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30"/>
  </p:notesMasterIdLst>
  <p:sldIdLst>
    <p:sldId id="256" r:id="rId5"/>
    <p:sldId id="295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38F6B-1D34-428A-A5BA-6256727C5A79}">
          <p14:sldIdLst>
            <p14:sldId id="256"/>
          </p14:sldIdLst>
        </p14:section>
        <p14:section name="12 Graft Outcome" id="{E19DC86F-DF23-474D-8904-D0C41B9369B3}">
          <p14:sldIdLst>
            <p14:sldId id="295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5B5A3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05FBD-2709-418B-B0CB-E8673D037100}" v="3" dt="2021-12-19T05:22:43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" userId="6be0712a-e9f9-4aff-a704-224fe206fc87" providerId="ADAL" clId="{B0505FBD-2709-418B-B0CB-E8673D037100}"/>
    <pc:docChg chg="undo custSel addSld delSld modSld sldOrd modMainMaster modSection">
      <pc:chgData name="Mandy" userId="6be0712a-e9f9-4aff-a704-224fe206fc87" providerId="ADAL" clId="{B0505FBD-2709-418B-B0CB-E8673D037100}" dt="2021-12-19T05:24:51.272" v="173" actId="22"/>
      <pc:docMkLst>
        <pc:docMk/>
      </pc:docMkLst>
      <pc:sldChg chg="modSp mod">
        <pc:chgData name="Mandy" userId="6be0712a-e9f9-4aff-a704-224fe206fc87" providerId="ADAL" clId="{B0505FBD-2709-418B-B0CB-E8673D037100}" dt="2021-12-19T04:21:24.457" v="23" actId="20577"/>
        <pc:sldMkLst>
          <pc:docMk/>
          <pc:sldMk cId="432067598" sldId="256"/>
        </pc:sldMkLst>
        <pc:spChg chg="mod">
          <ac:chgData name="Mandy" userId="6be0712a-e9f9-4aff-a704-224fe206fc87" providerId="ADAL" clId="{B0505FBD-2709-418B-B0CB-E8673D037100}" dt="2021-12-19T04:21:24.457" v="23" actId="20577"/>
          <ac:spMkLst>
            <pc:docMk/>
            <pc:sldMk cId="432067598" sldId="256"/>
            <ac:spMk id="2" creationId="{82C3EBCF-022E-48F9-BA86-0863D9681A72}"/>
          </ac:spMkLst>
        </pc:spChg>
      </pc:sldChg>
      <pc:sldChg chg="addSp delSp mod modNotesTx">
        <pc:chgData name="Mandy" userId="6be0712a-e9f9-4aff-a704-224fe206fc87" providerId="ADAL" clId="{B0505FBD-2709-418B-B0CB-E8673D037100}" dt="2021-12-19T04:35:00.495" v="135" actId="22"/>
        <pc:sldMkLst>
          <pc:docMk/>
          <pc:sldMk cId="967868042" sldId="294"/>
        </pc:sldMkLst>
        <pc:picChg chg="del">
          <ac:chgData name="Mandy" userId="6be0712a-e9f9-4aff-a704-224fe206fc87" providerId="ADAL" clId="{B0505FBD-2709-418B-B0CB-E8673D037100}" dt="2021-12-19T04:21:31.353" v="24" actId="478"/>
          <ac:picMkLst>
            <pc:docMk/>
            <pc:sldMk cId="967868042" sldId="294"/>
            <ac:picMk id="4" creationId="{FF8B214B-087F-48AF-8290-35D66751E6E9}"/>
          </ac:picMkLst>
        </pc:picChg>
        <pc:picChg chg="add">
          <ac:chgData name="Mandy" userId="6be0712a-e9f9-4aff-a704-224fe206fc87" providerId="ADAL" clId="{B0505FBD-2709-418B-B0CB-E8673D037100}" dt="2021-12-19T04:35:00.495" v="135" actId="22"/>
          <ac:picMkLst>
            <pc:docMk/>
            <pc:sldMk cId="967868042" sldId="294"/>
            <ac:picMk id="5" creationId="{5EAD5BAF-69B4-425E-96A7-353F6EF9EE0B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4:35:34.562" v="136" actId="22"/>
        <pc:sldMkLst>
          <pc:docMk/>
          <pc:sldMk cId="3131164800" sldId="296"/>
        </pc:sldMkLst>
        <pc:picChg chg="del">
          <ac:chgData name="Mandy" userId="6be0712a-e9f9-4aff-a704-224fe206fc87" providerId="ADAL" clId="{B0505FBD-2709-418B-B0CB-E8673D037100}" dt="2021-12-19T04:21:34.664" v="25" actId="478"/>
          <ac:picMkLst>
            <pc:docMk/>
            <pc:sldMk cId="3131164800" sldId="296"/>
            <ac:picMk id="3" creationId="{87C31308-F954-4F45-899C-A3BDE7D4E300}"/>
          </ac:picMkLst>
        </pc:picChg>
        <pc:picChg chg="add">
          <ac:chgData name="Mandy" userId="6be0712a-e9f9-4aff-a704-224fe206fc87" providerId="ADAL" clId="{B0505FBD-2709-418B-B0CB-E8673D037100}" dt="2021-12-19T04:35:34.562" v="136" actId="22"/>
          <ac:picMkLst>
            <pc:docMk/>
            <pc:sldMk cId="3131164800" sldId="296"/>
            <ac:picMk id="5" creationId="{9CC3F56A-5F78-4AFA-B7F8-EF74164DE365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4:36:02.441" v="137" actId="22"/>
        <pc:sldMkLst>
          <pc:docMk/>
          <pc:sldMk cId="1689270909" sldId="297"/>
        </pc:sldMkLst>
        <pc:picChg chg="del">
          <ac:chgData name="Mandy" userId="6be0712a-e9f9-4aff-a704-224fe206fc87" providerId="ADAL" clId="{B0505FBD-2709-418B-B0CB-E8673D037100}" dt="2021-12-19T04:21:36.294" v="26" actId="478"/>
          <ac:picMkLst>
            <pc:docMk/>
            <pc:sldMk cId="1689270909" sldId="297"/>
            <ac:picMk id="3" creationId="{740E5130-65A4-4E26-BFEE-EC0EDAC4B861}"/>
          </ac:picMkLst>
        </pc:picChg>
        <pc:picChg chg="add">
          <ac:chgData name="Mandy" userId="6be0712a-e9f9-4aff-a704-224fe206fc87" providerId="ADAL" clId="{B0505FBD-2709-418B-B0CB-E8673D037100}" dt="2021-12-19T04:36:02.441" v="137" actId="22"/>
          <ac:picMkLst>
            <pc:docMk/>
            <pc:sldMk cId="1689270909" sldId="297"/>
            <ac:picMk id="5" creationId="{BC9CB14C-5D03-46F2-A87D-7987DA6EFC47}"/>
          </ac:picMkLst>
        </pc:picChg>
      </pc:sldChg>
      <pc:sldChg chg="addSp delSp modSp mod modNotesTx">
        <pc:chgData name="Mandy" userId="6be0712a-e9f9-4aff-a704-224fe206fc87" providerId="ADAL" clId="{B0505FBD-2709-418B-B0CB-E8673D037100}" dt="2021-12-19T04:37:07.958" v="143" actId="22"/>
        <pc:sldMkLst>
          <pc:docMk/>
          <pc:sldMk cId="126353792" sldId="298"/>
        </pc:sldMkLst>
        <pc:spChg chg="mod">
          <ac:chgData name="Mandy" userId="6be0712a-e9f9-4aff-a704-224fe206fc87" providerId="ADAL" clId="{B0505FBD-2709-418B-B0CB-E8673D037100}" dt="2021-12-19T04:36:15.298" v="138" actId="14100"/>
          <ac:spMkLst>
            <pc:docMk/>
            <pc:sldMk cId="126353792" sldId="298"/>
            <ac:spMk id="2" creationId="{ADAB0BA5-9B93-4269-9769-02FD343AAC6B}"/>
          </ac:spMkLst>
        </pc:spChg>
        <pc:picChg chg="del">
          <ac:chgData name="Mandy" userId="6be0712a-e9f9-4aff-a704-224fe206fc87" providerId="ADAL" clId="{B0505FBD-2709-418B-B0CB-E8673D037100}" dt="2021-12-19T04:21:37.965" v="27" actId="478"/>
          <ac:picMkLst>
            <pc:docMk/>
            <pc:sldMk cId="126353792" sldId="298"/>
            <ac:picMk id="3" creationId="{D6DE23BC-EB7A-4F47-BB87-A1EE85AFD781}"/>
          </ac:picMkLst>
        </pc:picChg>
        <pc:picChg chg="add">
          <ac:chgData name="Mandy" userId="6be0712a-e9f9-4aff-a704-224fe206fc87" providerId="ADAL" clId="{B0505FBD-2709-418B-B0CB-E8673D037100}" dt="2021-12-19T04:37:07.958" v="143" actId="22"/>
          <ac:picMkLst>
            <pc:docMk/>
            <pc:sldMk cId="126353792" sldId="298"/>
            <ac:picMk id="5" creationId="{14B4EF6E-E080-4156-84A1-B13961262159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4:37:43.667" v="144" actId="22"/>
        <pc:sldMkLst>
          <pc:docMk/>
          <pc:sldMk cId="4021654237" sldId="299"/>
        </pc:sldMkLst>
        <pc:picChg chg="del">
          <ac:chgData name="Mandy" userId="6be0712a-e9f9-4aff-a704-224fe206fc87" providerId="ADAL" clId="{B0505FBD-2709-418B-B0CB-E8673D037100}" dt="2021-12-19T04:21:41.030" v="28" actId="478"/>
          <ac:picMkLst>
            <pc:docMk/>
            <pc:sldMk cId="4021654237" sldId="299"/>
            <ac:picMk id="3" creationId="{755D3085-01DD-4C40-94E2-712B8D800DCF}"/>
          </ac:picMkLst>
        </pc:picChg>
        <pc:picChg chg="add">
          <ac:chgData name="Mandy" userId="6be0712a-e9f9-4aff-a704-224fe206fc87" providerId="ADAL" clId="{B0505FBD-2709-418B-B0CB-E8673D037100}" dt="2021-12-19T04:37:43.667" v="144" actId="22"/>
          <ac:picMkLst>
            <pc:docMk/>
            <pc:sldMk cId="4021654237" sldId="299"/>
            <ac:picMk id="5" creationId="{6EC1F14F-C5AA-4A39-A118-C73F3FDBB828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4:43:54.503" v="145" actId="22"/>
        <pc:sldMkLst>
          <pc:docMk/>
          <pc:sldMk cId="2583681678" sldId="300"/>
        </pc:sldMkLst>
        <pc:picChg chg="del">
          <ac:chgData name="Mandy" userId="6be0712a-e9f9-4aff-a704-224fe206fc87" providerId="ADAL" clId="{B0505FBD-2709-418B-B0CB-E8673D037100}" dt="2021-12-19T04:21:42.557" v="29" actId="478"/>
          <ac:picMkLst>
            <pc:docMk/>
            <pc:sldMk cId="2583681678" sldId="300"/>
            <ac:picMk id="3" creationId="{53C657E9-D8D9-4E75-B08E-B4CACD1A90D7}"/>
          </ac:picMkLst>
        </pc:picChg>
        <pc:picChg chg="add">
          <ac:chgData name="Mandy" userId="6be0712a-e9f9-4aff-a704-224fe206fc87" providerId="ADAL" clId="{B0505FBD-2709-418B-B0CB-E8673D037100}" dt="2021-12-19T04:43:54.503" v="145" actId="22"/>
          <ac:picMkLst>
            <pc:docMk/>
            <pc:sldMk cId="2583681678" sldId="300"/>
            <ac:picMk id="5" creationId="{EE903893-5A92-4BD4-9ADE-298642B4FD93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4:46:52.056" v="146" actId="22"/>
        <pc:sldMkLst>
          <pc:docMk/>
          <pc:sldMk cId="254335899" sldId="301"/>
        </pc:sldMkLst>
        <pc:picChg chg="del">
          <ac:chgData name="Mandy" userId="6be0712a-e9f9-4aff-a704-224fe206fc87" providerId="ADAL" clId="{B0505FBD-2709-418B-B0CB-E8673D037100}" dt="2021-12-19T04:21:44.062" v="30" actId="478"/>
          <ac:picMkLst>
            <pc:docMk/>
            <pc:sldMk cId="254335899" sldId="301"/>
            <ac:picMk id="3" creationId="{54A01B82-77D0-4D8D-831E-7EE7D0293A2C}"/>
          </ac:picMkLst>
        </pc:picChg>
        <pc:picChg chg="add">
          <ac:chgData name="Mandy" userId="6be0712a-e9f9-4aff-a704-224fe206fc87" providerId="ADAL" clId="{B0505FBD-2709-418B-B0CB-E8673D037100}" dt="2021-12-19T04:46:52.056" v="146" actId="22"/>
          <ac:picMkLst>
            <pc:docMk/>
            <pc:sldMk cId="254335899" sldId="301"/>
            <ac:picMk id="5" creationId="{10BBD696-E524-4D71-9569-9D986CA8B746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4:47:31.607" v="147" actId="22"/>
        <pc:sldMkLst>
          <pc:docMk/>
          <pc:sldMk cId="4285210417" sldId="302"/>
        </pc:sldMkLst>
        <pc:picChg chg="del">
          <ac:chgData name="Mandy" userId="6be0712a-e9f9-4aff-a704-224fe206fc87" providerId="ADAL" clId="{B0505FBD-2709-418B-B0CB-E8673D037100}" dt="2021-12-19T04:21:46.470" v="31" actId="478"/>
          <ac:picMkLst>
            <pc:docMk/>
            <pc:sldMk cId="4285210417" sldId="302"/>
            <ac:picMk id="3" creationId="{F59D3D3F-F95C-4609-8139-C546A4E60E1E}"/>
          </ac:picMkLst>
        </pc:picChg>
        <pc:picChg chg="add">
          <ac:chgData name="Mandy" userId="6be0712a-e9f9-4aff-a704-224fe206fc87" providerId="ADAL" clId="{B0505FBD-2709-418B-B0CB-E8673D037100}" dt="2021-12-19T04:47:31.607" v="147" actId="22"/>
          <ac:picMkLst>
            <pc:docMk/>
            <pc:sldMk cId="4285210417" sldId="302"/>
            <ac:picMk id="5" creationId="{8D5D5632-986C-4A2D-A6C9-0E11B1A1EBD4}"/>
          </ac:picMkLst>
        </pc:picChg>
      </pc:sldChg>
      <pc:sldChg chg="addSp delSp modSp mod modNotesTx">
        <pc:chgData name="Mandy" userId="6be0712a-e9f9-4aff-a704-224fe206fc87" providerId="ADAL" clId="{B0505FBD-2709-418B-B0CB-E8673D037100}" dt="2021-12-19T04:48:25.766" v="154" actId="22"/>
        <pc:sldMkLst>
          <pc:docMk/>
          <pc:sldMk cId="1570039607" sldId="303"/>
        </pc:sldMkLst>
        <pc:spChg chg="mod">
          <ac:chgData name="Mandy" userId="6be0712a-e9f9-4aff-a704-224fe206fc87" providerId="ADAL" clId="{B0505FBD-2709-418B-B0CB-E8673D037100}" dt="2021-12-19T04:47:55.539" v="153" actId="14100"/>
          <ac:spMkLst>
            <pc:docMk/>
            <pc:sldMk cId="1570039607" sldId="303"/>
            <ac:spMk id="2" creationId="{8B725F2A-7325-4027-B427-F5EE8E8C2D1F}"/>
          </ac:spMkLst>
        </pc:spChg>
        <pc:picChg chg="del">
          <ac:chgData name="Mandy" userId="6be0712a-e9f9-4aff-a704-224fe206fc87" providerId="ADAL" clId="{B0505FBD-2709-418B-B0CB-E8673D037100}" dt="2021-12-19T04:21:47.822" v="32" actId="478"/>
          <ac:picMkLst>
            <pc:docMk/>
            <pc:sldMk cId="1570039607" sldId="303"/>
            <ac:picMk id="4" creationId="{746AD936-21B8-4A16-8734-D14E36EA5115}"/>
          </ac:picMkLst>
        </pc:picChg>
        <pc:picChg chg="add">
          <ac:chgData name="Mandy" userId="6be0712a-e9f9-4aff-a704-224fe206fc87" providerId="ADAL" clId="{B0505FBD-2709-418B-B0CB-E8673D037100}" dt="2021-12-19T04:48:25.766" v="154" actId="22"/>
          <ac:picMkLst>
            <pc:docMk/>
            <pc:sldMk cId="1570039607" sldId="303"/>
            <ac:picMk id="5" creationId="{07354CD9-4A14-43C4-8D9F-6B6758A959E2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3:57.761" v="155" actId="22"/>
        <pc:sldMkLst>
          <pc:docMk/>
          <pc:sldMk cId="2246388491" sldId="304"/>
        </pc:sldMkLst>
        <pc:picChg chg="del">
          <ac:chgData name="Mandy" userId="6be0712a-e9f9-4aff-a704-224fe206fc87" providerId="ADAL" clId="{B0505FBD-2709-418B-B0CB-E8673D037100}" dt="2021-12-19T04:21:49.221" v="33" actId="478"/>
          <ac:picMkLst>
            <pc:docMk/>
            <pc:sldMk cId="2246388491" sldId="304"/>
            <ac:picMk id="3" creationId="{95C18798-0A84-4A84-8EEC-AE271541306D}"/>
          </ac:picMkLst>
        </pc:picChg>
        <pc:picChg chg="add">
          <ac:chgData name="Mandy" userId="6be0712a-e9f9-4aff-a704-224fe206fc87" providerId="ADAL" clId="{B0505FBD-2709-418B-B0CB-E8673D037100}" dt="2021-12-19T05:03:57.761" v="155" actId="22"/>
          <ac:picMkLst>
            <pc:docMk/>
            <pc:sldMk cId="2246388491" sldId="304"/>
            <ac:picMk id="5" creationId="{BF33DD38-3F8E-4BEF-A991-9701E37DF751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4:30.342" v="156" actId="22"/>
        <pc:sldMkLst>
          <pc:docMk/>
          <pc:sldMk cId="1798105041" sldId="305"/>
        </pc:sldMkLst>
        <pc:picChg chg="del">
          <ac:chgData name="Mandy" userId="6be0712a-e9f9-4aff-a704-224fe206fc87" providerId="ADAL" clId="{B0505FBD-2709-418B-B0CB-E8673D037100}" dt="2021-12-19T04:21:51.478" v="34" actId="478"/>
          <ac:picMkLst>
            <pc:docMk/>
            <pc:sldMk cId="1798105041" sldId="305"/>
            <ac:picMk id="3" creationId="{53643556-CA03-47A9-BC99-ECBD521D2D79}"/>
          </ac:picMkLst>
        </pc:picChg>
        <pc:picChg chg="add">
          <ac:chgData name="Mandy" userId="6be0712a-e9f9-4aff-a704-224fe206fc87" providerId="ADAL" clId="{B0505FBD-2709-418B-B0CB-E8673D037100}" dt="2021-12-19T05:04:30.342" v="156" actId="22"/>
          <ac:picMkLst>
            <pc:docMk/>
            <pc:sldMk cId="1798105041" sldId="305"/>
            <ac:picMk id="5" creationId="{F3C7B2D9-0E51-4639-9495-5E90FE9F12B7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5:05.432" v="157" actId="22"/>
        <pc:sldMkLst>
          <pc:docMk/>
          <pc:sldMk cId="349693938" sldId="306"/>
        </pc:sldMkLst>
        <pc:picChg chg="del">
          <ac:chgData name="Mandy" userId="6be0712a-e9f9-4aff-a704-224fe206fc87" providerId="ADAL" clId="{B0505FBD-2709-418B-B0CB-E8673D037100}" dt="2021-12-19T04:21:53.608" v="35" actId="478"/>
          <ac:picMkLst>
            <pc:docMk/>
            <pc:sldMk cId="349693938" sldId="306"/>
            <ac:picMk id="3" creationId="{C3E2A703-C269-4FF2-82E0-6D32FB183CB0}"/>
          </ac:picMkLst>
        </pc:picChg>
        <pc:picChg chg="add">
          <ac:chgData name="Mandy" userId="6be0712a-e9f9-4aff-a704-224fe206fc87" providerId="ADAL" clId="{B0505FBD-2709-418B-B0CB-E8673D037100}" dt="2021-12-19T05:05:05.432" v="157" actId="22"/>
          <ac:picMkLst>
            <pc:docMk/>
            <pc:sldMk cId="349693938" sldId="306"/>
            <ac:picMk id="5" creationId="{BCEB3F0B-94E7-4DF2-BE33-28F832669388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5:37.130" v="158" actId="22"/>
        <pc:sldMkLst>
          <pc:docMk/>
          <pc:sldMk cId="1288358142" sldId="307"/>
        </pc:sldMkLst>
        <pc:picChg chg="del">
          <ac:chgData name="Mandy" userId="6be0712a-e9f9-4aff-a704-224fe206fc87" providerId="ADAL" clId="{B0505FBD-2709-418B-B0CB-E8673D037100}" dt="2021-12-19T04:21:56.318" v="36" actId="478"/>
          <ac:picMkLst>
            <pc:docMk/>
            <pc:sldMk cId="1288358142" sldId="307"/>
            <ac:picMk id="3" creationId="{1DB9E9F7-CBEB-4FD5-B0DE-567276F9E84F}"/>
          </ac:picMkLst>
        </pc:picChg>
        <pc:picChg chg="add">
          <ac:chgData name="Mandy" userId="6be0712a-e9f9-4aff-a704-224fe206fc87" providerId="ADAL" clId="{B0505FBD-2709-418B-B0CB-E8673D037100}" dt="2021-12-19T05:05:37.130" v="158" actId="22"/>
          <ac:picMkLst>
            <pc:docMk/>
            <pc:sldMk cId="1288358142" sldId="307"/>
            <ac:picMk id="5" creationId="{8F491766-434F-431D-856E-D877017CC09C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6:08.794" v="159" actId="22"/>
        <pc:sldMkLst>
          <pc:docMk/>
          <pc:sldMk cId="4154322076" sldId="308"/>
        </pc:sldMkLst>
        <pc:picChg chg="del">
          <ac:chgData name="Mandy" userId="6be0712a-e9f9-4aff-a704-224fe206fc87" providerId="ADAL" clId="{B0505FBD-2709-418B-B0CB-E8673D037100}" dt="2021-12-19T04:21:57.704" v="37" actId="478"/>
          <ac:picMkLst>
            <pc:docMk/>
            <pc:sldMk cId="4154322076" sldId="308"/>
            <ac:picMk id="3" creationId="{510D6783-3E63-4BEC-AC49-CEA6BD85C013}"/>
          </ac:picMkLst>
        </pc:picChg>
        <pc:picChg chg="add">
          <ac:chgData name="Mandy" userId="6be0712a-e9f9-4aff-a704-224fe206fc87" providerId="ADAL" clId="{B0505FBD-2709-418B-B0CB-E8673D037100}" dt="2021-12-19T05:06:08.794" v="159" actId="22"/>
          <ac:picMkLst>
            <pc:docMk/>
            <pc:sldMk cId="4154322076" sldId="308"/>
            <ac:picMk id="5" creationId="{0478F557-BBE0-4CC3-B16A-81A1CA36DA59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6:53.406" v="160" actId="22"/>
        <pc:sldMkLst>
          <pc:docMk/>
          <pc:sldMk cId="2988388178" sldId="309"/>
        </pc:sldMkLst>
        <pc:picChg chg="del">
          <ac:chgData name="Mandy" userId="6be0712a-e9f9-4aff-a704-224fe206fc87" providerId="ADAL" clId="{B0505FBD-2709-418B-B0CB-E8673D037100}" dt="2021-12-19T04:21:59.239" v="38" actId="478"/>
          <ac:picMkLst>
            <pc:docMk/>
            <pc:sldMk cId="2988388178" sldId="309"/>
            <ac:picMk id="3" creationId="{03CD1D68-49A4-4056-8490-D57398CFF81E}"/>
          </ac:picMkLst>
        </pc:picChg>
        <pc:picChg chg="add">
          <ac:chgData name="Mandy" userId="6be0712a-e9f9-4aff-a704-224fe206fc87" providerId="ADAL" clId="{B0505FBD-2709-418B-B0CB-E8673D037100}" dt="2021-12-19T05:06:53.406" v="160" actId="22"/>
          <ac:picMkLst>
            <pc:docMk/>
            <pc:sldMk cId="2988388178" sldId="309"/>
            <ac:picMk id="5" creationId="{88F17DEC-297F-4E70-9101-94DAD7C64D49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7:36.527" v="161" actId="22"/>
        <pc:sldMkLst>
          <pc:docMk/>
          <pc:sldMk cId="2411972896" sldId="310"/>
        </pc:sldMkLst>
        <pc:picChg chg="del">
          <ac:chgData name="Mandy" userId="6be0712a-e9f9-4aff-a704-224fe206fc87" providerId="ADAL" clId="{B0505FBD-2709-418B-B0CB-E8673D037100}" dt="2021-12-19T04:22:01.816" v="39" actId="478"/>
          <ac:picMkLst>
            <pc:docMk/>
            <pc:sldMk cId="2411972896" sldId="310"/>
            <ac:picMk id="3" creationId="{7403D895-6B96-4AA8-9E38-E7EE3F4268C3}"/>
          </ac:picMkLst>
        </pc:picChg>
        <pc:picChg chg="add">
          <ac:chgData name="Mandy" userId="6be0712a-e9f9-4aff-a704-224fe206fc87" providerId="ADAL" clId="{B0505FBD-2709-418B-B0CB-E8673D037100}" dt="2021-12-19T05:07:36.527" v="161" actId="22"/>
          <ac:picMkLst>
            <pc:docMk/>
            <pc:sldMk cId="2411972896" sldId="310"/>
            <ac:picMk id="5" creationId="{1EABF773-904B-4AA3-AA34-C32814804371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8:25.662" v="162" actId="22"/>
        <pc:sldMkLst>
          <pc:docMk/>
          <pc:sldMk cId="900754920" sldId="311"/>
        </pc:sldMkLst>
        <pc:picChg chg="del">
          <ac:chgData name="Mandy" userId="6be0712a-e9f9-4aff-a704-224fe206fc87" providerId="ADAL" clId="{B0505FBD-2709-418B-B0CB-E8673D037100}" dt="2021-12-19T04:22:03.278" v="40" actId="478"/>
          <ac:picMkLst>
            <pc:docMk/>
            <pc:sldMk cId="900754920" sldId="311"/>
            <ac:picMk id="3" creationId="{3D7DE53B-0680-4704-9DE2-4AF3FA0BEF28}"/>
          </ac:picMkLst>
        </pc:picChg>
        <pc:picChg chg="add">
          <ac:chgData name="Mandy" userId="6be0712a-e9f9-4aff-a704-224fe206fc87" providerId="ADAL" clId="{B0505FBD-2709-418B-B0CB-E8673D037100}" dt="2021-12-19T05:08:25.662" v="162" actId="22"/>
          <ac:picMkLst>
            <pc:docMk/>
            <pc:sldMk cId="900754920" sldId="311"/>
            <ac:picMk id="5" creationId="{FF9777A3-0126-4333-9E1A-95F7565EFE6C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08:59.507" v="163" actId="22"/>
        <pc:sldMkLst>
          <pc:docMk/>
          <pc:sldMk cId="454329492" sldId="312"/>
        </pc:sldMkLst>
        <pc:picChg chg="del">
          <ac:chgData name="Mandy" userId="6be0712a-e9f9-4aff-a704-224fe206fc87" providerId="ADAL" clId="{B0505FBD-2709-418B-B0CB-E8673D037100}" dt="2021-12-19T04:22:04.689" v="41" actId="478"/>
          <ac:picMkLst>
            <pc:docMk/>
            <pc:sldMk cId="454329492" sldId="312"/>
            <ac:picMk id="3" creationId="{268EF143-B03E-4562-AC9F-F9F427703EB1}"/>
          </ac:picMkLst>
        </pc:picChg>
        <pc:picChg chg="add">
          <ac:chgData name="Mandy" userId="6be0712a-e9f9-4aff-a704-224fe206fc87" providerId="ADAL" clId="{B0505FBD-2709-418B-B0CB-E8673D037100}" dt="2021-12-19T05:08:59.507" v="163" actId="22"/>
          <ac:picMkLst>
            <pc:docMk/>
            <pc:sldMk cId="454329492" sldId="312"/>
            <ac:picMk id="5" creationId="{3632B0CB-1C0A-4569-AD60-2C921D1071A8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18:37.005" v="164" actId="22"/>
        <pc:sldMkLst>
          <pc:docMk/>
          <pc:sldMk cId="1663429077" sldId="313"/>
        </pc:sldMkLst>
        <pc:picChg chg="del">
          <ac:chgData name="Mandy" userId="6be0712a-e9f9-4aff-a704-224fe206fc87" providerId="ADAL" clId="{B0505FBD-2709-418B-B0CB-E8673D037100}" dt="2021-12-19T04:22:07.470" v="42" actId="478"/>
          <ac:picMkLst>
            <pc:docMk/>
            <pc:sldMk cId="1663429077" sldId="313"/>
            <ac:picMk id="3" creationId="{A53CCFAE-C4A8-4CA8-AD2C-F30D0CBFFE4B}"/>
          </ac:picMkLst>
        </pc:picChg>
        <pc:picChg chg="add">
          <ac:chgData name="Mandy" userId="6be0712a-e9f9-4aff-a704-224fe206fc87" providerId="ADAL" clId="{B0505FBD-2709-418B-B0CB-E8673D037100}" dt="2021-12-19T05:18:37.005" v="164" actId="22"/>
          <ac:picMkLst>
            <pc:docMk/>
            <pc:sldMk cId="1663429077" sldId="313"/>
            <ac:picMk id="5" creationId="{B614B297-815A-4362-BD7A-C58363CEB703}"/>
          </ac:picMkLst>
        </pc:picChg>
      </pc:sldChg>
      <pc:sldChg chg="delSp mod modNotesTx">
        <pc:chgData name="Mandy" userId="6be0712a-e9f9-4aff-a704-224fe206fc87" providerId="ADAL" clId="{B0505FBD-2709-418B-B0CB-E8673D037100}" dt="2021-12-19T04:25:39.874" v="78" actId="20577"/>
        <pc:sldMkLst>
          <pc:docMk/>
          <pc:sldMk cId="109721865" sldId="314"/>
        </pc:sldMkLst>
        <pc:picChg chg="del">
          <ac:chgData name="Mandy" userId="6be0712a-e9f9-4aff-a704-224fe206fc87" providerId="ADAL" clId="{B0505FBD-2709-418B-B0CB-E8673D037100}" dt="2021-12-19T04:22:08.790" v="43" actId="478"/>
          <ac:picMkLst>
            <pc:docMk/>
            <pc:sldMk cId="109721865" sldId="314"/>
            <ac:picMk id="3" creationId="{200574FE-23FF-4187-BACE-B7905E4DABB1}"/>
          </ac:picMkLst>
        </pc:picChg>
      </pc:sldChg>
      <pc:sldChg chg="addSp delSp mod modNotesTx">
        <pc:chgData name="Mandy" userId="6be0712a-e9f9-4aff-a704-224fe206fc87" providerId="ADAL" clId="{B0505FBD-2709-418B-B0CB-E8673D037100}" dt="2021-12-19T05:23:30.831" v="171" actId="22"/>
        <pc:sldMkLst>
          <pc:docMk/>
          <pc:sldMk cId="1459539192" sldId="315"/>
        </pc:sldMkLst>
        <pc:picChg chg="del">
          <ac:chgData name="Mandy" userId="6be0712a-e9f9-4aff-a704-224fe206fc87" providerId="ADAL" clId="{B0505FBD-2709-418B-B0CB-E8673D037100}" dt="2021-12-19T04:22:10.222" v="44" actId="478"/>
          <ac:picMkLst>
            <pc:docMk/>
            <pc:sldMk cId="1459539192" sldId="315"/>
            <ac:picMk id="3" creationId="{AABCE2E7-13F4-496F-92EE-17BA0C0AC74B}"/>
          </ac:picMkLst>
        </pc:picChg>
        <pc:picChg chg="add del">
          <ac:chgData name="Mandy" userId="6be0712a-e9f9-4aff-a704-224fe206fc87" providerId="ADAL" clId="{B0505FBD-2709-418B-B0CB-E8673D037100}" dt="2021-12-19T05:22:37.054" v="169" actId="21"/>
          <ac:picMkLst>
            <pc:docMk/>
            <pc:sldMk cId="1459539192" sldId="315"/>
            <ac:picMk id="5" creationId="{6C0EC91B-CED8-41AF-BEE9-B8019B8EE08E}"/>
          </ac:picMkLst>
        </pc:picChg>
        <pc:picChg chg="add">
          <ac:chgData name="Mandy" userId="6be0712a-e9f9-4aff-a704-224fe206fc87" providerId="ADAL" clId="{B0505FBD-2709-418B-B0CB-E8673D037100}" dt="2021-12-19T05:23:30.831" v="171" actId="22"/>
          <ac:picMkLst>
            <pc:docMk/>
            <pc:sldMk cId="1459539192" sldId="315"/>
            <ac:picMk id="7" creationId="{BF4EC233-C54B-4D44-8261-C68E5B8677E3}"/>
          </ac:picMkLst>
        </pc:picChg>
      </pc:sldChg>
      <pc:sldChg chg="addSp delSp modSp mod modNotesTx">
        <pc:chgData name="Mandy" userId="6be0712a-e9f9-4aff-a704-224fe206fc87" providerId="ADAL" clId="{B0505FBD-2709-418B-B0CB-E8673D037100}" dt="2021-12-19T05:24:14.895" v="172" actId="22"/>
        <pc:sldMkLst>
          <pc:docMk/>
          <pc:sldMk cId="2940215314" sldId="318"/>
        </pc:sldMkLst>
        <pc:spChg chg="mod">
          <ac:chgData name="Mandy" userId="6be0712a-e9f9-4aff-a704-224fe206fc87" providerId="ADAL" clId="{B0505FBD-2709-418B-B0CB-E8673D037100}" dt="2021-12-19T04:26:16.328" v="105" actId="20577"/>
          <ac:spMkLst>
            <pc:docMk/>
            <pc:sldMk cId="2940215314" sldId="318"/>
            <ac:spMk id="2" creationId="{573B03A4-DC09-4F59-8E76-D2675F54F6EF}"/>
          </ac:spMkLst>
        </pc:spChg>
        <pc:picChg chg="del">
          <ac:chgData name="Mandy" userId="6be0712a-e9f9-4aff-a704-224fe206fc87" providerId="ADAL" clId="{B0505FBD-2709-418B-B0CB-E8673D037100}" dt="2021-12-19T04:22:13.083" v="45" actId="478"/>
          <ac:picMkLst>
            <pc:docMk/>
            <pc:sldMk cId="2940215314" sldId="318"/>
            <ac:picMk id="3" creationId="{D77ACAD6-CFE8-4613-84CB-F3C8941B22C6}"/>
          </ac:picMkLst>
        </pc:picChg>
        <pc:picChg chg="add">
          <ac:chgData name="Mandy" userId="6be0712a-e9f9-4aff-a704-224fe206fc87" providerId="ADAL" clId="{B0505FBD-2709-418B-B0CB-E8673D037100}" dt="2021-12-19T05:24:14.895" v="172" actId="22"/>
          <ac:picMkLst>
            <pc:docMk/>
            <pc:sldMk cId="2940215314" sldId="318"/>
            <ac:picMk id="5" creationId="{111761BD-C68D-4E5B-8B53-A8898F38DBC6}"/>
          </ac:picMkLst>
        </pc:picChg>
      </pc:sldChg>
      <pc:sldChg chg="addSp modSp add mod modNotesTx">
        <pc:chgData name="Mandy" userId="6be0712a-e9f9-4aff-a704-224fe206fc87" providerId="ADAL" clId="{B0505FBD-2709-418B-B0CB-E8673D037100}" dt="2021-12-19T05:24:51.272" v="173" actId="22"/>
        <pc:sldMkLst>
          <pc:docMk/>
          <pc:sldMk cId="1440158120" sldId="319"/>
        </pc:sldMkLst>
        <pc:spChg chg="mod">
          <ac:chgData name="Mandy" userId="6be0712a-e9f9-4aff-a704-224fe206fc87" providerId="ADAL" clId="{B0505FBD-2709-418B-B0CB-E8673D037100}" dt="2021-12-19T04:26:23.713" v="120" actId="20577"/>
          <ac:spMkLst>
            <pc:docMk/>
            <pc:sldMk cId="1440158120" sldId="319"/>
            <ac:spMk id="2" creationId="{573B03A4-DC09-4F59-8E76-D2675F54F6EF}"/>
          </ac:spMkLst>
        </pc:spChg>
        <pc:picChg chg="add">
          <ac:chgData name="Mandy" userId="6be0712a-e9f9-4aff-a704-224fe206fc87" providerId="ADAL" clId="{B0505FBD-2709-418B-B0CB-E8673D037100}" dt="2021-12-19T05:24:51.272" v="173" actId="22"/>
          <ac:picMkLst>
            <pc:docMk/>
            <pc:sldMk cId="1440158120" sldId="319"/>
            <ac:picMk id="4" creationId="{E177F6CB-3EAE-4E05-B2B7-F35BE1CB316B}"/>
          </ac:picMkLst>
        </pc:picChg>
      </pc:sldChg>
      <pc:sldChg chg="add del ord">
        <pc:chgData name="Mandy" userId="6be0712a-e9f9-4aff-a704-224fe206fc87" providerId="ADAL" clId="{B0505FBD-2709-418B-B0CB-E8673D037100}" dt="2021-12-19T05:22:51.426" v="170" actId="47"/>
        <pc:sldMkLst>
          <pc:docMk/>
          <pc:sldMk cId="394155516" sldId="320"/>
        </pc:sldMkLst>
      </pc:sldChg>
      <pc:sldMasterChg chg="modSldLayout">
        <pc:chgData name="Mandy" userId="6be0712a-e9f9-4aff-a704-224fe206fc87" providerId="ADAL" clId="{B0505FBD-2709-418B-B0CB-E8673D037100}" dt="2021-12-19T04:21:01.336" v="14"/>
        <pc:sldMasterMkLst>
          <pc:docMk/>
          <pc:sldMasterMk cId="2231698175" sldId="2147483656"/>
        </pc:sldMasterMkLst>
        <pc:sldLayoutChg chg="modSp mod">
          <pc:chgData name="Mandy" userId="6be0712a-e9f9-4aff-a704-224fe206fc87" providerId="ADAL" clId="{B0505FBD-2709-418B-B0CB-E8673D037100}" dt="2021-12-19T04:20:46.038" v="13" actId="20577"/>
          <pc:sldLayoutMkLst>
            <pc:docMk/>
            <pc:sldMasterMk cId="2231698175" sldId="2147483656"/>
            <pc:sldLayoutMk cId="3103507808" sldId="2147483657"/>
          </pc:sldLayoutMkLst>
          <pc:spChg chg="mod">
            <ac:chgData name="Mandy" userId="6be0712a-e9f9-4aff-a704-224fe206fc87" providerId="ADAL" clId="{B0505FBD-2709-418B-B0CB-E8673D037100}" dt="2021-12-19T04:20:13.717" v="0" actId="207"/>
            <ac:spMkLst>
              <pc:docMk/>
              <pc:sldMasterMk cId="2231698175" sldId="2147483656"/>
              <pc:sldLayoutMk cId="3103507808" sldId="2147483657"/>
              <ac:spMk id="2" creationId="{00000000-0000-0000-0000-000000000000}"/>
            </ac:spMkLst>
          </pc:spChg>
          <pc:spChg chg="mod">
            <ac:chgData name="Mandy" userId="6be0712a-e9f9-4aff-a704-224fe206fc87" providerId="ADAL" clId="{B0505FBD-2709-418B-B0CB-E8673D037100}" dt="2021-12-19T04:20:46.038" v="13" actId="20577"/>
            <ac:spMkLst>
              <pc:docMk/>
              <pc:sldMasterMk cId="2231698175" sldId="2147483656"/>
              <pc:sldLayoutMk cId="3103507808" sldId="2147483657"/>
              <ac:spMk id="7" creationId="{C70ACA28-C8C2-427A-AA05-B15026A6A5A1}"/>
            </ac:spMkLst>
          </pc:spChg>
        </pc:sldLayoutChg>
        <pc:sldLayoutChg chg="modSp mod">
          <pc:chgData name="Mandy" userId="6be0712a-e9f9-4aff-a704-224fe206fc87" providerId="ADAL" clId="{B0505FBD-2709-418B-B0CB-E8673D037100}" dt="2021-12-19T04:21:01.336" v="14"/>
          <pc:sldLayoutMkLst>
            <pc:docMk/>
            <pc:sldMasterMk cId="2231698175" sldId="2147483656"/>
            <pc:sldLayoutMk cId="2386040754" sldId="2147483658"/>
          </pc:sldLayoutMkLst>
          <pc:spChg chg="mod">
            <ac:chgData name="Mandy" userId="6be0712a-e9f9-4aff-a704-224fe206fc87" providerId="ADAL" clId="{B0505FBD-2709-418B-B0CB-E8673D037100}" dt="2021-12-19T04:20:20.552" v="1" actId="207"/>
            <ac:spMkLst>
              <pc:docMk/>
              <pc:sldMasterMk cId="2231698175" sldId="2147483656"/>
              <pc:sldLayoutMk cId="2386040754" sldId="2147483658"/>
              <ac:spMk id="2" creationId="{00000000-0000-0000-0000-000000000000}"/>
            </ac:spMkLst>
          </pc:spChg>
          <pc:spChg chg="mod">
            <ac:chgData name="Mandy" userId="6be0712a-e9f9-4aff-a704-224fe206fc87" providerId="ADAL" clId="{B0505FBD-2709-418B-B0CB-E8673D037100}" dt="2021-12-19T04:21:01.336" v="14"/>
            <ac:spMkLst>
              <pc:docMk/>
              <pc:sldMasterMk cId="2231698175" sldId="2147483656"/>
              <pc:sldLayoutMk cId="2386040754" sldId="2147483658"/>
              <ac:spMk id="7" creationId="{8A1D77AC-0391-4922-8A32-4FAAFC4F6D3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EDFB-9208-4A5C-8B38-9F22E45615F8}" type="datetimeFigureOut">
              <a:rPr lang="en-AU" smtClean="0"/>
              <a:t>19/12/2021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4550-0A55-4481-9925-7165B7F40B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44. Graft survival curve for all grafts </a:t>
            </a:r>
            <a:endParaRPr lang="en-A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93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53. Paediatric graft (deceased and living donors)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46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54. Adult graft (deceased and living donors)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04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55. Whole graft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4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56. Reduced graft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58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57. Split graft (deceased donor)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994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58. Living donor graft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483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59. Graft survival curve by deceased donor 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48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60. Graft survival curve by donor type – all grafts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63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61. Graft survival curve by donor cause of death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04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62. Graft survival curve by organ shipping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6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45. Graft survival curve for all grafts by age group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84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63. Graft survival curve by cold ischaemia time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49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64. Graft survival curve by blood group compatibility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98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65. Graft survival curve by recipient urgency at listing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601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66. Graft survival curve by recipient urgency at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5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46. Graft survival curve for all grafts by graft number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00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47. Graft survival curve for paediatric recipients by graft number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99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48. Graft survival curve for adults by graft number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63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49. Graft survival curve for type of graft, all grafts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9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50. Paediatric graft survival curve for type of graft, all grafts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85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51. Adult graft survival curve for type of graft, all grafts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64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52. Graft (deceased and living donors) survival curve by era of 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74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0ACA28-C8C2-427A-AA05-B15026A6A5A1}"/>
              </a:ext>
            </a:extLst>
          </p:cNvPr>
          <p:cNvSpPr txBox="1">
            <a:spLocks/>
          </p:cNvSpPr>
          <p:nvPr userDrawn="1"/>
        </p:nvSpPr>
        <p:spPr>
          <a:xfrm>
            <a:off x="5386647" y="6311901"/>
            <a:ext cx="31287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 dirty="0">
                <a:solidFill>
                  <a:schemeClr val="accent1">
                    <a:lumMod val="75000"/>
                  </a:schemeClr>
                </a:solidFill>
              </a:rPr>
              <a:t>32</a:t>
            </a:r>
            <a:r>
              <a:rPr lang="en-AU" sz="11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AU" sz="1100" b="1" dirty="0">
                <a:solidFill>
                  <a:schemeClr val="accent1">
                    <a:lumMod val="75000"/>
                  </a:schemeClr>
                </a:solidFill>
              </a:rPr>
              <a:t> Annual Report - Data to 31 December 2020</a:t>
            </a:r>
          </a:p>
          <a:p>
            <a:pPr algn="r"/>
            <a:r>
              <a:rPr lang="en-AU" sz="105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© Copyright ANZLITR 2021</a:t>
            </a:r>
          </a:p>
        </p:txBody>
      </p:sp>
    </p:spTree>
    <p:extLst>
      <p:ext uri="{BB962C8B-B14F-4D97-AF65-F5344CB8AC3E}">
        <p14:creationId xmlns:p14="http://schemas.microsoft.com/office/powerpoint/2010/main" val="310350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396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D77AC-0391-4922-8A32-4FAAFC4F6D3B}"/>
              </a:ext>
            </a:extLst>
          </p:cNvPr>
          <p:cNvSpPr txBox="1">
            <a:spLocks/>
          </p:cNvSpPr>
          <p:nvPr userDrawn="1"/>
        </p:nvSpPr>
        <p:spPr>
          <a:xfrm>
            <a:off x="5386647" y="6311901"/>
            <a:ext cx="31287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 dirty="0">
                <a:solidFill>
                  <a:schemeClr val="accent1">
                    <a:lumMod val="75000"/>
                  </a:schemeClr>
                </a:solidFill>
              </a:rPr>
              <a:t>32</a:t>
            </a:r>
            <a:r>
              <a:rPr lang="en-AU" sz="11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AU" sz="1100" b="1" dirty="0">
                <a:solidFill>
                  <a:schemeClr val="accent1">
                    <a:lumMod val="75000"/>
                  </a:schemeClr>
                </a:solidFill>
              </a:rPr>
              <a:t> Annual Report - Data to 31 December 2020</a:t>
            </a:r>
          </a:p>
          <a:p>
            <a:pPr algn="r"/>
            <a:r>
              <a:rPr lang="en-AU" sz="105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© Copyright ANZLITR 2021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645253-C7E1-49FC-82D7-7E901C816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6245608"/>
            <a:ext cx="3108960" cy="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69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66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EBCF-022E-48F9-BA86-0863D9681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339" y="2764464"/>
            <a:ext cx="8237989" cy="2470266"/>
          </a:xfrm>
        </p:spPr>
        <p:txBody>
          <a:bodyPr>
            <a:noAutofit/>
          </a:bodyPr>
          <a:lstStyle/>
          <a:p>
            <a:r>
              <a:rPr lang="en-US" sz="3600" b="0" dirty="0"/>
              <a:t>32</a:t>
            </a:r>
            <a:r>
              <a:rPr lang="en-US" sz="3600" b="0" baseline="30000" dirty="0"/>
              <a:t>nd</a:t>
            </a:r>
            <a:r>
              <a:rPr lang="en-US" sz="3600" b="0" dirty="0"/>
              <a:t> Annual Report on </a:t>
            </a:r>
            <a:br>
              <a:rPr lang="en-US" sz="3600" b="0" dirty="0"/>
            </a:br>
            <a:r>
              <a:rPr lang="en-US" sz="3600" b="0" dirty="0"/>
              <a:t>Liver and Intestinal Transplantation Activity</a:t>
            </a:r>
            <a:br>
              <a:rPr lang="en-US" sz="3600" b="0" dirty="0"/>
            </a:br>
            <a:r>
              <a:rPr lang="en-US" sz="3600" b="0" dirty="0"/>
              <a:t>in Australia and New Zealand</a:t>
            </a:r>
            <a:br>
              <a:rPr lang="en-US" sz="3200" dirty="0"/>
            </a:br>
            <a:br>
              <a:rPr lang="en-US" sz="3200" dirty="0"/>
            </a:br>
            <a:r>
              <a:rPr lang="en-US" sz="2400" b="0" dirty="0"/>
              <a:t>Data to 31 December 2020</a:t>
            </a:r>
            <a:endParaRPr lang="en-AU" sz="3200" b="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0B841D-7200-44F1-94E0-12FE4323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3" y="748688"/>
            <a:ext cx="7848600" cy="12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2D919-34F9-44FC-ADD3-68220BCC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Adult graft survival curve for type of graft, all grafts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D5632-986C-4A2D-A6C9-0E11B1A1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57" y="1014714"/>
            <a:ext cx="7314286" cy="4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F2A-7325-4027-B427-F5EE8E8C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Graft (deceased and living donors)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54CD9-4A14-43C4-8D9F-6B6758A9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95" y="1057571"/>
            <a:ext cx="7323809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3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A294-631C-48E3-9729-D7945018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Paediatric graft (deceased and living donors)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3DD38-3F8E-4BEF-A991-9701E37D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66" y="1033762"/>
            <a:ext cx="7466667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8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4D-8A19-4A61-A40F-8F2533A4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graft (deceased and living donors)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7B2D9-0E51-4639-9495-5E90FE9F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62" y="1000428"/>
            <a:ext cx="7190476" cy="4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56E8-135D-41D9-A1BA-5ED84369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Whole graft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B3F0B-94E7-4DF2-BE33-28F83266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81" y="924238"/>
            <a:ext cx="7295238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21D8-09D9-4147-B4BE-1BBA1305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graft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91766-434F-431D-856E-D877017C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90" y="948047"/>
            <a:ext cx="7247619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B5B9-EE30-46EE-8C7F-507551F0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Split graft (deceased donor)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8F557-BBE0-4CC3-B16A-81A1CA36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4" y="971857"/>
            <a:ext cx="7228571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EEEA-C84E-40F6-9428-6F169FF5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Living donor graft survival curve by era of transplant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17DEC-297F-4E70-9101-94DAD7C6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4" y="957571"/>
            <a:ext cx="7380952" cy="4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FB53-2B64-4F30-B58D-6403FB7F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by deceased donor age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BF773-904B-4AA3-AA34-C32814804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1" y="1033762"/>
            <a:ext cx="7495238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C8B4-3CCB-43B2-B0A5-1923ACD8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by donor type – all grafts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777A3-0126-4333-9E1A-95F7565EF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3" y="948047"/>
            <a:ext cx="7885714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F419-FB00-411B-875E-6FCCD55B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19785"/>
            <a:ext cx="7886700" cy="673965"/>
          </a:xfrm>
        </p:spPr>
        <p:txBody>
          <a:bodyPr/>
          <a:lstStyle/>
          <a:p>
            <a:pPr lvl="0"/>
            <a:r>
              <a:rPr lang="en-AU" dirty="0"/>
              <a:t>12. Graft Outcome</a:t>
            </a:r>
          </a:p>
        </p:txBody>
      </p:sp>
    </p:spTree>
    <p:extLst>
      <p:ext uri="{BB962C8B-B14F-4D97-AF65-F5344CB8AC3E}">
        <p14:creationId xmlns:p14="http://schemas.microsoft.com/office/powerpoint/2010/main" val="338295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B44B-B9EF-4DCC-93EC-9CEE11DF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by donor cause of death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2B0CB-1C0A-4569-AD60-2C921D10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66" y="990905"/>
            <a:ext cx="7266667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2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4A44-46BC-403A-903A-710BEC29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survival curve by organ shipping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4B297-815A-4362-BD7A-C58363CE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7" y="1005190"/>
            <a:ext cx="7561905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C7D1-F136-4EA2-BBD8-FDFD99CD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by cold ischaemia time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496F3-00A7-4643-B891-9F126E64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6" y="971857"/>
            <a:ext cx="7219048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6008-8788-49C2-8E7E-6F051873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by blood group compatibility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EC233-C54B-4D44-8261-C68E5B86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7" y="981381"/>
            <a:ext cx="7561905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3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03A4-DC09-4F59-8E76-D2675F54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survival curve by recipient urgency at listing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761BD-C68D-4E5B-8B53-A8898F38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09" y="981381"/>
            <a:ext cx="7352381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03A4-DC09-4F59-8E76-D2675F54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Graft survival curve by recipient urgency at transplant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7F6CB-3EAE-4E05-B2B7-F35BE1CB3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47" y="971857"/>
            <a:ext cx="7361905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63C144-0C28-49C9-B3DA-DDF46C18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for all grafts 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D5BAF-69B4-425E-96A7-353F6EF9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5" y="1009952"/>
            <a:ext cx="8676190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9F21-10CC-40A7-8A00-699BA0CA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for all grafts by age group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3F56A-5F78-4AFA-B7F8-EF74164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90" y="1029000"/>
            <a:ext cx="7247619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6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72FA-DCC8-4C01-98D6-D1932BE6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for all grafts by graft number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CB14C-5D03-46F2-A87D-7987DA6E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90" y="1033762"/>
            <a:ext cx="7047619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0BA5-9B93-4269-9769-02FD343A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02199" cy="673965"/>
          </a:xfrm>
        </p:spPr>
        <p:txBody>
          <a:bodyPr>
            <a:normAutofit fontScale="90000"/>
          </a:bodyPr>
          <a:lstStyle/>
          <a:p>
            <a:r>
              <a:rPr lang="en-US" dirty="0"/>
              <a:t>Graft survival curve for paediatric recipients by graft number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4EF6E-E080-4156-84A1-B1396126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76" y="943285"/>
            <a:ext cx="7019048" cy="4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81D9-467C-432B-97F1-54A4D23C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for adults by graft number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1F14F-C5AA-4A39-A118-C73F3FDBB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8" y="957571"/>
            <a:ext cx="7009524" cy="4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5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43F3-2DD3-4A67-915D-F9E4BE54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Graft survival curve for type of graft, all grafts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03893-5A92-4BD4-9ADE-298642B4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4" y="1029000"/>
            <a:ext cx="7580952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425B-1483-4397-A78D-70A99356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Paediatric graft survival curve for type of graft, all grafts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BD696-E524-4D71-9569-9D986CA8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14" y="1009952"/>
            <a:ext cx="7228571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9BA9D46F5D6478100E2252568E797" ma:contentTypeVersion="11" ma:contentTypeDescription="Create a new document." ma:contentTypeScope="" ma:versionID="5aef4c2a3ff463f2ee9b7ecc0d4589ed">
  <xsd:schema xmlns:xsd="http://www.w3.org/2001/XMLSchema" xmlns:xs="http://www.w3.org/2001/XMLSchema" xmlns:p="http://schemas.microsoft.com/office/2006/metadata/properties" xmlns:ns2="8fa17b4d-640c-4921-8886-33d2b38e7d6c" xmlns:ns3="effdf2cc-b12a-41f2-91a6-814341b6a5c2" targetNamespace="http://schemas.microsoft.com/office/2006/metadata/properties" ma:root="true" ma:fieldsID="3520e55df94ecad37ec95e4265106e12" ns2:_="" ns3:_="">
    <xsd:import namespace="8fa17b4d-640c-4921-8886-33d2b38e7d6c"/>
    <xsd:import namespace="effdf2cc-b12a-41f2-91a6-814341b6a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17b4d-640c-4921-8886-33d2b38e7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df2cc-b12a-41f2-91a6-814341b6a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33C74-3C59-4215-A880-88E464BAD71E}">
  <ds:schemaRefs>
    <ds:schemaRef ds:uri="http://schemas.microsoft.com/office/2006/documentManagement/types"/>
    <ds:schemaRef ds:uri="effdf2cc-b12a-41f2-91a6-814341b6a5c2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fa17b4d-640c-4921-8886-33d2b38e7d6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D54E77-3ECB-4599-830C-855B18729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A15DD-6F82-4197-A8CD-53792BEB2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17b4d-640c-4921-8886-33d2b38e7d6c"/>
    <ds:schemaRef ds:uri="effdf2cc-b12a-41f2-91a6-814341b6a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541</Words>
  <Application>Microsoft Office PowerPoint</Application>
  <PresentationFormat>On-screen Show (4:3)</PresentationFormat>
  <Paragraphs>71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32nd Annual Report on  Liver and Intestinal Transplantation Activity in Australia and New Zealand  Data to 31 December 2020</vt:lpstr>
      <vt:lpstr>12. Graft Outcome</vt:lpstr>
      <vt:lpstr>Graft survival curve for all grafts </vt:lpstr>
      <vt:lpstr>Graft survival curve for all grafts by age group</vt:lpstr>
      <vt:lpstr>Graft survival curve for all grafts by graft number</vt:lpstr>
      <vt:lpstr>Graft survival curve for paediatric recipients by graft number</vt:lpstr>
      <vt:lpstr>Graft survival curve for adults by graft number</vt:lpstr>
      <vt:lpstr>Graft survival curve for type of graft, all grafts</vt:lpstr>
      <vt:lpstr>Paediatric graft survival curve for type of graft, all grafts</vt:lpstr>
      <vt:lpstr>Adult graft survival curve for type of graft, all grafts</vt:lpstr>
      <vt:lpstr>Graft (deceased and living donors) survival curve by era of transplant</vt:lpstr>
      <vt:lpstr>Paediatric graft (deceased and living donors) survival curve by era of transplant</vt:lpstr>
      <vt:lpstr>Adult graft (deceased and living donors) survival curve by era of transplant</vt:lpstr>
      <vt:lpstr>Whole graft survival curve by era of transplant</vt:lpstr>
      <vt:lpstr>Reduced graft survival curve by era of transplant</vt:lpstr>
      <vt:lpstr>Split graft (deceased donor) survival curve by era of transplant</vt:lpstr>
      <vt:lpstr>Living donor graft survival curve by era of transplant</vt:lpstr>
      <vt:lpstr>Graft survival curve by deceased donor age</vt:lpstr>
      <vt:lpstr>Graft survival curve by donor type – all grafts</vt:lpstr>
      <vt:lpstr>Graft survival curve by donor cause of death</vt:lpstr>
      <vt:lpstr>Graft survival curve by organ shipping</vt:lpstr>
      <vt:lpstr>Graft survival curve by cold ischaemia time</vt:lpstr>
      <vt:lpstr>Graft survival curve by blood group compatibility</vt:lpstr>
      <vt:lpstr>Graft survival curve by recipient urgency at listing</vt:lpstr>
      <vt:lpstr>Graft survival curve by recipient urgency at transplant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and Mandy Byrne</dc:creator>
  <cp:lastModifiedBy>Mandy Byrne</cp:lastModifiedBy>
  <cp:revision>29</cp:revision>
  <dcterms:created xsi:type="dcterms:W3CDTF">2020-04-28T04:52:24Z</dcterms:created>
  <dcterms:modified xsi:type="dcterms:W3CDTF">2021-12-19T05:25:14Z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0x0101002A19BA9D46F5D6478100E2252568E797</vt:lpwstr>
  </property>
</Properties>
</file>