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4"/>
  </p:sldMasterIdLst>
  <p:notesMasterIdLst>
    <p:notesMasterId r:id="rId23"/>
  </p:notesMasterIdLst>
  <p:sldIdLst>
    <p:sldId id="256" r:id="rId5"/>
    <p:sldId id="318" r:id="rId6"/>
    <p:sldId id="315" r:id="rId7"/>
    <p:sldId id="322" r:id="rId8"/>
    <p:sldId id="295" r:id="rId9"/>
    <p:sldId id="316" r:id="rId10"/>
    <p:sldId id="296" r:id="rId11"/>
    <p:sldId id="317" r:id="rId12"/>
    <p:sldId id="297" r:id="rId13"/>
    <p:sldId id="319" r:id="rId14"/>
    <p:sldId id="300" r:id="rId15"/>
    <p:sldId id="301" r:id="rId16"/>
    <p:sldId id="302" r:id="rId17"/>
    <p:sldId id="320" r:id="rId18"/>
    <p:sldId id="321" r:id="rId19"/>
    <p:sldId id="303" r:id="rId20"/>
    <p:sldId id="304" r:id="rId21"/>
    <p:sldId id="29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F38F6B-1D34-428A-A5BA-6256727C5A79}">
          <p14:sldIdLst>
            <p14:sldId id="256"/>
          </p14:sldIdLst>
        </p14:section>
        <p14:section name="13 Indication for Retransplantation" id="{E19DC86F-DF23-474D-8904-D0C41B9369B3}">
          <p14:sldIdLst>
            <p14:sldId id="318"/>
            <p14:sldId id="315"/>
            <p14:sldId id="322"/>
            <p14:sldId id="295"/>
            <p14:sldId id="316"/>
            <p14:sldId id="296"/>
            <p14:sldId id="317"/>
            <p14:sldId id="297"/>
          </p14:sldIdLst>
        </p14:section>
        <p14:section name="14 Cause of Patient Death" id="{BB683E52-D6C5-4E89-9716-074ED66DE061}">
          <p14:sldIdLst>
            <p14:sldId id="319"/>
            <p14:sldId id="300"/>
            <p14:sldId id="301"/>
            <p14:sldId id="302"/>
            <p14:sldId id="320"/>
            <p14:sldId id="321"/>
            <p14:sldId id="303"/>
            <p14:sldId id="304"/>
            <p14:sldId id="2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5B5A3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F0D264-B9FC-42E5-A338-27645C41F26B}" v="85" dt="2021-12-19T04:18:44.3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4464" autoAdjust="0"/>
  </p:normalViewPr>
  <p:slideViewPr>
    <p:cSldViewPr snapToGrid="0">
      <p:cViewPr>
        <p:scale>
          <a:sx n="90" d="100"/>
          <a:sy n="90" d="100"/>
        </p:scale>
        <p:origin x="6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dy" userId="6be0712a-e9f9-4aff-a704-224fe206fc87" providerId="ADAL" clId="{0EF0D264-B9FC-42E5-A338-27645C41F26B}"/>
    <pc:docChg chg="undo custSel delSld modSld sldOrd modMainMaster modSection">
      <pc:chgData name="Mandy" userId="6be0712a-e9f9-4aff-a704-224fe206fc87" providerId="ADAL" clId="{0EF0D264-B9FC-42E5-A338-27645C41F26B}" dt="2021-12-19T04:19:17.079" v="152" actId="1076"/>
      <pc:docMkLst>
        <pc:docMk/>
      </pc:docMkLst>
      <pc:sldChg chg="modSp mod">
        <pc:chgData name="Mandy" userId="6be0712a-e9f9-4aff-a704-224fe206fc87" providerId="ADAL" clId="{0EF0D264-B9FC-42E5-A338-27645C41F26B}" dt="2021-12-16T00:04:09.280" v="33" actId="20577"/>
        <pc:sldMkLst>
          <pc:docMk/>
          <pc:sldMk cId="432067598" sldId="256"/>
        </pc:sldMkLst>
        <pc:spChg chg="mod">
          <ac:chgData name="Mandy" userId="6be0712a-e9f9-4aff-a704-224fe206fc87" providerId="ADAL" clId="{0EF0D264-B9FC-42E5-A338-27645C41F26B}" dt="2021-12-16T00:04:09.280" v="33" actId="20577"/>
          <ac:spMkLst>
            <pc:docMk/>
            <pc:sldMk cId="432067598" sldId="256"/>
            <ac:spMk id="2" creationId="{82C3EBCF-022E-48F9-BA86-0863D9681A72}"/>
          </ac:spMkLst>
        </pc:spChg>
      </pc:sldChg>
      <pc:sldChg chg="delSp mod modNotesTx">
        <pc:chgData name="Mandy" userId="6be0712a-e9f9-4aff-a704-224fe206fc87" providerId="ADAL" clId="{0EF0D264-B9FC-42E5-A338-27645C41F26B}" dt="2021-12-16T00:06:04.264" v="56" actId="20577"/>
        <pc:sldMkLst>
          <pc:docMk/>
          <pc:sldMk cId="318177683" sldId="295"/>
        </pc:sldMkLst>
        <pc:graphicFrameChg chg="del">
          <ac:chgData name="Mandy" userId="6be0712a-e9f9-4aff-a704-224fe206fc87" providerId="ADAL" clId="{0EF0D264-B9FC-42E5-A338-27645C41F26B}" dt="2021-12-16T00:04:26.342" v="36" actId="478"/>
          <ac:graphicFrameMkLst>
            <pc:docMk/>
            <pc:sldMk cId="318177683" sldId="295"/>
            <ac:graphicFrameMk id="6" creationId="{00000000-0008-0000-0100-000002000000}"/>
          </ac:graphicFrameMkLst>
        </pc:graphicFrameChg>
      </pc:sldChg>
      <pc:sldChg chg="delSp mod modNotesTx">
        <pc:chgData name="Mandy" userId="6be0712a-e9f9-4aff-a704-224fe206fc87" providerId="ADAL" clId="{0EF0D264-B9FC-42E5-A338-27645C41F26B}" dt="2021-12-16T00:19:16.898" v="62" actId="20577"/>
        <pc:sldMkLst>
          <pc:docMk/>
          <pc:sldMk cId="4198933198" sldId="296"/>
        </pc:sldMkLst>
        <pc:graphicFrameChg chg="del">
          <ac:chgData name="Mandy" userId="6be0712a-e9f9-4aff-a704-224fe206fc87" providerId="ADAL" clId="{0EF0D264-B9FC-42E5-A338-27645C41F26B}" dt="2021-12-16T00:04:51.695" v="44" actId="478"/>
          <ac:graphicFrameMkLst>
            <pc:docMk/>
            <pc:sldMk cId="4198933198" sldId="296"/>
            <ac:graphicFrameMk id="4" creationId="{00000000-0008-0000-0500-000003000000}"/>
          </ac:graphicFrameMkLst>
        </pc:graphicFrameChg>
      </pc:sldChg>
      <pc:sldChg chg="delSp modSp mod modNotesTx">
        <pc:chgData name="Mandy" userId="6be0712a-e9f9-4aff-a704-224fe206fc87" providerId="ADAL" clId="{0EF0D264-B9FC-42E5-A338-27645C41F26B}" dt="2021-12-16T00:19:38.688" v="68" actId="20577"/>
        <pc:sldMkLst>
          <pc:docMk/>
          <pc:sldMk cId="4134230864" sldId="297"/>
        </pc:sldMkLst>
        <pc:graphicFrameChg chg="del mod">
          <ac:chgData name="Mandy" userId="6be0712a-e9f9-4aff-a704-224fe206fc87" providerId="ADAL" clId="{0EF0D264-B9FC-42E5-A338-27645C41F26B}" dt="2021-12-16T00:04:41.080" v="41" actId="478"/>
          <ac:graphicFrameMkLst>
            <pc:docMk/>
            <pc:sldMk cId="4134230864" sldId="297"/>
            <ac:graphicFrameMk id="4" creationId="{00000000-0008-0000-0500-000002000000}"/>
          </ac:graphicFrameMkLst>
        </pc:graphicFrameChg>
      </pc:sldChg>
      <pc:sldChg chg="delSp mod modNotesTx">
        <pc:chgData name="Mandy" userId="6be0712a-e9f9-4aff-a704-224fe206fc87" providerId="ADAL" clId="{0EF0D264-B9FC-42E5-A338-27645C41F26B}" dt="2021-12-16T00:21:04.616" v="85" actId="20577"/>
        <pc:sldMkLst>
          <pc:docMk/>
          <pc:sldMk cId="2991606114" sldId="299"/>
        </pc:sldMkLst>
        <pc:graphicFrameChg chg="del">
          <ac:chgData name="Mandy" userId="6be0712a-e9f9-4aff-a704-224fe206fc87" providerId="ADAL" clId="{0EF0D264-B9FC-42E5-A338-27645C41F26B}" dt="2021-12-16T00:05:20.663" v="51" actId="478"/>
          <ac:graphicFrameMkLst>
            <pc:docMk/>
            <pc:sldMk cId="2991606114" sldId="299"/>
            <ac:graphicFrameMk id="3" creationId="{8501A209-E920-4848-A0EF-AA9CDC4AB688}"/>
          </ac:graphicFrameMkLst>
        </pc:graphicFrameChg>
      </pc:sldChg>
      <pc:sldChg chg="delSp mod modNotesTx">
        <pc:chgData name="Mandy" userId="6be0712a-e9f9-4aff-a704-224fe206fc87" providerId="ADAL" clId="{0EF0D264-B9FC-42E5-A338-27645C41F26B}" dt="2021-12-16T00:19:48.201" v="72" actId="20577"/>
        <pc:sldMkLst>
          <pc:docMk/>
          <pc:sldMk cId="376103771" sldId="300"/>
        </pc:sldMkLst>
        <pc:graphicFrameChg chg="del">
          <ac:chgData name="Mandy" userId="6be0712a-e9f9-4aff-a704-224fe206fc87" providerId="ADAL" clId="{0EF0D264-B9FC-42E5-A338-27645C41F26B}" dt="2021-12-16T00:04:37.082" v="39" actId="478"/>
          <ac:graphicFrameMkLst>
            <pc:docMk/>
            <pc:sldMk cId="376103771" sldId="300"/>
            <ac:graphicFrameMk id="3" creationId="{B5456AE9-A22E-40C0-9374-C970ED83D3B3}"/>
          </ac:graphicFrameMkLst>
        </pc:graphicFrameChg>
      </pc:sldChg>
      <pc:sldChg chg="delSp mod ord modNotesTx">
        <pc:chgData name="Mandy" userId="6be0712a-e9f9-4aff-a704-224fe206fc87" providerId="ADAL" clId="{0EF0D264-B9FC-42E5-A338-27645C41F26B}" dt="2021-12-16T00:20:21.212" v="76" actId="20577"/>
        <pc:sldMkLst>
          <pc:docMk/>
          <pc:sldMk cId="1825224975" sldId="301"/>
        </pc:sldMkLst>
        <pc:graphicFrameChg chg="del">
          <ac:chgData name="Mandy" userId="6be0712a-e9f9-4aff-a704-224fe206fc87" providerId="ADAL" clId="{0EF0D264-B9FC-42E5-A338-27645C41F26B}" dt="2021-12-16T00:05:06.418" v="47" actId="478"/>
          <ac:graphicFrameMkLst>
            <pc:docMk/>
            <pc:sldMk cId="1825224975" sldId="301"/>
            <ac:graphicFrameMk id="3" creationId="{49BC57C6-27F9-4314-AA1C-E8A8443804FC}"/>
          </ac:graphicFrameMkLst>
        </pc:graphicFrameChg>
      </pc:sldChg>
      <pc:sldChg chg="delSp mod ord modNotesTx">
        <pc:chgData name="Mandy" userId="6be0712a-e9f9-4aff-a704-224fe206fc87" providerId="ADAL" clId="{0EF0D264-B9FC-42E5-A338-27645C41F26B}" dt="2021-12-16T00:20:26.536" v="78" actId="20577"/>
        <pc:sldMkLst>
          <pc:docMk/>
          <pc:sldMk cId="1512269591" sldId="302"/>
        </pc:sldMkLst>
        <pc:graphicFrameChg chg="del">
          <ac:chgData name="Mandy" userId="6be0712a-e9f9-4aff-a704-224fe206fc87" providerId="ADAL" clId="{0EF0D264-B9FC-42E5-A338-27645C41F26B}" dt="2021-12-16T00:05:09.488" v="48" actId="478"/>
          <ac:graphicFrameMkLst>
            <pc:docMk/>
            <pc:sldMk cId="1512269591" sldId="302"/>
            <ac:graphicFrameMk id="4" creationId="{5A43860E-27D2-4491-9A9D-4F5C571969F0}"/>
          </ac:graphicFrameMkLst>
        </pc:graphicFrameChg>
      </pc:sldChg>
      <pc:sldChg chg="delSp mod modNotesTx">
        <pc:chgData name="Mandy" userId="6be0712a-e9f9-4aff-a704-224fe206fc87" providerId="ADAL" clId="{0EF0D264-B9FC-42E5-A338-27645C41F26B}" dt="2021-12-16T00:20:48.761" v="82" actId="20577"/>
        <pc:sldMkLst>
          <pc:docMk/>
          <pc:sldMk cId="4224021456" sldId="303"/>
        </pc:sldMkLst>
        <pc:graphicFrameChg chg="del">
          <ac:chgData name="Mandy" userId="6be0712a-e9f9-4aff-a704-224fe206fc87" providerId="ADAL" clId="{0EF0D264-B9FC-42E5-A338-27645C41F26B}" dt="2021-12-16T00:05:12.596" v="49" actId="478"/>
          <ac:graphicFrameMkLst>
            <pc:docMk/>
            <pc:sldMk cId="4224021456" sldId="303"/>
            <ac:graphicFrameMk id="3" creationId="{EA20BFBB-2BDB-4A85-8F58-D1FE7DA1ACFF}"/>
          </ac:graphicFrameMkLst>
        </pc:graphicFrameChg>
      </pc:sldChg>
      <pc:sldChg chg="delSp mod modNotesTx">
        <pc:chgData name="Mandy" userId="6be0712a-e9f9-4aff-a704-224fe206fc87" providerId="ADAL" clId="{0EF0D264-B9FC-42E5-A338-27645C41F26B}" dt="2021-12-16T00:20:56.055" v="84" actId="20577"/>
        <pc:sldMkLst>
          <pc:docMk/>
          <pc:sldMk cId="2365723719" sldId="304"/>
        </pc:sldMkLst>
        <pc:graphicFrameChg chg="del">
          <ac:chgData name="Mandy" userId="6be0712a-e9f9-4aff-a704-224fe206fc87" providerId="ADAL" clId="{0EF0D264-B9FC-42E5-A338-27645C41F26B}" dt="2021-12-16T00:05:16.428" v="50" actId="478"/>
          <ac:graphicFrameMkLst>
            <pc:docMk/>
            <pc:sldMk cId="2365723719" sldId="304"/>
            <ac:graphicFrameMk id="3" creationId="{261D4F6C-9022-4C0E-B1F3-6370752AA529}"/>
          </ac:graphicFrameMkLst>
        </pc:graphicFrameChg>
      </pc:sldChg>
      <pc:sldChg chg="delSp modSp mod modNotesTx">
        <pc:chgData name="Mandy" userId="6be0712a-e9f9-4aff-a704-224fe206fc87" providerId="ADAL" clId="{0EF0D264-B9FC-42E5-A338-27645C41F26B}" dt="2021-12-16T00:26:10.994" v="122" actId="14100"/>
        <pc:sldMkLst>
          <pc:docMk/>
          <pc:sldMk cId="1478638652" sldId="315"/>
        </pc:sldMkLst>
        <pc:graphicFrameChg chg="del">
          <ac:chgData name="Mandy" userId="6be0712a-e9f9-4aff-a704-224fe206fc87" providerId="ADAL" clId="{0EF0D264-B9FC-42E5-A338-27645C41F26B}" dt="2021-12-16T00:04:16.964" v="34" actId="478"/>
          <ac:graphicFrameMkLst>
            <pc:docMk/>
            <pc:sldMk cId="1478638652" sldId="315"/>
            <ac:graphicFrameMk id="3" creationId="{CDAA4518-41E6-48B2-AE1F-63655542CF26}"/>
          </ac:graphicFrameMkLst>
        </pc:graphicFrameChg>
        <pc:picChg chg="del">
          <ac:chgData name="Mandy" userId="6be0712a-e9f9-4aff-a704-224fe206fc87" providerId="ADAL" clId="{0EF0D264-B9FC-42E5-A338-27645C41F26B}" dt="2021-12-16T00:22:09.580" v="86" actId="478"/>
          <ac:picMkLst>
            <pc:docMk/>
            <pc:sldMk cId="1478638652" sldId="315"/>
            <ac:picMk id="4" creationId="{0A493737-92ED-41D3-AC8B-A8BD7AB977EB}"/>
          </ac:picMkLst>
        </pc:picChg>
        <pc:picChg chg="del mod">
          <ac:chgData name="Mandy" userId="6be0712a-e9f9-4aff-a704-224fe206fc87" providerId="ADAL" clId="{0EF0D264-B9FC-42E5-A338-27645C41F26B}" dt="2021-12-16T00:25:44.087" v="116" actId="478"/>
          <ac:picMkLst>
            <pc:docMk/>
            <pc:sldMk cId="1478638652" sldId="315"/>
            <ac:picMk id="5" creationId="{89CCAA2A-2507-4274-A681-85EEB0488F00}"/>
          </ac:picMkLst>
        </pc:picChg>
        <pc:picChg chg="mod">
          <ac:chgData name="Mandy" userId="6be0712a-e9f9-4aff-a704-224fe206fc87" providerId="ADAL" clId="{0EF0D264-B9FC-42E5-A338-27645C41F26B}" dt="2021-12-16T00:26:10.994" v="122" actId="14100"/>
          <ac:picMkLst>
            <pc:docMk/>
            <pc:sldMk cId="1478638652" sldId="315"/>
            <ac:picMk id="6" creationId="{D35356CF-C5E8-414E-A550-B2C6DC0FDA58}"/>
          </ac:picMkLst>
        </pc:picChg>
      </pc:sldChg>
      <pc:sldChg chg="delSp modSp mod modNotesTx">
        <pc:chgData name="Mandy" userId="6be0712a-e9f9-4aff-a704-224fe206fc87" providerId="ADAL" clId="{0EF0D264-B9FC-42E5-A338-27645C41F26B}" dt="2021-12-19T04:10:27.296" v="140" actId="6549"/>
        <pc:sldMkLst>
          <pc:docMk/>
          <pc:sldMk cId="2125072272" sldId="316"/>
        </pc:sldMkLst>
        <pc:spChg chg="mod">
          <ac:chgData name="Mandy" userId="6be0712a-e9f9-4aff-a704-224fe206fc87" providerId="ADAL" clId="{0EF0D264-B9FC-42E5-A338-27645C41F26B}" dt="2021-12-19T04:10:27.296" v="140" actId="6549"/>
          <ac:spMkLst>
            <pc:docMk/>
            <pc:sldMk cId="2125072272" sldId="316"/>
            <ac:spMk id="2" creationId="{8C7678B5-7AAC-499D-A57B-14FDE3F6B322}"/>
          </ac:spMkLst>
        </pc:spChg>
        <pc:picChg chg="mod">
          <ac:chgData name="Mandy" userId="6be0712a-e9f9-4aff-a704-224fe206fc87" providerId="ADAL" clId="{0EF0D264-B9FC-42E5-A338-27645C41F26B}" dt="2021-12-16T00:38:28.153" v="132" actId="14100"/>
          <ac:picMkLst>
            <pc:docMk/>
            <pc:sldMk cId="2125072272" sldId="316"/>
            <ac:picMk id="3" creationId="{4A538277-A6AD-46B4-9491-D677C3D4B243}"/>
          </ac:picMkLst>
        </pc:picChg>
        <pc:picChg chg="del">
          <ac:chgData name="Mandy" userId="6be0712a-e9f9-4aff-a704-224fe206fc87" providerId="ADAL" clId="{0EF0D264-B9FC-42E5-A338-27645C41F26B}" dt="2021-12-16T00:04:29.300" v="37" actId="478"/>
          <ac:picMkLst>
            <pc:docMk/>
            <pc:sldMk cId="2125072272" sldId="316"/>
            <ac:picMk id="4" creationId="{41A6C4AF-9932-40E7-BB55-1BD03B3A2038}"/>
          </ac:picMkLst>
        </pc:picChg>
      </pc:sldChg>
      <pc:sldChg chg="delSp modSp mod modNotesTx">
        <pc:chgData name="Mandy" userId="6be0712a-e9f9-4aff-a704-224fe206fc87" providerId="ADAL" clId="{0EF0D264-B9FC-42E5-A338-27645C41F26B}" dt="2021-12-19T04:11:14.111" v="144" actId="20577"/>
        <pc:sldMkLst>
          <pc:docMk/>
          <pc:sldMk cId="80749720" sldId="317"/>
        </pc:sldMkLst>
        <pc:spChg chg="mod">
          <ac:chgData name="Mandy" userId="6be0712a-e9f9-4aff-a704-224fe206fc87" providerId="ADAL" clId="{0EF0D264-B9FC-42E5-A338-27645C41F26B}" dt="2021-12-19T04:11:14.111" v="144" actId="20577"/>
          <ac:spMkLst>
            <pc:docMk/>
            <pc:sldMk cId="80749720" sldId="317"/>
            <ac:spMk id="2" creationId="{D59FE878-D828-4B1D-925E-05452B466132}"/>
          </ac:spMkLst>
        </pc:spChg>
        <pc:picChg chg="del">
          <ac:chgData name="Mandy" userId="6be0712a-e9f9-4aff-a704-224fe206fc87" providerId="ADAL" clId="{0EF0D264-B9FC-42E5-A338-27645C41F26B}" dt="2021-12-16T00:04:47.430" v="43" actId="478"/>
          <ac:picMkLst>
            <pc:docMk/>
            <pc:sldMk cId="80749720" sldId="317"/>
            <ac:picMk id="3" creationId="{408DB5FD-A9DA-4208-876F-424A3F0CD512}"/>
          </ac:picMkLst>
        </pc:picChg>
        <pc:picChg chg="mod">
          <ac:chgData name="Mandy" userId="6be0712a-e9f9-4aff-a704-224fe206fc87" providerId="ADAL" clId="{0EF0D264-B9FC-42E5-A338-27645C41F26B}" dt="2021-12-16T00:39:08.015" v="136" actId="14100"/>
          <ac:picMkLst>
            <pc:docMk/>
            <pc:sldMk cId="80749720" sldId="317"/>
            <ac:picMk id="4" creationId="{96137582-61A6-49BD-BA66-70E7D51DEB27}"/>
          </ac:picMkLst>
        </pc:picChg>
      </pc:sldChg>
      <pc:sldChg chg="delSp modSp mod modNotesTx">
        <pc:chgData name="Mandy" userId="6be0712a-e9f9-4aff-a704-224fe206fc87" providerId="ADAL" clId="{0EF0D264-B9FC-42E5-A338-27645C41F26B}" dt="2021-12-19T04:17:52.137" v="148" actId="14100"/>
        <pc:sldMkLst>
          <pc:docMk/>
          <pc:sldMk cId="1109306708" sldId="320"/>
        </pc:sldMkLst>
        <pc:picChg chg="del">
          <ac:chgData name="Mandy" userId="6be0712a-e9f9-4aff-a704-224fe206fc87" providerId="ADAL" clId="{0EF0D264-B9FC-42E5-A338-27645C41F26B}" dt="2021-12-16T00:04:59.438" v="45" actId="478"/>
          <ac:picMkLst>
            <pc:docMk/>
            <pc:sldMk cId="1109306708" sldId="320"/>
            <ac:picMk id="3" creationId="{204A92D3-04CD-45E9-BBB0-DC8455321679}"/>
          </ac:picMkLst>
        </pc:picChg>
        <pc:picChg chg="mod">
          <ac:chgData name="Mandy" userId="6be0712a-e9f9-4aff-a704-224fe206fc87" providerId="ADAL" clId="{0EF0D264-B9FC-42E5-A338-27645C41F26B}" dt="2021-12-19T04:17:52.137" v="148" actId="14100"/>
          <ac:picMkLst>
            <pc:docMk/>
            <pc:sldMk cId="1109306708" sldId="320"/>
            <ac:picMk id="3" creationId="{47F3F82B-23CA-462D-B60F-8A52B7F21318}"/>
          </ac:picMkLst>
        </pc:picChg>
      </pc:sldChg>
      <pc:sldChg chg="delSp modSp mod modNotesTx">
        <pc:chgData name="Mandy" userId="6be0712a-e9f9-4aff-a704-224fe206fc87" providerId="ADAL" clId="{0EF0D264-B9FC-42E5-A338-27645C41F26B}" dt="2021-12-19T04:19:17.079" v="152" actId="1076"/>
        <pc:sldMkLst>
          <pc:docMk/>
          <pc:sldMk cId="1142013055" sldId="321"/>
        </pc:sldMkLst>
        <pc:spChg chg="mod">
          <ac:chgData name="Mandy" userId="6be0712a-e9f9-4aff-a704-224fe206fc87" providerId="ADAL" clId="{0EF0D264-B9FC-42E5-A338-27645C41F26B}" dt="2021-12-19T04:19:17.079" v="152" actId="1076"/>
          <ac:spMkLst>
            <pc:docMk/>
            <pc:sldMk cId="1142013055" sldId="321"/>
            <ac:spMk id="6" creationId="{A8E304E6-61F3-4195-B214-4E8791A0C320}"/>
          </ac:spMkLst>
        </pc:spChg>
        <pc:picChg chg="mod">
          <ac:chgData name="Mandy" userId="6be0712a-e9f9-4aff-a704-224fe206fc87" providerId="ADAL" clId="{0EF0D264-B9FC-42E5-A338-27645C41F26B}" dt="2021-12-19T04:19:01.221" v="151" actId="1076"/>
          <ac:picMkLst>
            <pc:docMk/>
            <pc:sldMk cId="1142013055" sldId="321"/>
            <ac:picMk id="3" creationId="{B3C581C9-507C-438F-8DC8-F35DB140C614}"/>
          </ac:picMkLst>
        </pc:picChg>
        <pc:picChg chg="del">
          <ac:chgData name="Mandy" userId="6be0712a-e9f9-4aff-a704-224fe206fc87" providerId="ADAL" clId="{0EF0D264-B9FC-42E5-A338-27645C41F26B}" dt="2021-12-16T00:05:02.199" v="46" actId="478"/>
          <ac:picMkLst>
            <pc:docMk/>
            <pc:sldMk cId="1142013055" sldId="321"/>
            <ac:picMk id="4" creationId="{1BA8E83C-49E2-4D57-B4CC-368E599E2528}"/>
          </ac:picMkLst>
        </pc:picChg>
      </pc:sldChg>
      <pc:sldChg chg="addSp delSp modSp mod modNotesTx">
        <pc:chgData name="Mandy" userId="6be0712a-e9f9-4aff-a704-224fe206fc87" providerId="ADAL" clId="{0EF0D264-B9FC-42E5-A338-27645C41F26B}" dt="2021-12-16T00:27:02.649" v="128" actId="1076"/>
        <pc:sldMkLst>
          <pc:docMk/>
          <pc:sldMk cId="4272713528" sldId="322"/>
        </pc:sldMkLst>
        <pc:picChg chg="del">
          <ac:chgData name="Mandy" userId="6be0712a-e9f9-4aff-a704-224fe206fc87" providerId="ADAL" clId="{0EF0D264-B9FC-42E5-A338-27645C41F26B}" dt="2021-12-16T00:04:19.536" v="35" actId="478"/>
          <ac:picMkLst>
            <pc:docMk/>
            <pc:sldMk cId="4272713528" sldId="322"/>
            <ac:picMk id="3" creationId="{59CDF930-D570-4FB9-A25B-AA72DAE5B2A6}"/>
          </ac:picMkLst>
        </pc:picChg>
        <pc:picChg chg="del mod">
          <ac:chgData name="Mandy" userId="6be0712a-e9f9-4aff-a704-224fe206fc87" providerId="ADAL" clId="{0EF0D264-B9FC-42E5-A338-27645C41F26B}" dt="2021-12-16T00:26:16.201" v="125" actId="478"/>
          <ac:picMkLst>
            <pc:docMk/>
            <pc:sldMk cId="4272713528" sldId="322"/>
            <ac:picMk id="4" creationId="{9E9D09E5-41FA-42A1-95E9-D8C8997DC373}"/>
          </ac:picMkLst>
        </pc:picChg>
        <pc:picChg chg="add del mod">
          <ac:chgData name="Mandy" userId="6be0712a-e9f9-4aff-a704-224fe206fc87" providerId="ADAL" clId="{0EF0D264-B9FC-42E5-A338-27645C41F26B}" dt="2021-12-16T00:24:27.247" v="111" actId="478"/>
          <ac:picMkLst>
            <pc:docMk/>
            <pc:sldMk cId="4272713528" sldId="322"/>
            <ac:picMk id="5" creationId="{CA458126-A9A5-4B2C-8DDC-791838F23FC1}"/>
          </ac:picMkLst>
        </pc:picChg>
        <pc:picChg chg="del mod">
          <ac:chgData name="Mandy" userId="6be0712a-e9f9-4aff-a704-224fe206fc87" providerId="ADAL" clId="{0EF0D264-B9FC-42E5-A338-27645C41F26B}" dt="2021-12-16T00:26:14.504" v="123" actId="478"/>
          <ac:picMkLst>
            <pc:docMk/>
            <pc:sldMk cId="4272713528" sldId="322"/>
            <ac:picMk id="6" creationId="{4AC6CB50-E285-487D-952F-154D5ED61B14}"/>
          </ac:picMkLst>
        </pc:picChg>
        <pc:picChg chg="del mod">
          <ac:chgData name="Mandy" userId="6be0712a-e9f9-4aff-a704-224fe206fc87" providerId="ADAL" clId="{0EF0D264-B9FC-42E5-A338-27645C41F26B}" dt="2021-12-16T00:26:15.365" v="124" actId="478"/>
          <ac:picMkLst>
            <pc:docMk/>
            <pc:sldMk cId="4272713528" sldId="322"/>
            <ac:picMk id="7" creationId="{3B96F81A-DC7D-4D56-A963-F08913A12C63}"/>
          </ac:picMkLst>
        </pc:picChg>
        <pc:picChg chg="mod">
          <ac:chgData name="Mandy" userId="6be0712a-e9f9-4aff-a704-224fe206fc87" providerId="ADAL" clId="{0EF0D264-B9FC-42E5-A338-27645C41F26B}" dt="2021-12-16T00:27:02.649" v="128" actId="1076"/>
          <ac:picMkLst>
            <pc:docMk/>
            <pc:sldMk cId="4272713528" sldId="322"/>
            <ac:picMk id="8" creationId="{DF417BFD-E85E-4DE8-A207-9E481EFF52E2}"/>
          </ac:picMkLst>
        </pc:picChg>
      </pc:sldChg>
      <pc:sldChg chg="delSp del mod modNotesTx">
        <pc:chgData name="Mandy" userId="6be0712a-e9f9-4aff-a704-224fe206fc87" providerId="ADAL" clId="{0EF0D264-B9FC-42E5-A338-27645C41F26B}" dt="2021-12-16T00:38:30.934" v="133" actId="47"/>
        <pc:sldMkLst>
          <pc:docMk/>
          <pc:sldMk cId="140143596" sldId="323"/>
        </pc:sldMkLst>
        <pc:picChg chg="del">
          <ac:chgData name="Mandy" userId="6be0712a-e9f9-4aff-a704-224fe206fc87" providerId="ADAL" clId="{0EF0D264-B9FC-42E5-A338-27645C41F26B}" dt="2021-12-16T00:04:31.713" v="38" actId="478"/>
          <ac:picMkLst>
            <pc:docMk/>
            <pc:sldMk cId="140143596" sldId="323"/>
            <ac:picMk id="3" creationId="{9E38DE47-4ED6-40BE-9600-9BBB8CE0EA33}"/>
          </ac:picMkLst>
        </pc:picChg>
      </pc:sldChg>
      <pc:sldChg chg="delSp del mod modNotesTx">
        <pc:chgData name="Mandy" userId="6be0712a-e9f9-4aff-a704-224fe206fc87" providerId="ADAL" clId="{0EF0D264-B9FC-42E5-A338-27645C41F26B}" dt="2021-12-19T04:11:41.229" v="145" actId="2696"/>
        <pc:sldMkLst>
          <pc:docMk/>
          <pc:sldMk cId="2993664742" sldId="324"/>
        </pc:sldMkLst>
        <pc:graphicFrameChg chg="del">
          <ac:chgData name="Mandy" userId="6be0712a-e9f9-4aff-a704-224fe206fc87" providerId="ADAL" clId="{0EF0D264-B9FC-42E5-A338-27645C41F26B}" dt="2021-12-16T00:04:44.069" v="42" actId="478"/>
          <ac:graphicFrameMkLst>
            <pc:docMk/>
            <pc:sldMk cId="2993664742" sldId="324"/>
            <ac:graphicFrameMk id="3" creationId="{EA6508C0-0AD3-44F3-9A1C-F4AC4625B116}"/>
          </ac:graphicFrameMkLst>
        </pc:graphicFrameChg>
      </pc:sldChg>
      <pc:sldMasterChg chg="modSp modSldLayout">
        <pc:chgData name="Mandy" userId="6be0712a-e9f9-4aff-a704-224fe206fc87" providerId="ADAL" clId="{0EF0D264-B9FC-42E5-A338-27645C41F26B}" dt="2021-12-16T00:03:45.121" v="23" actId="207"/>
        <pc:sldMasterMkLst>
          <pc:docMk/>
          <pc:sldMasterMk cId="2231698175" sldId="2147483656"/>
        </pc:sldMasterMkLst>
        <pc:spChg chg="mod">
          <ac:chgData name="Mandy" userId="6be0712a-e9f9-4aff-a704-224fe206fc87" providerId="ADAL" clId="{0EF0D264-B9FC-42E5-A338-27645C41F26B}" dt="2021-12-16T00:03:45.121" v="23" actId="207"/>
          <ac:spMkLst>
            <pc:docMk/>
            <pc:sldMasterMk cId="2231698175" sldId="2147483656"/>
            <ac:spMk id="2" creationId="{00000000-0000-0000-0000-000000000000}"/>
          </ac:spMkLst>
        </pc:spChg>
        <pc:sldLayoutChg chg="modSp mod">
          <pc:chgData name="Mandy" userId="6be0712a-e9f9-4aff-a704-224fe206fc87" providerId="ADAL" clId="{0EF0D264-B9FC-42E5-A338-27645C41F26B}" dt="2021-12-16T00:03:11.729" v="10" actId="20577"/>
          <pc:sldLayoutMkLst>
            <pc:docMk/>
            <pc:sldMasterMk cId="2231698175" sldId="2147483656"/>
            <pc:sldLayoutMk cId="3593178160" sldId="2147483659"/>
          </pc:sldLayoutMkLst>
          <pc:spChg chg="mod">
            <ac:chgData name="Mandy" userId="6be0712a-e9f9-4aff-a704-224fe206fc87" providerId="ADAL" clId="{0EF0D264-B9FC-42E5-A338-27645C41F26B}" dt="2021-12-16T00:02:50.246" v="0" actId="207"/>
            <ac:spMkLst>
              <pc:docMk/>
              <pc:sldMasterMk cId="2231698175" sldId="2147483656"/>
              <pc:sldLayoutMk cId="3593178160" sldId="2147483659"/>
              <ac:spMk id="2" creationId="{00000000-0000-0000-0000-000000000000}"/>
            </ac:spMkLst>
          </pc:spChg>
          <pc:spChg chg="mod">
            <ac:chgData name="Mandy" userId="6be0712a-e9f9-4aff-a704-224fe206fc87" providerId="ADAL" clId="{0EF0D264-B9FC-42E5-A338-27645C41F26B}" dt="2021-12-16T00:03:11.729" v="10" actId="20577"/>
            <ac:spMkLst>
              <pc:docMk/>
              <pc:sldMasterMk cId="2231698175" sldId="2147483656"/>
              <pc:sldLayoutMk cId="3593178160" sldId="2147483659"/>
              <ac:spMk id="7" creationId="{C70ACA28-C8C2-427A-AA05-B15026A6A5A1}"/>
            </ac:spMkLst>
          </pc:spChg>
        </pc:sldLayoutChg>
        <pc:sldLayoutChg chg="modSp mod">
          <pc:chgData name="Mandy" userId="6be0712a-e9f9-4aff-a704-224fe206fc87" providerId="ADAL" clId="{0EF0D264-B9FC-42E5-A338-27645C41F26B}" dt="2021-12-16T00:03:39.129" v="22" actId="20577"/>
          <pc:sldLayoutMkLst>
            <pc:docMk/>
            <pc:sldMasterMk cId="2231698175" sldId="2147483656"/>
            <pc:sldLayoutMk cId="1687522507" sldId="2147483660"/>
          </pc:sldLayoutMkLst>
          <pc:spChg chg="mod">
            <ac:chgData name="Mandy" userId="6be0712a-e9f9-4aff-a704-224fe206fc87" providerId="ADAL" clId="{0EF0D264-B9FC-42E5-A338-27645C41F26B}" dt="2021-12-16T00:03:21.555" v="11" actId="207"/>
            <ac:spMkLst>
              <pc:docMk/>
              <pc:sldMasterMk cId="2231698175" sldId="2147483656"/>
              <pc:sldLayoutMk cId="1687522507" sldId="2147483660"/>
              <ac:spMk id="2" creationId="{00000000-0000-0000-0000-000000000000}"/>
            </ac:spMkLst>
          </pc:spChg>
          <pc:spChg chg="mod">
            <ac:chgData name="Mandy" userId="6be0712a-e9f9-4aff-a704-224fe206fc87" providerId="ADAL" clId="{0EF0D264-B9FC-42E5-A338-27645C41F26B}" dt="2021-12-16T00:03:39.129" v="22" actId="20577"/>
            <ac:spMkLst>
              <pc:docMk/>
              <pc:sldMasterMk cId="2231698175" sldId="2147483656"/>
              <pc:sldLayoutMk cId="1687522507" sldId="2147483660"/>
              <ac:spMk id="7" creationId="{8A1D77AC-0391-4922-8A32-4FAAFC4F6D3B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3EDFB-9208-4A5C-8B38-9F22E45615F8}" type="datetimeFigureOut">
              <a:rPr lang="en-AU" smtClean="0"/>
              <a:t>19/12/2021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E4550-0A55-4481-9925-7165B7F40B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537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51. Reason for retransplantation - 1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772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72. Adult cause of death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8116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54. Cause of death by age group – 1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2539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54. Cause of death by age group – 2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5062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73. Cause of death by time to death post-transplant – all patients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30174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74. Paediatric cause of death by time to death post-transplant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40400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75. Adult cause of death by time to death post-transplant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6819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51. Reason for retransplantation - 2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9166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67. Time to graft failure by reason for retransplantation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00418-CBB3-4CEB-A61E-7B0A49C2A920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6419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52. Reason for retransplantation following paediatric graft failure - 1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6163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68. Paediatric time to graft failure by reason for retransplantation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00418-CBB3-4CEB-A61E-7B0A49C2A920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5585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53. Reason for retransplantation following adult graft failure - 1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7497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69. Adult time to graft failure by reason for retransplantation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00418-CBB3-4CEB-A61E-7B0A49C2A920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0210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70. Cause of death by categories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658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71. Paediatric cause of death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024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0ACA28-C8C2-427A-AA05-B15026A6A5A1}"/>
              </a:ext>
            </a:extLst>
          </p:cNvPr>
          <p:cNvSpPr txBox="1">
            <a:spLocks/>
          </p:cNvSpPr>
          <p:nvPr userDrawn="1"/>
        </p:nvSpPr>
        <p:spPr>
          <a:xfrm>
            <a:off x="5386647" y="6311901"/>
            <a:ext cx="312870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 dirty="0">
                <a:solidFill>
                  <a:schemeClr val="accent1">
                    <a:lumMod val="75000"/>
                  </a:schemeClr>
                </a:solidFill>
              </a:rPr>
              <a:t>32</a:t>
            </a:r>
            <a:r>
              <a:rPr lang="en-AU" sz="1100" b="1" baseline="30000" dirty="0">
                <a:solidFill>
                  <a:schemeClr val="accent1">
                    <a:lumMod val="75000"/>
                  </a:schemeClr>
                </a:solidFill>
              </a:rPr>
              <a:t>nd</a:t>
            </a:r>
            <a:r>
              <a:rPr lang="en-AU" sz="1100" b="1" dirty="0">
                <a:solidFill>
                  <a:schemeClr val="accent1">
                    <a:lumMod val="75000"/>
                  </a:schemeClr>
                </a:solidFill>
              </a:rPr>
              <a:t> Annual Report - Data to 31 December 2020</a:t>
            </a:r>
          </a:p>
          <a:p>
            <a:pPr algn="r"/>
            <a:r>
              <a:rPr lang="en-AU" sz="105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© Copyright ANZLITR 2021</a:t>
            </a:r>
          </a:p>
        </p:txBody>
      </p:sp>
    </p:spTree>
    <p:extLst>
      <p:ext uri="{BB962C8B-B14F-4D97-AF65-F5344CB8AC3E}">
        <p14:creationId xmlns:p14="http://schemas.microsoft.com/office/powerpoint/2010/main" val="359317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73965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1D77AC-0391-4922-8A32-4FAAFC4F6D3B}"/>
              </a:ext>
            </a:extLst>
          </p:cNvPr>
          <p:cNvSpPr txBox="1">
            <a:spLocks/>
          </p:cNvSpPr>
          <p:nvPr userDrawn="1"/>
        </p:nvSpPr>
        <p:spPr>
          <a:xfrm>
            <a:off x="5386647" y="6311901"/>
            <a:ext cx="312870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 dirty="0">
                <a:solidFill>
                  <a:schemeClr val="accent1">
                    <a:lumMod val="75000"/>
                  </a:schemeClr>
                </a:solidFill>
              </a:rPr>
              <a:t>32</a:t>
            </a:r>
            <a:r>
              <a:rPr lang="en-AU" sz="1100" b="1" baseline="30000" dirty="0">
                <a:solidFill>
                  <a:schemeClr val="accent1">
                    <a:lumMod val="75000"/>
                  </a:schemeClr>
                </a:solidFill>
              </a:rPr>
              <a:t>nd</a:t>
            </a:r>
            <a:r>
              <a:rPr lang="en-AU" sz="1100" b="1" dirty="0">
                <a:solidFill>
                  <a:schemeClr val="accent1">
                    <a:lumMod val="75000"/>
                  </a:schemeClr>
                </a:solidFill>
              </a:rPr>
              <a:t> Annual Report - Data to 31 December 2020</a:t>
            </a:r>
          </a:p>
          <a:p>
            <a:pPr algn="r"/>
            <a:r>
              <a:rPr lang="en-AU" sz="105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© Copyright ANZLITR 2021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C645253-C7E1-49FC-82D7-7E901C816B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7" y="6245608"/>
            <a:ext cx="3108960" cy="49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52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169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3EBCF-022E-48F9-BA86-0863D9681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339" y="2764464"/>
            <a:ext cx="8237989" cy="2470266"/>
          </a:xfrm>
        </p:spPr>
        <p:txBody>
          <a:bodyPr>
            <a:noAutofit/>
          </a:bodyPr>
          <a:lstStyle/>
          <a:p>
            <a:r>
              <a:rPr lang="en-US" sz="3600" b="0" dirty="0"/>
              <a:t>32</a:t>
            </a:r>
            <a:r>
              <a:rPr lang="en-US" sz="3600" b="0" baseline="30000" dirty="0"/>
              <a:t>nd</a:t>
            </a:r>
            <a:r>
              <a:rPr lang="en-US" sz="3600" b="0" dirty="0"/>
              <a:t> Annual Report on </a:t>
            </a:r>
            <a:br>
              <a:rPr lang="en-US" sz="3600" b="0" dirty="0"/>
            </a:br>
            <a:r>
              <a:rPr lang="en-US" sz="3600" b="0" dirty="0"/>
              <a:t>Liver and Intestinal Transplantation Activity</a:t>
            </a:r>
            <a:br>
              <a:rPr lang="en-US" sz="3600" b="0" dirty="0"/>
            </a:br>
            <a:r>
              <a:rPr lang="en-US" sz="3600" b="0" dirty="0"/>
              <a:t>in Australia and New Zealand</a:t>
            </a:r>
            <a:br>
              <a:rPr lang="en-US" sz="3200" dirty="0"/>
            </a:br>
            <a:br>
              <a:rPr lang="en-US" sz="3200" dirty="0"/>
            </a:br>
            <a:r>
              <a:rPr lang="en-US" sz="2400" b="0" dirty="0"/>
              <a:t>Data to 31 December 2020</a:t>
            </a:r>
            <a:endParaRPr lang="en-AU" sz="3200" b="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60B841D-7200-44F1-94E0-12FE43238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3" y="748688"/>
            <a:ext cx="7848600" cy="124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67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4051D-EAD6-4725-A57B-258AF1EBA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194" y="2388998"/>
            <a:ext cx="7886700" cy="673965"/>
          </a:xfrm>
        </p:spPr>
        <p:txBody>
          <a:bodyPr/>
          <a:lstStyle/>
          <a:p>
            <a:r>
              <a:rPr lang="en-US" dirty="0"/>
              <a:t>14 Cause of Patient Death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38615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242CC-3894-43FB-9E18-DFE842338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 of death by categories – </a:t>
            </a:r>
            <a:r>
              <a:rPr lang="en-US"/>
              <a:t>all patients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E5DCB3-E933-4347-8A8E-A2BF865761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1524" y="1867095"/>
            <a:ext cx="6180952" cy="31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03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18403-4A30-41BA-BA49-C97686AFB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Paediatric cause of death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0F88A2-298E-48C0-BA9A-7F4BD17A54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1524" y="1543285"/>
            <a:ext cx="6180952" cy="37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24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CCEE73-EDDD-408D-BCDF-FF50E59E4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Adult cause of death</a:t>
            </a:r>
            <a:endParaRPr lang="en-AU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5E17F1F-84CA-452F-AFF7-A29B2F1BCC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1524" y="1605190"/>
            <a:ext cx="6180952" cy="36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269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5E48D-5DD1-4787-94A2-9493E0C94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Cause of death by age group – 1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F3F82B-23CA-462D-B60F-8A52B7F213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239" y="786810"/>
            <a:ext cx="3575463" cy="5483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306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5E48D-5DD1-4787-94A2-9493E0C94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Cause of death by age group – 2</a:t>
            </a:r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E304E6-61F3-4195-B214-4E8791A0C320}"/>
              </a:ext>
            </a:extLst>
          </p:cNvPr>
          <p:cNvSpPr txBox="1"/>
          <p:nvPr/>
        </p:nvSpPr>
        <p:spPr>
          <a:xfrm>
            <a:off x="1147466" y="4250437"/>
            <a:ext cx="4572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AU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Abbreviation: NASH, non-alcoholic steatohepatitis; </a:t>
            </a:r>
            <a:r>
              <a:rPr lang="en-GB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OTC, Ornithine transcarbamylase</a:t>
            </a:r>
            <a:endParaRPr lang="en-AU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C581C9-507C-438F-8DC8-F35DB140C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068" y="1099405"/>
            <a:ext cx="7175864" cy="315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013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3632F-7321-4EDD-9FE7-C91A13B79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Cause of death by time to death post-transplant </a:t>
            </a:r>
            <a:br>
              <a:rPr lang="en-US" dirty="0"/>
            </a:br>
            <a:r>
              <a:rPr lang="en-US" dirty="0"/>
              <a:t>– all patients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C64DBF-1CF9-4780-ACD6-3C249A3386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1524" y="1448047"/>
            <a:ext cx="6180952" cy="39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021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02DFE-6C94-4DC1-8CBA-5FF6B6E63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Paediatric cause of death by time to death post-transplant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39D097-B576-4CB8-9887-118CF1406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1524" y="1471857"/>
            <a:ext cx="6180952" cy="3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723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8CAD0-850C-4C6B-B6EC-31A756AC5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Adult cause of death by time to death post-transplant 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CE9F2C-EC7D-4738-9E7B-F7479C817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1524" y="1481381"/>
            <a:ext cx="6180952" cy="38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606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0D2F3-B12F-4BD7-874A-31283FDCE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730" y="2047622"/>
            <a:ext cx="7886700" cy="673965"/>
          </a:xfrm>
        </p:spPr>
        <p:txBody>
          <a:bodyPr/>
          <a:lstStyle/>
          <a:p>
            <a:r>
              <a:rPr lang="en-AU" dirty="0"/>
              <a:t>13 Indication for Retransplantation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8305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C7D87-D416-4873-9A9D-BBEAF8F3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231014"/>
            <a:ext cx="7886700" cy="673965"/>
          </a:xfrm>
        </p:spPr>
        <p:txBody>
          <a:bodyPr>
            <a:normAutofit/>
          </a:bodyPr>
          <a:lstStyle/>
          <a:p>
            <a:r>
              <a:rPr lang="en-US" dirty="0"/>
              <a:t>Reason for retransplantation - 1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5356CF-C5E8-414E-A550-B2C6DC0FDA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1014" y="829557"/>
            <a:ext cx="4223543" cy="552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638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C7D87-D416-4873-9A9D-BBEAF8F3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231014"/>
            <a:ext cx="7886700" cy="673965"/>
          </a:xfrm>
        </p:spPr>
        <p:txBody>
          <a:bodyPr>
            <a:normAutofit/>
          </a:bodyPr>
          <a:lstStyle/>
          <a:p>
            <a:r>
              <a:rPr lang="en-US" dirty="0"/>
              <a:t>Reason for retransplantation - 2</a:t>
            </a:r>
            <a:endParaRPr lang="en-AU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417BFD-E85E-4DE8-A207-9E481EFF5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637" y="1315091"/>
            <a:ext cx="7656535" cy="357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13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25B0F-B1F8-4013-B661-2C70B3536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 to graft failure by reason for retransplantation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7092F2-7162-4F88-B6FF-0F9F297A22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8190" y="1795666"/>
            <a:ext cx="5647619" cy="32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77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678B5-7AAC-499D-A57B-14FDE3F6B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12" y="243206"/>
            <a:ext cx="8695563" cy="673965"/>
          </a:xfrm>
        </p:spPr>
        <p:txBody>
          <a:bodyPr>
            <a:normAutofit fontScale="90000"/>
          </a:bodyPr>
          <a:lstStyle/>
          <a:p>
            <a:r>
              <a:rPr lang="en-US" dirty="0"/>
              <a:t>Reason for retransplantation following paediatric graft failure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538277-A6AD-46B4-9491-D677C3D4B2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5279" y="763570"/>
            <a:ext cx="4304119" cy="564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072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F03F4EA-E225-4064-9E75-9FCF79206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Paediatric time to graft failure by reason for retransplantation</a:t>
            </a:r>
            <a:endParaRPr lang="en-AU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088832-D212-4FE3-80F2-A602F290AB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1047" y="1705190"/>
            <a:ext cx="6161905" cy="3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933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FE878-D828-4B1D-925E-05452B466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104" y="365126"/>
            <a:ext cx="8064246" cy="673965"/>
          </a:xfrm>
        </p:spPr>
        <p:txBody>
          <a:bodyPr>
            <a:normAutofit fontScale="90000"/>
          </a:bodyPr>
          <a:lstStyle/>
          <a:p>
            <a:r>
              <a:rPr lang="en-US" dirty="0"/>
              <a:t>Reason for retransplantation following adult graft failure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137582-61A6-49BD-BA66-70E7D51DE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3262" y="839083"/>
            <a:ext cx="3967027" cy="553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49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3F08C6E-03B5-4D6E-A2EF-A5FDA4C0B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Adult time to graft failure by reason for retransplantation</a:t>
            </a:r>
            <a:endParaRPr lang="en-AU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54B768-AC34-41EE-8154-6241AE293D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9143" y="1633762"/>
            <a:ext cx="5685714" cy="35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230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19BA9D46F5D6478100E2252568E797" ma:contentTypeVersion="11" ma:contentTypeDescription="Create a new document." ma:contentTypeScope="" ma:versionID="5aef4c2a3ff463f2ee9b7ecc0d4589ed">
  <xsd:schema xmlns:xsd="http://www.w3.org/2001/XMLSchema" xmlns:xs="http://www.w3.org/2001/XMLSchema" xmlns:p="http://schemas.microsoft.com/office/2006/metadata/properties" xmlns:ns2="8fa17b4d-640c-4921-8886-33d2b38e7d6c" xmlns:ns3="effdf2cc-b12a-41f2-91a6-814341b6a5c2" targetNamespace="http://schemas.microsoft.com/office/2006/metadata/properties" ma:root="true" ma:fieldsID="3520e55df94ecad37ec95e4265106e12" ns2:_="" ns3:_="">
    <xsd:import namespace="8fa17b4d-640c-4921-8886-33d2b38e7d6c"/>
    <xsd:import namespace="effdf2cc-b12a-41f2-91a6-814341b6a5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a17b4d-640c-4921-8886-33d2b38e7d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fdf2cc-b12a-41f2-91a6-814341b6a5c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72B628-80E7-4478-A025-77FEDA095427}">
  <ds:schemaRefs>
    <ds:schemaRef ds:uri="8fa17b4d-640c-4921-8886-33d2b38e7d6c"/>
    <ds:schemaRef ds:uri="effdf2cc-b12a-41f2-91a6-814341b6a5c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4CD8215-9206-41EC-A3E2-112DC6C85F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6AA3D1-A343-4144-A173-3EA901376A16}">
  <ds:schemaRefs>
    <ds:schemaRef ds:uri="effdf2cc-b12a-41f2-91a6-814341b6a5c2"/>
    <ds:schemaRef ds:uri="http://purl.org/dc/terms/"/>
    <ds:schemaRef ds:uri="http://schemas.microsoft.com/office/2006/documentManagement/types"/>
    <ds:schemaRef ds:uri="8fa17b4d-640c-4921-8886-33d2b38e7d6c"/>
    <ds:schemaRef ds:uri="http://schemas.microsoft.com/office/2006/metadata/properti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327</Words>
  <Application>Microsoft Office PowerPoint</Application>
  <PresentationFormat>On-screen Show (4:3)</PresentationFormat>
  <Paragraphs>49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32nd Annual Report on  Liver and Intestinal Transplantation Activity in Australia and New Zealand  Data to 31 December 2020</vt:lpstr>
      <vt:lpstr>13 Indication for Retransplantation</vt:lpstr>
      <vt:lpstr>Reason for retransplantation - 1</vt:lpstr>
      <vt:lpstr>Reason for retransplantation - 2</vt:lpstr>
      <vt:lpstr>Time to graft failure by reason for retransplantation</vt:lpstr>
      <vt:lpstr>Reason for retransplantation following paediatric graft failure</vt:lpstr>
      <vt:lpstr>Paediatric time to graft failure by reason for retransplantation</vt:lpstr>
      <vt:lpstr>Reason for retransplantation following adult graft failure</vt:lpstr>
      <vt:lpstr>Adult time to graft failure by reason for retransplantation</vt:lpstr>
      <vt:lpstr>14 Cause of Patient Death</vt:lpstr>
      <vt:lpstr>Cause of death by categories – all patients</vt:lpstr>
      <vt:lpstr>Paediatric cause of death</vt:lpstr>
      <vt:lpstr>Adult cause of death</vt:lpstr>
      <vt:lpstr>Cause of death by age group – 1</vt:lpstr>
      <vt:lpstr>Cause of death by age group – 2</vt:lpstr>
      <vt:lpstr>Cause of death by time to death post-transplant  – all patients</vt:lpstr>
      <vt:lpstr>Paediatric cause of death by time to death post-transplant</vt:lpstr>
      <vt:lpstr>Adult cause of death by time to death post-transplant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and Mandy Byrne</dc:creator>
  <cp:lastModifiedBy>Mandy Byrne</cp:lastModifiedBy>
  <cp:revision>32</cp:revision>
  <dcterms:created xsi:type="dcterms:W3CDTF">2020-04-28T04:52:24Z</dcterms:created>
  <dcterms:modified xsi:type="dcterms:W3CDTF">2021-12-19T04:19:32Z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0x0101002A19BA9D46F5D6478100E2252568E797</vt:lpwstr>
  </property>
</Properties>
</file>