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25"/>
  </p:notesMasterIdLst>
  <p:sldIdLst>
    <p:sldId id="256" r:id="rId5"/>
    <p:sldId id="295" r:id="rId6"/>
    <p:sldId id="294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1" r:id="rId22"/>
    <p:sldId id="312" r:id="rId23"/>
    <p:sldId id="31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F38F6B-1D34-428A-A5BA-6256727C5A79}">
          <p14:sldIdLst/>
        </p14:section>
        <p14:section name="11. Patient Survival" id="{E19DC86F-DF23-474D-8904-D0C41B9369B3}">
          <p14:sldIdLst>
            <p14:sldId id="256"/>
            <p14:sldId id="295"/>
            <p14:sldId id="294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1"/>
            <p14:sldId id="312"/>
            <p14:sldId id="31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800080"/>
    <a:srgbClr val="666633"/>
    <a:srgbClr val="5B5A3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E5EFAE-82FF-A163-15EA-9506A0DC2E6C}" v="10" dt="2022-10-13T00:04:35.372"/>
    <p1510:client id="{6192A41A-27EB-4AF0-A3EE-4D4EDA0D2AC4}" v="5" dt="2022-10-13T00:51:09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YRNE, Mandy" userId="S::byrnaz@austin.org.au::6be0712a-e9f9-4aff-a704-224fe206fc87" providerId="AD" clId="Web-{9BD8D22B-F7BA-281A-D58D-C5C7AF158455}"/>
    <pc:docChg chg="modSld">
      <pc:chgData name="BYRNE, Mandy" userId="S::byrnaz@austin.org.au::6be0712a-e9f9-4aff-a704-224fe206fc87" providerId="AD" clId="Web-{9BD8D22B-F7BA-281A-D58D-C5C7AF158455}" dt="2021-12-14T04:41:35.719" v="2"/>
      <pc:docMkLst>
        <pc:docMk/>
      </pc:docMkLst>
      <pc:sldChg chg="modNotes">
        <pc:chgData name="BYRNE, Mandy" userId="S::byrnaz@austin.org.au::6be0712a-e9f9-4aff-a704-224fe206fc87" providerId="AD" clId="Web-{9BD8D22B-F7BA-281A-D58D-C5C7AF158455}" dt="2021-12-14T04:41:35.719" v="2"/>
        <pc:sldMkLst>
          <pc:docMk/>
          <pc:sldMk cId="967868042" sldId="294"/>
        </pc:sldMkLst>
      </pc:sldChg>
    </pc:docChg>
  </pc:docChgLst>
  <pc:docChgLst>
    <pc:chgData name="BYRNE, Mandy" userId="S::byrnaz@austin.org.au::6be0712a-e9f9-4aff-a704-224fe206fc87" providerId="AD" clId="Web-{13E5EFAE-82FF-A163-15EA-9506A0DC2E6C}"/>
    <pc:docChg chg="modSld">
      <pc:chgData name="BYRNE, Mandy" userId="S::byrnaz@austin.org.au::6be0712a-e9f9-4aff-a704-224fe206fc87" providerId="AD" clId="Web-{13E5EFAE-82FF-A163-15EA-9506A0DC2E6C}" dt="2022-10-13T00:04:33.138" v="8" actId="20577"/>
      <pc:docMkLst>
        <pc:docMk/>
      </pc:docMkLst>
      <pc:sldChg chg="modSp">
        <pc:chgData name="BYRNE, Mandy" userId="S::byrnaz@austin.org.au::6be0712a-e9f9-4aff-a704-224fe206fc87" providerId="AD" clId="Web-{13E5EFAE-82FF-A163-15EA-9506A0DC2E6C}" dt="2022-10-13T00:04:33.138" v="8" actId="20577"/>
        <pc:sldMkLst>
          <pc:docMk/>
          <pc:sldMk cId="432067598" sldId="256"/>
        </pc:sldMkLst>
        <pc:spChg chg="mod">
          <ac:chgData name="BYRNE, Mandy" userId="S::byrnaz@austin.org.au::6be0712a-e9f9-4aff-a704-224fe206fc87" providerId="AD" clId="Web-{13E5EFAE-82FF-A163-15EA-9506A0DC2E6C}" dt="2022-10-13T00:04:33.138" v="8" actId="20577"/>
          <ac:spMkLst>
            <pc:docMk/>
            <pc:sldMk cId="432067598" sldId="256"/>
            <ac:spMk id="2" creationId="{82C3EBCF-022E-48F9-BA86-0863D9681A72}"/>
          </ac:spMkLst>
        </pc:spChg>
      </pc:sldChg>
    </pc:docChg>
  </pc:docChgLst>
  <pc:docChgLst>
    <pc:chgData name="Mandy BYRNE" userId="6be0712a-e9f9-4aff-a704-224fe206fc87" providerId="ADAL" clId="{6192A41A-27EB-4AF0-A3EE-4D4EDA0D2AC4}"/>
    <pc:docChg chg="undo custSel modSld modMainMaster">
      <pc:chgData name="Mandy BYRNE" userId="6be0712a-e9f9-4aff-a704-224fe206fc87" providerId="ADAL" clId="{6192A41A-27EB-4AF0-A3EE-4D4EDA0D2AC4}" dt="2022-10-13T00:51:09.596" v="100" actId="207"/>
      <pc:docMkLst>
        <pc:docMk/>
      </pc:docMkLst>
      <pc:sldChg chg="addSp delSp mod">
        <pc:chgData name="Mandy BYRNE" userId="6be0712a-e9f9-4aff-a704-224fe206fc87" providerId="ADAL" clId="{6192A41A-27EB-4AF0-A3EE-4D4EDA0D2AC4}" dt="2022-10-13T00:23:15.722" v="20" actId="22"/>
        <pc:sldMkLst>
          <pc:docMk/>
          <pc:sldMk cId="967868042" sldId="294"/>
        </pc:sldMkLst>
        <pc:picChg chg="add del">
          <ac:chgData name="Mandy BYRNE" userId="6be0712a-e9f9-4aff-a704-224fe206fc87" providerId="ADAL" clId="{6192A41A-27EB-4AF0-A3EE-4D4EDA0D2AC4}" dt="2022-10-13T00:23:10.830" v="19" actId="22"/>
          <ac:picMkLst>
            <pc:docMk/>
            <pc:sldMk cId="967868042" sldId="294"/>
            <ac:picMk id="4" creationId="{17F3783C-7B76-F19C-A0E9-68901CACCD1B}"/>
          </ac:picMkLst>
        </pc:picChg>
        <pc:picChg chg="add">
          <ac:chgData name="Mandy BYRNE" userId="6be0712a-e9f9-4aff-a704-224fe206fc87" providerId="ADAL" clId="{6192A41A-27EB-4AF0-A3EE-4D4EDA0D2AC4}" dt="2022-10-13T00:23:15.722" v="20" actId="22"/>
          <ac:picMkLst>
            <pc:docMk/>
            <pc:sldMk cId="967868042" sldId="294"/>
            <ac:picMk id="6" creationId="{F590988A-4A36-896E-6DC6-2FB1CF9B6946}"/>
          </ac:picMkLst>
        </pc:picChg>
        <pc:picChg chg="del">
          <ac:chgData name="Mandy BYRNE" userId="6be0712a-e9f9-4aff-a704-224fe206fc87" providerId="ADAL" clId="{6192A41A-27EB-4AF0-A3EE-4D4EDA0D2AC4}" dt="2022-10-13T00:22:56.777" v="17" actId="478"/>
          <ac:picMkLst>
            <pc:docMk/>
            <pc:sldMk cId="967868042" sldId="294"/>
            <ac:picMk id="13" creationId="{E359B03A-EB73-4E4B-8590-4C6C3216E338}"/>
          </ac:picMkLst>
        </pc:picChg>
      </pc:sldChg>
      <pc:sldChg chg="addSp delSp mod">
        <pc:chgData name="Mandy BYRNE" userId="6be0712a-e9f9-4aff-a704-224fe206fc87" providerId="ADAL" clId="{6192A41A-27EB-4AF0-A3EE-4D4EDA0D2AC4}" dt="2022-10-13T00:24:40.685" v="22" actId="22"/>
        <pc:sldMkLst>
          <pc:docMk/>
          <pc:sldMk cId="270004506" sldId="296"/>
        </pc:sldMkLst>
        <pc:picChg chg="add">
          <ac:chgData name="Mandy BYRNE" userId="6be0712a-e9f9-4aff-a704-224fe206fc87" providerId="ADAL" clId="{6192A41A-27EB-4AF0-A3EE-4D4EDA0D2AC4}" dt="2022-10-13T00:24:40.685" v="22" actId="22"/>
          <ac:picMkLst>
            <pc:docMk/>
            <pc:sldMk cId="270004506" sldId="296"/>
            <ac:picMk id="4" creationId="{272DB24C-28B5-B93A-838A-A2739F889C93}"/>
          </ac:picMkLst>
        </pc:picChg>
        <pc:picChg chg="del">
          <ac:chgData name="Mandy BYRNE" userId="6be0712a-e9f9-4aff-a704-224fe206fc87" providerId="ADAL" clId="{6192A41A-27EB-4AF0-A3EE-4D4EDA0D2AC4}" dt="2022-10-13T00:24:31.700" v="21" actId="478"/>
          <ac:picMkLst>
            <pc:docMk/>
            <pc:sldMk cId="270004506" sldId="296"/>
            <ac:picMk id="7" creationId="{4304426E-F769-4301-9A8D-86DC92468375}"/>
          </ac:picMkLst>
        </pc:picChg>
      </pc:sldChg>
      <pc:sldChg chg="addSp delSp mod">
        <pc:chgData name="Mandy BYRNE" userId="6be0712a-e9f9-4aff-a704-224fe206fc87" providerId="ADAL" clId="{6192A41A-27EB-4AF0-A3EE-4D4EDA0D2AC4}" dt="2022-10-13T00:25:09.492" v="24" actId="22"/>
        <pc:sldMkLst>
          <pc:docMk/>
          <pc:sldMk cId="3734622248" sldId="297"/>
        </pc:sldMkLst>
        <pc:picChg chg="add">
          <ac:chgData name="Mandy BYRNE" userId="6be0712a-e9f9-4aff-a704-224fe206fc87" providerId="ADAL" clId="{6192A41A-27EB-4AF0-A3EE-4D4EDA0D2AC4}" dt="2022-10-13T00:25:09.492" v="24" actId="22"/>
          <ac:picMkLst>
            <pc:docMk/>
            <pc:sldMk cId="3734622248" sldId="297"/>
            <ac:picMk id="4" creationId="{CD215F5E-E089-F20E-065A-126100114D4F}"/>
          </ac:picMkLst>
        </pc:picChg>
        <pc:picChg chg="del">
          <ac:chgData name="Mandy BYRNE" userId="6be0712a-e9f9-4aff-a704-224fe206fc87" providerId="ADAL" clId="{6192A41A-27EB-4AF0-A3EE-4D4EDA0D2AC4}" dt="2022-10-13T00:24:50.473" v="23" actId="478"/>
          <ac:picMkLst>
            <pc:docMk/>
            <pc:sldMk cId="3734622248" sldId="297"/>
            <ac:picMk id="5" creationId="{220BE71B-5913-4AAA-964E-B7931A017C87}"/>
          </ac:picMkLst>
        </pc:picChg>
      </pc:sldChg>
      <pc:sldChg chg="addSp delSp mod">
        <pc:chgData name="Mandy BYRNE" userId="6be0712a-e9f9-4aff-a704-224fe206fc87" providerId="ADAL" clId="{6192A41A-27EB-4AF0-A3EE-4D4EDA0D2AC4}" dt="2022-10-13T00:25:30.441" v="26" actId="22"/>
        <pc:sldMkLst>
          <pc:docMk/>
          <pc:sldMk cId="1759688573" sldId="298"/>
        </pc:sldMkLst>
        <pc:picChg chg="add">
          <ac:chgData name="Mandy BYRNE" userId="6be0712a-e9f9-4aff-a704-224fe206fc87" providerId="ADAL" clId="{6192A41A-27EB-4AF0-A3EE-4D4EDA0D2AC4}" dt="2022-10-13T00:25:30.441" v="26" actId="22"/>
          <ac:picMkLst>
            <pc:docMk/>
            <pc:sldMk cId="1759688573" sldId="298"/>
            <ac:picMk id="4" creationId="{3128BE3B-3315-7059-E579-F04F7108B53B}"/>
          </ac:picMkLst>
        </pc:picChg>
        <pc:picChg chg="del">
          <ac:chgData name="Mandy BYRNE" userId="6be0712a-e9f9-4aff-a704-224fe206fc87" providerId="ADAL" clId="{6192A41A-27EB-4AF0-A3EE-4D4EDA0D2AC4}" dt="2022-10-13T00:25:20.379" v="25" actId="478"/>
          <ac:picMkLst>
            <pc:docMk/>
            <pc:sldMk cId="1759688573" sldId="298"/>
            <ac:picMk id="5" creationId="{AACD8E21-4851-4085-A8C8-17EAE84CC4E4}"/>
          </ac:picMkLst>
        </pc:picChg>
      </pc:sldChg>
      <pc:sldChg chg="addSp delSp mod">
        <pc:chgData name="Mandy BYRNE" userId="6be0712a-e9f9-4aff-a704-224fe206fc87" providerId="ADAL" clId="{6192A41A-27EB-4AF0-A3EE-4D4EDA0D2AC4}" dt="2022-10-13T00:25:51.708" v="28" actId="22"/>
        <pc:sldMkLst>
          <pc:docMk/>
          <pc:sldMk cId="1494942685" sldId="299"/>
        </pc:sldMkLst>
        <pc:picChg chg="add">
          <ac:chgData name="Mandy BYRNE" userId="6be0712a-e9f9-4aff-a704-224fe206fc87" providerId="ADAL" clId="{6192A41A-27EB-4AF0-A3EE-4D4EDA0D2AC4}" dt="2022-10-13T00:25:51.708" v="28" actId="22"/>
          <ac:picMkLst>
            <pc:docMk/>
            <pc:sldMk cId="1494942685" sldId="299"/>
            <ac:picMk id="4" creationId="{6AC29B5B-779E-BAB1-2EE2-2E2704483F34}"/>
          </ac:picMkLst>
        </pc:picChg>
        <pc:picChg chg="del">
          <ac:chgData name="Mandy BYRNE" userId="6be0712a-e9f9-4aff-a704-224fe206fc87" providerId="ADAL" clId="{6192A41A-27EB-4AF0-A3EE-4D4EDA0D2AC4}" dt="2022-10-13T00:25:40.737" v="27" actId="478"/>
          <ac:picMkLst>
            <pc:docMk/>
            <pc:sldMk cId="1494942685" sldId="299"/>
            <ac:picMk id="5" creationId="{4579C59A-ED43-4A24-A60E-A336F8FBC2CA}"/>
          </ac:picMkLst>
        </pc:picChg>
      </pc:sldChg>
      <pc:sldChg chg="addSp delSp mod">
        <pc:chgData name="Mandy BYRNE" userId="6be0712a-e9f9-4aff-a704-224fe206fc87" providerId="ADAL" clId="{6192A41A-27EB-4AF0-A3EE-4D4EDA0D2AC4}" dt="2022-10-13T00:26:10.976" v="30" actId="22"/>
        <pc:sldMkLst>
          <pc:docMk/>
          <pc:sldMk cId="962722734" sldId="300"/>
        </pc:sldMkLst>
        <pc:picChg chg="add">
          <ac:chgData name="Mandy BYRNE" userId="6be0712a-e9f9-4aff-a704-224fe206fc87" providerId="ADAL" clId="{6192A41A-27EB-4AF0-A3EE-4D4EDA0D2AC4}" dt="2022-10-13T00:26:10.976" v="30" actId="22"/>
          <ac:picMkLst>
            <pc:docMk/>
            <pc:sldMk cId="962722734" sldId="300"/>
            <ac:picMk id="4" creationId="{3CAC358E-CB2A-E52F-42A4-0B09C0B73230}"/>
          </ac:picMkLst>
        </pc:picChg>
        <pc:picChg chg="del">
          <ac:chgData name="Mandy BYRNE" userId="6be0712a-e9f9-4aff-a704-224fe206fc87" providerId="ADAL" clId="{6192A41A-27EB-4AF0-A3EE-4D4EDA0D2AC4}" dt="2022-10-13T00:25:59.158" v="29" actId="478"/>
          <ac:picMkLst>
            <pc:docMk/>
            <pc:sldMk cId="962722734" sldId="300"/>
            <ac:picMk id="5" creationId="{C2A6A2E7-39B2-4901-99D0-060355C90DC1}"/>
          </ac:picMkLst>
        </pc:picChg>
      </pc:sldChg>
      <pc:sldChg chg="addSp delSp mod">
        <pc:chgData name="Mandy BYRNE" userId="6be0712a-e9f9-4aff-a704-224fe206fc87" providerId="ADAL" clId="{6192A41A-27EB-4AF0-A3EE-4D4EDA0D2AC4}" dt="2022-10-13T00:26:35.422" v="32" actId="22"/>
        <pc:sldMkLst>
          <pc:docMk/>
          <pc:sldMk cId="2374871758" sldId="301"/>
        </pc:sldMkLst>
        <pc:picChg chg="del">
          <ac:chgData name="Mandy BYRNE" userId="6be0712a-e9f9-4aff-a704-224fe206fc87" providerId="ADAL" clId="{6192A41A-27EB-4AF0-A3EE-4D4EDA0D2AC4}" dt="2022-10-13T00:26:28.738" v="31" actId="478"/>
          <ac:picMkLst>
            <pc:docMk/>
            <pc:sldMk cId="2374871758" sldId="301"/>
            <ac:picMk id="4" creationId="{299998A1-D40B-4EF2-8EA2-87DB91B09310}"/>
          </ac:picMkLst>
        </pc:picChg>
        <pc:picChg chg="add">
          <ac:chgData name="Mandy BYRNE" userId="6be0712a-e9f9-4aff-a704-224fe206fc87" providerId="ADAL" clId="{6192A41A-27EB-4AF0-A3EE-4D4EDA0D2AC4}" dt="2022-10-13T00:26:35.422" v="32" actId="22"/>
          <ac:picMkLst>
            <pc:docMk/>
            <pc:sldMk cId="2374871758" sldId="301"/>
            <ac:picMk id="5" creationId="{188DB38F-52E1-ACCA-60D7-8A7560898793}"/>
          </ac:picMkLst>
        </pc:picChg>
      </pc:sldChg>
      <pc:sldChg chg="addSp delSp mod">
        <pc:chgData name="Mandy BYRNE" userId="6be0712a-e9f9-4aff-a704-224fe206fc87" providerId="ADAL" clId="{6192A41A-27EB-4AF0-A3EE-4D4EDA0D2AC4}" dt="2022-10-13T00:27:33.688" v="34" actId="22"/>
        <pc:sldMkLst>
          <pc:docMk/>
          <pc:sldMk cId="3519577673" sldId="302"/>
        </pc:sldMkLst>
        <pc:picChg chg="add">
          <ac:chgData name="Mandy BYRNE" userId="6be0712a-e9f9-4aff-a704-224fe206fc87" providerId="ADAL" clId="{6192A41A-27EB-4AF0-A3EE-4D4EDA0D2AC4}" dt="2022-10-13T00:27:33.688" v="34" actId="22"/>
          <ac:picMkLst>
            <pc:docMk/>
            <pc:sldMk cId="3519577673" sldId="302"/>
            <ac:picMk id="4" creationId="{9CE23320-102D-8422-A11F-CBAD755EA82E}"/>
          </ac:picMkLst>
        </pc:picChg>
        <pc:picChg chg="del">
          <ac:chgData name="Mandy BYRNE" userId="6be0712a-e9f9-4aff-a704-224fe206fc87" providerId="ADAL" clId="{6192A41A-27EB-4AF0-A3EE-4D4EDA0D2AC4}" dt="2022-10-13T00:27:25.173" v="33" actId="478"/>
          <ac:picMkLst>
            <pc:docMk/>
            <pc:sldMk cId="3519577673" sldId="302"/>
            <ac:picMk id="5" creationId="{12B4F2D5-EF21-474D-A8F6-F08D53410802}"/>
          </ac:picMkLst>
        </pc:picChg>
      </pc:sldChg>
      <pc:sldChg chg="addSp delSp mod">
        <pc:chgData name="Mandy BYRNE" userId="6be0712a-e9f9-4aff-a704-224fe206fc87" providerId="ADAL" clId="{6192A41A-27EB-4AF0-A3EE-4D4EDA0D2AC4}" dt="2022-10-13T00:27:49.299" v="36" actId="22"/>
        <pc:sldMkLst>
          <pc:docMk/>
          <pc:sldMk cId="3968094647" sldId="303"/>
        </pc:sldMkLst>
        <pc:picChg chg="add">
          <ac:chgData name="Mandy BYRNE" userId="6be0712a-e9f9-4aff-a704-224fe206fc87" providerId="ADAL" clId="{6192A41A-27EB-4AF0-A3EE-4D4EDA0D2AC4}" dt="2022-10-13T00:27:49.299" v="36" actId="22"/>
          <ac:picMkLst>
            <pc:docMk/>
            <pc:sldMk cId="3968094647" sldId="303"/>
            <ac:picMk id="4" creationId="{8E9B65CC-7EE6-1FD8-5369-06766791DE60}"/>
          </ac:picMkLst>
        </pc:picChg>
        <pc:picChg chg="del">
          <ac:chgData name="Mandy BYRNE" userId="6be0712a-e9f9-4aff-a704-224fe206fc87" providerId="ADAL" clId="{6192A41A-27EB-4AF0-A3EE-4D4EDA0D2AC4}" dt="2022-10-13T00:27:42.571" v="35" actId="478"/>
          <ac:picMkLst>
            <pc:docMk/>
            <pc:sldMk cId="3968094647" sldId="303"/>
            <ac:picMk id="5" creationId="{297357CA-F597-40C6-82F8-2CA87D7F8C1E}"/>
          </ac:picMkLst>
        </pc:picChg>
      </pc:sldChg>
      <pc:sldChg chg="addSp delSp mod">
        <pc:chgData name="Mandy BYRNE" userId="6be0712a-e9f9-4aff-a704-224fe206fc87" providerId="ADAL" clId="{6192A41A-27EB-4AF0-A3EE-4D4EDA0D2AC4}" dt="2022-10-13T00:28:26.652" v="38" actId="22"/>
        <pc:sldMkLst>
          <pc:docMk/>
          <pc:sldMk cId="1793040311" sldId="304"/>
        </pc:sldMkLst>
        <pc:picChg chg="add">
          <ac:chgData name="Mandy BYRNE" userId="6be0712a-e9f9-4aff-a704-224fe206fc87" providerId="ADAL" clId="{6192A41A-27EB-4AF0-A3EE-4D4EDA0D2AC4}" dt="2022-10-13T00:28:26.652" v="38" actId="22"/>
          <ac:picMkLst>
            <pc:docMk/>
            <pc:sldMk cId="1793040311" sldId="304"/>
            <ac:picMk id="4" creationId="{A71C6E3D-C360-F8A8-7C4E-58BC33266377}"/>
          </ac:picMkLst>
        </pc:picChg>
        <pc:picChg chg="del">
          <ac:chgData name="Mandy BYRNE" userId="6be0712a-e9f9-4aff-a704-224fe206fc87" providerId="ADAL" clId="{6192A41A-27EB-4AF0-A3EE-4D4EDA0D2AC4}" dt="2022-10-13T00:28:19.414" v="37" actId="478"/>
          <ac:picMkLst>
            <pc:docMk/>
            <pc:sldMk cId="1793040311" sldId="304"/>
            <ac:picMk id="5" creationId="{F60DA59C-AEB8-4D6F-AD49-4EACB58A7043}"/>
          </ac:picMkLst>
        </pc:picChg>
      </pc:sldChg>
      <pc:sldChg chg="addSp delSp mod">
        <pc:chgData name="Mandy BYRNE" userId="6be0712a-e9f9-4aff-a704-224fe206fc87" providerId="ADAL" clId="{6192A41A-27EB-4AF0-A3EE-4D4EDA0D2AC4}" dt="2022-10-13T00:28:45.816" v="40" actId="22"/>
        <pc:sldMkLst>
          <pc:docMk/>
          <pc:sldMk cId="1110829142" sldId="305"/>
        </pc:sldMkLst>
        <pc:picChg chg="add">
          <ac:chgData name="Mandy BYRNE" userId="6be0712a-e9f9-4aff-a704-224fe206fc87" providerId="ADAL" clId="{6192A41A-27EB-4AF0-A3EE-4D4EDA0D2AC4}" dt="2022-10-13T00:28:45.816" v="40" actId="22"/>
          <ac:picMkLst>
            <pc:docMk/>
            <pc:sldMk cId="1110829142" sldId="305"/>
            <ac:picMk id="4" creationId="{B59190CB-A12D-B8F8-2BF8-4D0B3D9B098A}"/>
          </ac:picMkLst>
        </pc:picChg>
        <pc:picChg chg="del">
          <ac:chgData name="Mandy BYRNE" userId="6be0712a-e9f9-4aff-a704-224fe206fc87" providerId="ADAL" clId="{6192A41A-27EB-4AF0-A3EE-4D4EDA0D2AC4}" dt="2022-10-13T00:28:39.025" v="39" actId="478"/>
          <ac:picMkLst>
            <pc:docMk/>
            <pc:sldMk cId="1110829142" sldId="305"/>
            <ac:picMk id="5" creationId="{59CF48A3-0913-4C23-AF1B-2E07A57B894B}"/>
          </ac:picMkLst>
        </pc:picChg>
      </pc:sldChg>
      <pc:sldChg chg="addSp delSp mod">
        <pc:chgData name="Mandy BYRNE" userId="6be0712a-e9f9-4aff-a704-224fe206fc87" providerId="ADAL" clId="{6192A41A-27EB-4AF0-A3EE-4D4EDA0D2AC4}" dt="2022-10-13T00:29:09.554" v="42" actId="22"/>
        <pc:sldMkLst>
          <pc:docMk/>
          <pc:sldMk cId="1631049282" sldId="306"/>
        </pc:sldMkLst>
        <pc:picChg chg="add">
          <ac:chgData name="Mandy BYRNE" userId="6be0712a-e9f9-4aff-a704-224fe206fc87" providerId="ADAL" clId="{6192A41A-27EB-4AF0-A3EE-4D4EDA0D2AC4}" dt="2022-10-13T00:29:09.554" v="42" actId="22"/>
          <ac:picMkLst>
            <pc:docMk/>
            <pc:sldMk cId="1631049282" sldId="306"/>
            <ac:picMk id="4" creationId="{EB35F165-3365-742E-C764-2414698EB13E}"/>
          </ac:picMkLst>
        </pc:picChg>
        <pc:picChg chg="del">
          <ac:chgData name="Mandy BYRNE" userId="6be0712a-e9f9-4aff-a704-224fe206fc87" providerId="ADAL" clId="{6192A41A-27EB-4AF0-A3EE-4D4EDA0D2AC4}" dt="2022-10-13T00:29:02.804" v="41" actId="478"/>
          <ac:picMkLst>
            <pc:docMk/>
            <pc:sldMk cId="1631049282" sldId="306"/>
            <ac:picMk id="5" creationId="{33C87329-8977-4A71-812C-2A9B7F37F75F}"/>
          </ac:picMkLst>
        </pc:picChg>
      </pc:sldChg>
      <pc:sldChg chg="addSp delSp modSp mod modNotesTx">
        <pc:chgData name="Mandy BYRNE" userId="6be0712a-e9f9-4aff-a704-224fe206fc87" providerId="ADAL" clId="{6192A41A-27EB-4AF0-A3EE-4D4EDA0D2AC4}" dt="2022-10-13T00:35:04.912" v="81" actId="22"/>
        <pc:sldMkLst>
          <pc:docMk/>
          <pc:sldMk cId="929458907" sldId="307"/>
        </pc:sldMkLst>
        <pc:spChg chg="mod">
          <ac:chgData name="Mandy BYRNE" userId="6be0712a-e9f9-4aff-a704-224fe206fc87" providerId="ADAL" clId="{6192A41A-27EB-4AF0-A3EE-4D4EDA0D2AC4}" dt="2022-10-13T00:31:03.588" v="61" actId="20577"/>
          <ac:spMkLst>
            <pc:docMk/>
            <pc:sldMk cId="929458907" sldId="307"/>
            <ac:spMk id="3" creationId="{9BD2D22D-42E2-4E81-AC96-21775AEF880C}"/>
          </ac:spMkLst>
        </pc:spChg>
        <pc:picChg chg="add">
          <ac:chgData name="Mandy BYRNE" userId="6be0712a-e9f9-4aff-a704-224fe206fc87" providerId="ADAL" clId="{6192A41A-27EB-4AF0-A3EE-4D4EDA0D2AC4}" dt="2022-10-13T00:35:04.912" v="81" actId="22"/>
          <ac:picMkLst>
            <pc:docMk/>
            <pc:sldMk cId="929458907" sldId="307"/>
            <ac:picMk id="4" creationId="{94EB8936-4E45-7BFF-1DFE-F636A3F23C15}"/>
          </ac:picMkLst>
        </pc:picChg>
        <pc:picChg chg="del">
          <ac:chgData name="Mandy BYRNE" userId="6be0712a-e9f9-4aff-a704-224fe206fc87" providerId="ADAL" clId="{6192A41A-27EB-4AF0-A3EE-4D4EDA0D2AC4}" dt="2022-10-13T00:34:56.320" v="80" actId="478"/>
          <ac:picMkLst>
            <pc:docMk/>
            <pc:sldMk cId="929458907" sldId="307"/>
            <ac:picMk id="5" creationId="{05AA5013-4B57-4D29-A554-793015F39DE4}"/>
          </ac:picMkLst>
        </pc:picChg>
      </pc:sldChg>
      <pc:sldChg chg="addSp delSp mod">
        <pc:chgData name="Mandy BYRNE" userId="6be0712a-e9f9-4aff-a704-224fe206fc87" providerId="ADAL" clId="{6192A41A-27EB-4AF0-A3EE-4D4EDA0D2AC4}" dt="2022-10-13T00:35:23.692" v="83" actId="22"/>
        <pc:sldMkLst>
          <pc:docMk/>
          <pc:sldMk cId="4130032722" sldId="308"/>
        </pc:sldMkLst>
        <pc:picChg chg="add">
          <ac:chgData name="Mandy BYRNE" userId="6be0712a-e9f9-4aff-a704-224fe206fc87" providerId="ADAL" clId="{6192A41A-27EB-4AF0-A3EE-4D4EDA0D2AC4}" dt="2022-10-13T00:35:23.692" v="83" actId="22"/>
          <ac:picMkLst>
            <pc:docMk/>
            <pc:sldMk cId="4130032722" sldId="308"/>
            <ac:picMk id="4" creationId="{A7114C45-D023-143B-7813-E700E1EE13DC}"/>
          </ac:picMkLst>
        </pc:picChg>
        <pc:picChg chg="del">
          <ac:chgData name="Mandy BYRNE" userId="6be0712a-e9f9-4aff-a704-224fe206fc87" providerId="ADAL" clId="{6192A41A-27EB-4AF0-A3EE-4D4EDA0D2AC4}" dt="2022-10-13T00:35:11.881" v="82" actId="478"/>
          <ac:picMkLst>
            <pc:docMk/>
            <pc:sldMk cId="4130032722" sldId="308"/>
            <ac:picMk id="5" creationId="{6E5FC2C1-815F-44AF-8D6D-30CFB24F3A40}"/>
          </ac:picMkLst>
        </pc:picChg>
      </pc:sldChg>
      <pc:sldChg chg="addSp delSp modSp mod">
        <pc:chgData name="Mandy BYRNE" userId="6be0712a-e9f9-4aff-a704-224fe206fc87" providerId="ADAL" clId="{6192A41A-27EB-4AF0-A3EE-4D4EDA0D2AC4}" dt="2022-10-13T00:35:53.770" v="86" actId="22"/>
        <pc:sldMkLst>
          <pc:docMk/>
          <pc:sldMk cId="3417818544" sldId="309"/>
        </pc:sldMkLst>
        <pc:spChg chg="mod">
          <ac:chgData name="Mandy BYRNE" userId="6be0712a-e9f9-4aff-a704-224fe206fc87" providerId="ADAL" clId="{6192A41A-27EB-4AF0-A3EE-4D4EDA0D2AC4}" dt="2022-10-13T00:35:36.367" v="84" actId="6549"/>
          <ac:spMkLst>
            <pc:docMk/>
            <pc:sldMk cId="3417818544" sldId="309"/>
            <ac:spMk id="3" creationId="{7ACE11E8-B187-455C-97A1-E7AD9389EF93}"/>
          </ac:spMkLst>
        </pc:spChg>
        <pc:picChg chg="add">
          <ac:chgData name="Mandy BYRNE" userId="6be0712a-e9f9-4aff-a704-224fe206fc87" providerId="ADAL" clId="{6192A41A-27EB-4AF0-A3EE-4D4EDA0D2AC4}" dt="2022-10-13T00:35:53.770" v="86" actId="22"/>
          <ac:picMkLst>
            <pc:docMk/>
            <pc:sldMk cId="3417818544" sldId="309"/>
            <ac:picMk id="4" creationId="{7B8D0477-C562-91C2-7CA4-BF088783CAA0}"/>
          </ac:picMkLst>
        </pc:picChg>
        <pc:picChg chg="del">
          <ac:chgData name="Mandy BYRNE" userId="6be0712a-e9f9-4aff-a704-224fe206fc87" providerId="ADAL" clId="{6192A41A-27EB-4AF0-A3EE-4D4EDA0D2AC4}" dt="2022-10-13T00:35:50.010" v="85" actId="478"/>
          <ac:picMkLst>
            <pc:docMk/>
            <pc:sldMk cId="3417818544" sldId="309"/>
            <ac:picMk id="5" creationId="{3FF37143-91AD-49BE-81EA-419F8534A1C1}"/>
          </ac:picMkLst>
        </pc:picChg>
      </pc:sldChg>
      <pc:sldChg chg="addSp delSp mod">
        <pc:chgData name="Mandy BYRNE" userId="6be0712a-e9f9-4aff-a704-224fe206fc87" providerId="ADAL" clId="{6192A41A-27EB-4AF0-A3EE-4D4EDA0D2AC4}" dt="2022-10-13T00:36:22.980" v="88" actId="22"/>
        <pc:sldMkLst>
          <pc:docMk/>
          <pc:sldMk cId="690432676" sldId="311"/>
        </pc:sldMkLst>
        <pc:picChg chg="add">
          <ac:chgData name="Mandy BYRNE" userId="6be0712a-e9f9-4aff-a704-224fe206fc87" providerId="ADAL" clId="{6192A41A-27EB-4AF0-A3EE-4D4EDA0D2AC4}" dt="2022-10-13T00:36:22.980" v="88" actId="22"/>
          <ac:picMkLst>
            <pc:docMk/>
            <pc:sldMk cId="690432676" sldId="311"/>
            <ac:picMk id="4" creationId="{A53D376A-5859-D8B8-437F-8296C0967A81}"/>
          </ac:picMkLst>
        </pc:picChg>
        <pc:picChg chg="del">
          <ac:chgData name="Mandy BYRNE" userId="6be0712a-e9f9-4aff-a704-224fe206fc87" providerId="ADAL" clId="{6192A41A-27EB-4AF0-A3EE-4D4EDA0D2AC4}" dt="2022-10-13T00:36:16.678" v="87" actId="478"/>
          <ac:picMkLst>
            <pc:docMk/>
            <pc:sldMk cId="690432676" sldId="311"/>
            <ac:picMk id="5" creationId="{1529B1D4-C403-4B50-A5B1-2F0628A5EADF}"/>
          </ac:picMkLst>
        </pc:picChg>
      </pc:sldChg>
      <pc:sldChg chg="addSp delSp mod">
        <pc:chgData name="Mandy BYRNE" userId="6be0712a-e9f9-4aff-a704-224fe206fc87" providerId="ADAL" clId="{6192A41A-27EB-4AF0-A3EE-4D4EDA0D2AC4}" dt="2022-10-13T00:36:54.219" v="90" actId="22"/>
        <pc:sldMkLst>
          <pc:docMk/>
          <pc:sldMk cId="945380859" sldId="312"/>
        </pc:sldMkLst>
        <pc:picChg chg="del">
          <ac:chgData name="Mandy BYRNE" userId="6be0712a-e9f9-4aff-a704-224fe206fc87" providerId="ADAL" clId="{6192A41A-27EB-4AF0-A3EE-4D4EDA0D2AC4}" dt="2022-10-13T00:36:47.935" v="89" actId="478"/>
          <ac:picMkLst>
            <pc:docMk/>
            <pc:sldMk cId="945380859" sldId="312"/>
            <ac:picMk id="4" creationId="{4A514337-9AEA-4AFF-B97A-0F993A21113D}"/>
          </ac:picMkLst>
        </pc:picChg>
        <pc:picChg chg="add">
          <ac:chgData name="Mandy BYRNE" userId="6be0712a-e9f9-4aff-a704-224fe206fc87" providerId="ADAL" clId="{6192A41A-27EB-4AF0-A3EE-4D4EDA0D2AC4}" dt="2022-10-13T00:36:54.219" v="90" actId="22"/>
          <ac:picMkLst>
            <pc:docMk/>
            <pc:sldMk cId="945380859" sldId="312"/>
            <ac:picMk id="5" creationId="{5858F0CB-FEDB-3D05-0777-89FAB95E0831}"/>
          </ac:picMkLst>
        </pc:picChg>
      </pc:sldChg>
      <pc:sldChg chg="addSp delSp mod">
        <pc:chgData name="Mandy BYRNE" userId="6be0712a-e9f9-4aff-a704-224fe206fc87" providerId="ADAL" clId="{6192A41A-27EB-4AF0-A3EE-4D4EDA0D2AC4}" dt="2022-10-13T00:38:15.713" v="92" actId="22"/>
        <pc:sldMkLst>
          <pc:docMk/>
          <pc:sldMk cId="3113017532" sldId="313"/>
        </pc:sldMkLst>
        <pc:picChg chg="del">
          <ac:chgData name="Mandy BYRNE" userId="6be0712a-e9f9-4aff-a704-224fe206fc87" providerId="ADAL" clId="{6192A41A-27EB-4AF0-A3EE-4D4EDA0D2AC4}" dt="2022-10-13T00:38:08.217" v="91" actId="478"/>
          <ac:picMkLst>
            <pc:docMk/>
            <pc:sldMk cId="3113017532" sldId="313"/>
            <ac:picMk id="4" creationId="{F075B9A4-A76C-402D-961F-7A022FF12B07}"/>
          </ac:picMkLst>
        </pc:picChg>
        <pc:picChg chg="add">
          <ac:chgData name="Mandy BYRNE" userId="6be0712a-e9f9-4aff-a704-224fe206fc87" providerId="ADAL" clId="{6192A41A-27EB-4AF0-A3EE-4D4EDA0D2AC4}" dt="2022-10-13T00:38:15.713" v="92" actId="22"/>
          <ac:picMkLst>
            <pc:docMk/>
            <pc:sldMk cId="3113017532" sldId="313"/>
            <ac:picMk id="5" creationId="{FE1CADF0-6E83-F56D-C78D-2FC4003A18BB}"/>
          </ac:picMkLst>
        </pc:picChg>
      </pc:sldChg>
      <pc:sldMasterChg chg="modSp modSldLayout">
        <pc:chgData name="Mandy BYRNE" userId="6be0712a-e9f9-4aff-a704-224fe206fc87" providerId="ADAL" clId="{6192A41A-27EB-4AF0-A3EE-4D4EDA0D2AC4}" dt="2022-10-13T00:51:09.596" v="100" actId="207"/>
        <pc:sldMasterMkLst>
          <pc:docMk/>
          <pc:sldMasterMk cId="2231698175" sldId="2147483656"/>
        </pc:sldMasterMkLst>
        <pc:spChg chg="mod">
          <ac:chgData name="Mandy BYRNE" userId="6be0712a-e9f9-4aff-a704-224fe206fc87" providerId="ADAL" clId="{6192A41A-27EB-4AF0-A3EE-4D4EDA0D2AC4}" dt="2022-10-13T00:51:09.596" v="100" actId="207"/>
          <ac:spMkLst>
            <pc:docMk/>
            <pc:sldMasterMk cId="2231698175" sldId="2147483656"/>
            <ac:spMk id="2" creationId="{00000000-0000-0000-0000-000000000000}"/>
          </ac:spMkLst>
        </pc:spChg>
        <pc:sldLayoutChg chg="modSp mod">
          <pc:chgData name="Mandy BYRNE" userId="6be0712a-e9f9-4aff-a704-224fe206fc87" providerId="ADAL" clId="{6192A41A-27EB-4AF0-A3EE-4D4EDA0D2AC4}" dt="2022-10-13T00:51:00.144" v="99" actId="207"/>
          <pc:sldLayoutMkLst>
            <pc:docMk/>
            <pc:sldMasterMk cId="2231698175" sldId="2147483656"/>
            <pc:sldLayoutMk cId="3165916936" sldId="2147483659"/>
          </pc:sldLayoutMkLst>
          <pc:spChg chg="mod">
            <ac:chgData name="Mandy BYRNE" userId="6be0712a-e9f9-4aff-a704-224fe206fc87" providerId="ADAL" clId="{6192A41A-27EB-4AF0-A3EE-4D4EDA0D2AC4}" dt="2022-10-13T00:50:52.381" v="98" actId="207"/>
            <ac:spMkLst>
              <pc:docMk/>
              <pc:sldMasterMk cId="2231698175" sldId="2147483656"/>
              <pc:sldLayoutMk cId="3165916936" sldId="2147483659"/>
              <ac:spMk id="2" creationId="{00000000-0000-0000-0000-000000000000}"/>
            </ac:spMkLst>
          </pc:spChg>
          <pc:spChg chg="mod">
            <ac:chgData name="Mandy BYRNE" userId="6be0712a-e9f9-4aff-a704-224fe206fc87" providerId="ADAL" clId="{6192A41A-27EB-4AF0-A3EE-4D4EDA0D2AC4}" dt="2022-10-13T00:51:00.144" v="99" actId="207"/>
            <ac:spMkLst>
              <pc:docMk/>
              <pc:sldMasterMk cId="2231698175" sldId="2147483656"/>
              <pc:sldLayoutMk cId="3165916936" sldId="2147483659"/>
              <ac:spMk id="7" creationId="{C70ACA28-C8C2-427A-AA05-B15026A6A5A1}"/>
            </ac:spMkLst>
          </pc:spChg>
        </pc:sldLayoutChg>
        <pc:sldLayoutChg chg="modSp mod">
          <pc:chgData name="Mandy BYRNE" userId="6be0712a-e9f9-4aff-a704-224fe206fc87" providerId="ADAL" clId="{6192A41A-27EB-4AF0-A3EE-4D4EDA0D2AC4}" dt="2022-10-13T00:50:39.259" v="97" actId="207"/>
          <pc:sldLayoutMkLst>
            <pc:docMk/>
            <pc:sldMasterMk cId="2231698175" sldId="2147483656"/>
            <pc:sldLayoutMk cId="4215994034" sldId="2147483660"/>
          </pc:sldLayoutMkLst>
          <pc:spChg chg="mod">
            <ac:chgData name="Mandy BYRNE" userId="6be0712a-e9f9-4aff-a704-224fe206fc87" providerId="ADAL" clId="{6192A41A-27EB-4AF0-A3EE-4D4EDA0D2AC4}" dt="2022-10-13T00:45:45.851" v="94" actId="207"/>
            <ac:spMkLst>
              <pc:docMk/>
              <pc:sldMasterMk cId="2231698175" sldId="2147483656"/>
              <pc:sldLayoutMk cId="4215994034" sldId="2147483660"/>
              <ac:spMk id="2" creationId="{00000000-0000-0000-0000-000000000000}"/>
            </ac:spMkLst>
          </pc:spChg>
          <pc:spChg chg="mod">
            <ac:chgData name="Mandy BYRNE" userId="6be0712a-e9f9-4aff-a704-224fe206fc87" providerId="ADAL" clId="{6192A41A-27EB-4AF0-A3EE-4D4EDA0D2AC4}" dt="2022-10-13T00:50:39.259" v="97" actId="207"/>
            <ac:spMkLst>
              <pc:docMk/>
              <pc:sldMasterMk cId="2231698175" sldId="2147483656"/>
              <pc:sldLayoutMk cId="4215994034" sldId="2147483660"/>
              <ac:spMk id="7" creationId="{8A1D77AC-0391-4922-8A32-4FAAFC4F6D3B}"/>
            </ac:spMkLst>
          </pc:spChg>
        </pc:sldLayoutChg>
      </pc:sldMasterChg>
    </pc:docChg>
  </pc:docChgLst>
  <pc:docChgLst>
    <pc:chgData name="Mandy" userId="6be0712a-e9f9-4aff-a704-224fe206fc87" providerId="ADAL" clId="{FF73CCC0-925A-45AE-A7F0-99CBB1EA8D68}"/>
    <pc:docChg chg="undo custSel addSld delSld modSld modMainMaster modSection">
      <pc:chgData name="Mandy" userId="6be0712a-e9f9-4aff-a704-224fe206fc87" providerId="ADAL" clId="{FF73CCC0-925A-45AE-A7F0-99CBB1EA8D68}" dt="2021-12-14T05:10:07.726" v="124" actId="2696"/>
      <pc:docMkLst>
        <pc:docMk/>
      </pc:docMkLst>
      <pc:sldChg chg="addSp delSp modSp mod">
        <pc:chgData name="Mandy" userId="6be0712a-e9f9-4aff-a704-224fe206fc87" providerId="ADAL" clId="{FF73CCC0-925A-45AE-A7F0-99CBB1EA8D68}" dt="2021-12-14T04:49:03.043" v="62" actId="22"/>
        <pc:sldMkLst>
          <pc:docMk/>
          <pc:sldMk cId="967868042" sldId="294"/>
        </pc:sldMkLst>
        <pc:picChg chg="add del mod">
          <ac:chgData name="Mandy" userId="6be0712a-e9f9-4aff-a704-224fe206fc87" providerId="ADAL" clId="{FF73CCC0-925A-45AE-A7F0-99CBB1EA8D68}" dt="2021-12-14T04:43:37.053" v="50" actId="478"/>
          <ac:picMkLst>
            <pc:docMk/>
            <pc:sldMk cId="967868042" sldId="294"/>
            <ac:picMk id="4" creationId="{43D5787F-0EDB-4431-BD06-AC2DA413FC6E}"/>
          </ac:picMkLst>
        </pc:picChg>
        <pc:picChg chg="del">
          <ac:chgData name="Mandy" userId="6be0712a-e9f9-4aff-a704-224fe206fc87" providerId="ADAL" clId="{FF73CCC0-925A-45AE-A7F0-99CBB1EA8D68}" dt="2021-12-14T04:35:35.452" v="0" actId="478"/>
          <ac:picMkLst>
            <pc:docMk/>
            <pc:sldMk cId="967868042" sldId="294"/>
            <ac:picMk id="5" creationId="{0F119C18-0518-477C-B8C1-41A1490379B8}"/>
          </ac:picMkLst>
        </pc:picChg>
        <pc:picChg chg="add del">
          <ac:chgData name="Mandy" userId="6be0712a-e9f9-4aff-a704-224fe206fc87" providerId="ADAL" clId="{FF73CCC0-925A-45AE-A7F0-99CBB1EA8D68}" dt="2021-12-14T04:44:13.263" v="52" actId="22"/>
          <ac:picMkLst>
            <pc:docMk/>
            <pc:sldMk cId="967868042" sldId="294"/>
            <ac:picMk id="7" creationId="{12587979-A797-48ED-807C-59136D6AABEF}"/>
          </ac:picMkLst>
        </pc:picChg>
        <pc:picChg chg="add del">
          <ac:chgData name="Mandy" userId="6be0712a-e9f9-4aff-a704-224fe206fc87" providerId="ADAL" clId="{FF73CCC0-925A-45AE-A7F0-99CBB1EA8D68}" dt="2021-12-14T04:44:24.840" v="54" actId="22"/>
          <ac:picMkLst>
            <pc:docMk/>
            <pc:sldMk cId="967868042" sldId="294"/>
            <ac:picMk id="9" creationId="{E1DBBDC8-2419-435E-8AFD-175FB42ED22A}"/>
          </ac:picMkLst>
        </pc:picChg>
        <pc:picChg chg="add del mod">
          <ac:chgData name="Mandy" userId="6be0712a-e9f9-4aff-a704-224fe206fc87" providerId="ADAL" clId="{FF73CCC0-925A-45AE-A7F0-99CBB1EA8D68}" dt="2021-12-14T04:48:58.752" v="61" actId="478"/>
          <ac:picMkLst>
            <pc:docMk/>
            <pc:sldMk cId="967868042" sldId="294"/>
            <ac:picMk id="11" creationId="{B49A22C2-1A11-4D96-A8DC-487314223FA6}"/>
          </ac:picMkLst>
        </pc:picChg>
        <pc:picChg chg="add">
          <ac:chgData name="Mandy" userId="6be0712a-e9f9-4aff-a704-224fe206fc87" providerId="ADAL" clId="{FF73CCC0-925A-45AE-A7F0-99CBB1EA8D68}" dt="2021-12-14T04:49:03.043" v="62" actId="22"/>
          <ac:picMkLst>
            <pc:docMk/>
            <pc:sldMk cId="967868042" sldId="294"/>
            <ac:picMk id="13" creationId="{E359B03A-EB73-4E4B-8590-4C6C3216E338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4:49:15.013" v="63" actId="20577"/>
        <pc:sldMkLst>
          <pc:docMk/>
          <pc:sldMk cId="270004506" sldId="296"/>
        </pc:sldMkLst>
        <pc:picChg chg="del">
          <ac:chgData name="Mandy" userId="6be0712a-e9f9-4aff-a704-224fe206fc87" providerId="ADAL" clId="{FF73CCC0-925A-45AE-A7F0-99CBB1EA8D68}" dt="2021-12-14T04:35:37.713" v="1" actId="478"/>
          <ac:picMkLst>
            <pc:docMk/>
            <pc:sldMk cId="270004506" sldId="296"/>
            <ac:picMk id="4" creationId="{4CAEFE0B-DA91-4FD9-9244-F8D0A3C35EE8}"/>
          </ac:picMkLst>
        </pc:picChg>
        <pc:picChg chg="add del">
          <ac:chgData name="Mandy" userId="6be0712a-e9f9-4aff-a704-224fe206fc87" providerId="ADAL" clId="{FF73CCC0-925A-45AE-A7F0-99CBB1EA8D68}" dt="2021-12-14T04:48:12.382" v="59" actId="22"/>
          <ac:picMkLst>
            <pc:docMk/>
            <pc:sldMk cId="270004506" sldId="296"/>
            <ac:picMk id="5" creationId="{2114EE54-EF45-4AC9-B431-083FE547B3F5}"/>
          </ac:picMkLst>
        </pc:picChg>
        <pc:picChg chg="add">
          <ac:chgData name="Mandy" userId="6be0712a-e9f9-4aff-a704-224fe206fc87" providerId="ADAL" clId="{FF73CCC0-925A-45AE-A7F0-99CBB1EA8D68}" dt="2021-12-14T04:48:21.856" v="60" actId="22"/>
          <ac:picMkLst>
            <pc:docMk/>
            <pc:sldMk cId="270004506" sldId="296"/>
            <ac:picMk id="7" creationId="{4304426E-F769-4301-9A8D-86DC92468375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4:55:38.314" v="100" actId="22"/>
        <pc:sldMkLst>
          <pc:docMk/>
          <pc:sldMk cId="3734622248" sldId="297"/>
        </pc:sldMkLst>
        <pc:picChg chg="del">
          <ac:chgData name="Mandy" userId="6be0712a-e9f9-4aff-a704-224fe206fc87" providerId="ADAL" clId="{FF73CCC0-925A-45AE-A7F0-99CBB1EA8D68}" dt="2021-12-14T04:35:47.666" v="4" actId="478"/>
          <ac:picMkLst>
            <pc:docMk/>
            <pc:sldMk cId="3734622248" sldId="297"/>
            <ac:picMk id="4" creationId="{DD08C209-19EF-4F7E-97F0-5228C195A215}"/>
          </ac:picMkLst>
        </pc:picChg>
        <pc:picChg chg="add">
          <ac:chgData name="Mandy" userId="6be0712a-e9f9-4aff-a704-224fe206fc87" providerId="ADAL" clId="{FF73CCC0-925A-45AE-A7F0-99CBB1EA8D68}" dt="2021-12-14T04:55:38.314" v="100" actId="22"/>
          <ac:picMkLst>
            <pc:docMk/>
            <pc:sldMk cId="3734622248" sldId="297"/>
            <ac:picMk id="5" creationId="{220BE71B-5913-4AAA-964E-B7931A017C87}"/>
          </ac:picMkLst>
        </pc:picChg>
      </pc:sldChg>
      <pc:sldChg chg="addSp delSp add del mod modNotesTx">
        <pc:chgData name="Mandy" userId="6be0712a-e9f9-4aff-a704-224fe206fc87" providerId="ADAL" clId="{FF73CCC0-925A-45AE-A7F0-99CBB1EA8D68}" dt="2021-12-14T04:56:02.122" v="101" actId="22"/>
        <pc:sldMkLst>
          <pc:docMk/>
          <pc:sldMk cId="1759688573" sldId="298"/>
        </pc:sldMkLst>
        <pc:picChg chg="del">
          <ac:chgData name="Mandy" userId="6be0712a-e9f9-4aff-a704-224fe206fc87" providerId="ADAL" clId="{FF73CCC0-925A-45AE-A7F0-99CBB1EA8D68}" dt="2021-12-14T04:35:49.727" v="5" actId="478"/>
          <ac:picMkLst>
            <pc:docMk/>
            <pc:sldMk cId="1759688573" sldId="298"/>
            <ac:picMk id="4" creationId="{A9B5608A-5FC8-4D0B-B98D-BFDDF8F3D9A5}"/>
          </ac:picMkLst>
        </pc:picChg>
        <pc:picChg chg="add">
          <ac:chgData name="Mandy" userId="6be0712a-e9f9-4aff-a704-224fe206fc87" providerId="ADAL" clId="{FF73CCC0-925A-45AE-A7F0-99CBB1EA8D68}" dt="2021-12-14T04:56:02.122" v="101" actId="22"/>
          <ac:picMkLst>
            <pc:docMk/>
            <pc:sldMk cId="1759688573" sldId="298"/>
            <ac:picMk id="5" creationId="{AACD8E21-4851-4085-A8C8-17EAE84CC4E4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4:59:09.258" v="102" actId="22"/>
        <pc:sldMkLst>
          <pc:docMk/>
          <pc:sldMk cId="1494942685" sldId="299"/>
        </pc:sldMkLst>
        <pc:picChg chg="del">
          <ac:chgData name="Mandy" userId="6be0712a-e9f9-4aff-a704-224fe206fc87" providerId="ADAL" clId="{FF73CCC0-925A-45AE-A7F0-99CBB1EA8D68}" dt="2021-12-14T04:35:52.443" v="6" actId="478"/>
          <ac:picMkLst>
            <pc:docMk/>
            <pc:sldMk cId="1494942685" sldId="299"/>
            <ac:picMk id="3" creationId="{15D8B226-9CA5-4D4E-9BEB-328AAA8CDDAF}"/>
          </ac:picMkLst>
        </pc:picChg>
        <pc:picChg chg="add">
          <ac:chgData name="Mandy" userId="6be0712a-e9f9-4aff-a704-224fe206fc87" providerId="ADAL" clId="{FF73CCC0-925A-45AE-A7F0-99CBB1EA8D68}" dt="2021-12-14T04:59:09.258" v="102" actId="22"/>
          <ac:picMkLst>
            <pc:docMk/>
            <pc:sldMk cId="1494942685" sldId="299"/>
            <ac:picMk id="5" creationId="{4579C59A-ED43-4A24-A60E-A336F8FBC2CA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4:59:38.131" v="103" actId="22"/>
        <pc:sldMkLst>
          <pc:docMk/>
          <pc:sldMk cId="962722734" sldId="300"/>
        </pc:sldMkLst>
        <pc:picChg chg="del">
          <ac:chgData name="Mandy" userId="6be0712a-e9f9-4aff-a704-224fe206fc87" providerId="ADAL" clId="{FF73CCC0-925A-45AE-A7F0-99CBB1EA8D68}" dt="2021-12-14T04:35:54.079" v="7" actId="478"/>
          <ac:picMkLst>
            <pc:docMk/>
            <pc:sldMk cId="962722734" sldId="300"/>
            <ac:picMk id="4" creationId="{8E19ADC6-98CB-41DE-8A2D-BE4212AA2A75}"/>
          </ac:picMkLst>
        </pc:picChg>
        <pc:picChg chg="add">
          <ac:chgData name="Mandy" userId="6be0712a-e9f9-4aff-a704-224fe206fc87" providerId="ADAL" clId="{FF73CCC0-925A-45AE-A7F0-99CBB1EA8D68}" dt="2021-12-14T04:59:38.131" v="103" actId="22"/>
          <ac:picMkLst>
            <pc:docMk/>
            <pc:sldMk cId="962722734" sldId="300"/>
            <ac:picMk id="5" creationId="{C2A6A2E7-39B2-4901-99D0-060355C90DC1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5:00:19.280" v="104" actId="22"/>
        <pc:sldMkLst>
          <pc:docMk/>
          <pc:sldMk cId="2374871758" sldId="301"/>
        </pc:sldMkLst>
        <pc:picChg chg="add">
          <ac:chgData name="Mandy" userId="6be0712a-e9f9-4aff-a704-224fe206fc87" providerId="ADAL" clId="{FF73CCC0-925A-45AE-A7F0-99CBB1EA8D68}" dt="2021-12-14T05:00:19.280" v="104" actId="22"/>
          <ac:picMkLst>
            <pc:docMk/>
            <pc:sldMk cId="2374871758" sldId="301"/>
            <ac:picMk id="4" creationId="{299998A1-D40B-4EF2-8EA2-87DB91B09310}"/>
          </ac:picMkLst>
        </pc:picChg>
        <pc:picChg chg="del">
          <ac:chgData name="Mandy" userId="6be0712a-e9f9-4aff-a704-224fe206fc87" providerId="ADAL" clId="{FF73CCC0-925A-45AE-A7F0-99CBB1EA8D68}" dt="2021-12-14T04:35:55.880" v="8" actId="478"/>
          <ac:picMkLst>
            <pc:docMk/>
            <pc:sldMk cId="2374871758" sldId="301"/>
            <ac:picMk id="5" creationId="{DCBD3050-162D-41F5-A186-45048E38E9C0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5:01:18.816" v="106" actId="22"/>
        <pc:sldMkLst>
          <pc:docMk/>
          <pc:sldMk cId="3519577673" sldId="302"/>
        </pc:sldMkLst>
        <pc:picChg chg="del">
          <ac:chgData name="Mandy" userId="6be0712a-e9f9-4aff-a704-224fe206fc87" providerId="ADAL" clId="{FF73CCC0-925A-45AE-A7F0-99CBB1EA8D68}" dt="2021-12-14T04:35:58.379" v="9" actId="478"/>
          <ac:picMkLst>
            <pc:docMk/>
            <pc:sldMk cId="3519577673" sldId="302"/>
            <ac:picMk id="4" creationId="{168075E5-929D-4AC2-8903-69A65782D38E}"/>
          </ac:picMkLst>
        </pc:picChg>
        <pc:picChg chg="add">
          <ac:chgData name="Mandy" userId="6be0712a-e9f9-4aff-a704-224fe206fc87" providerId="ADAL" clId="{FF73CCC0-925A-45AE-A7F0-99CBB1EA8D68}" dt="2021-12-14T05:01:18.816" v="106" actId="22"/>
          <ac:picMkLst>
            <pc:docMk/>
            <pc:sldMk cId="3519577673" sldId="302"/>
            <ac:picMk id="5" creationId="{12B4F2D5-EF21-474D-A8F6-F08D53410802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5:01:56.048" v="107" actId="22"/>
        <pc:sldMkLst>
          <pc:docMk/>
          <pc:sldMk cId="3968094647" sldId="303"/>
        </pc:sldMkLst>
        <pc:picChg chg="del">
          <ac:chgData name="Mandy" userId="6be0712a-e9f9-4aff-a704-224fe206fc87" providerId="ADAL" clId="{FF73CCC0-925A-45AE-A7F0-99CBB1EA8D68}" dt="2021-12-14T04:35:59.774" v="10" actId="478"/>
          <ac:picMkLst>
            <pc:docMk/>
            <pc:sldMk cId="3968094647" sldId="303"/>
            <ac:picMk id="4" creationId="{3B796860-FCAE-436A-B846-02B9FCB19DFE}"/>
          </ac:picMkLst>
        </pc:picChg>
        <pc:picChg chg="add">
          <ac:chgData name="Mandy" userId="6be0712a-e9f9-4aff-a704-224fe206fc87" providerId="ADAL" clId="{FF73CCC0-925A-45AE-A7F0-99CBB1EA8D68}" dt="2021-12-14T05:01:56.048" v="107" actId="22"/>
          <ac:picMkLst>
            <pc:docMk/>
            <pc:sldMk cId="3968094647" sldId="303"/>
            <ac:picMk id="5" creationId="{297357CA-F597-40C6-82F8-2CA87D7F8C1E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5:02:36.545" v="108" actId="22"/>
        <pc:sldMkLst>
          <pc:docMk/>
          <pc:sldMk cId="1793040311" sldId="304"/>
        </pc:sldMkLst>
        <pc:picChg chg="del">
          <ac:chgData name="Mandy" userId="6be0712a-e9f9-4aff-a704-224fe206fc87" providerId="ADAL" clId="{FF73CCC0-925A-45AE-A7F0-99CBB1EA8D68}" dt="2021-12-14T04:36:01.693" v="11" actId="478"/>
          <ac:picMkLst>
            <pc:docMk/>
            <pc:sldMk cId="1793040311" sldId="304"/>
            <ac:picMk id="4" creationId="{AB903C68-B5D7-4501-A31B-EBB5C92C7915}"/>
          </ac:picMkLst>
        </pc:picChg>
        <pc:picChg chg="add">
          <ac:chgData name="Mandy" userId="6be0712a-e9f9-4aff-a704-224fe206fc87" providerId="ADAL" clId="{FF73CCC0-925A-45AE-A7F0-99CBB1EA8D68}" dt="2021-12-14T05:02:36.545" v="108" actId="22"/>
          <ac:picMkLst>
            <pc:docMk/>
            <pc:sldMk cId="1793040311" sldId="304"/>
            <ac:picMk id="5" creationId="{F60DA59C-AEB8-4D6F-AD49-4EACB58A7043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5:03:07.776" v="109" actId="22"/>
        <pc:sldMkLst>
          <pc:docMk/>
          <pc:sldMk cId="1110829142" sldId="305"/>
        </pc:sldMkLst>
        <pc:picChg chg="del">
          <ac:chgData name="Mandy" userId="6be0712a-e9f9-4aff-a704-224fe206fc87" providerId="ADAL" clId="{FF73CCC0-925A-45AE-A7F0-99CBB1EA8D68}" dt="2021-12-14T04:36:04.061" v="12" actId="478"/>
          <ac:picMkLst>
            <pc:docMk/>
            <pc:sldMk cId="1110829142" sldId="305"/>
            <ac:picMk id="4" creationId="{A2C6380F-2654-4DA9-94A3-7456DF7EBCB4}"/>
          </ac:picMkLst>
        </pc:picChg>
        <pc:picChg chg="add">
          <ac:chgData name="Mandy" userId="6be0712a-e9f9-4aff-a704-224fe206fc87" providerId="ADAL" clId="{FF73CCC0-925A-45AE-A7F0-99CBB1EA8D68}" dt="2021-12-14T05:03:07.776" v="109" actId="22"/>
          <ac:picMkLst>
            <pc:docMk/>
            <pc:sldMk cId="1110829142" sldId="305"/>
            <ac:picMk id="5" creationId="{59CF48A3-0913-4C23-AF1B-2E07A57B894B}"/>
          </ac:picMkLst>
        </pc:picChg>
      </pc:sldChg>
      <pc:sldChg chg="addSp delSp mod modNotesTx">
        <pc:chgData name="Mandy" userId="6be0712a-e9f9-4aff-a704-224fe206fc87" providerId="ADAL" clId="{FF73CCC0-925A-45AE-A7F0-99CBB1EA8D68}" dt="2021-12-14T05:03:37.990" v="110" actId="22"/>
        <pc:sldMkLst>
          <pc:docMk/>
          <pc:sldMk cId="1631049282" sldId="306"/>
        </pc:sldMkLst>
        <pc:picChg chg="del">
          <ac:chgData name="Mandy" userId="6be0712a-e9f9-4aff-a704-224fe206fc87" providerId="ADAL" clId="{FF73CCC0-925A-45AE-A7F0-99CBB1EA8D68}" dt="2021-12-14T04:36:05.517" v="13" actId="478"/>
          <ac:picMkLst>
            <pc:docMk/>
            <pc:sldMk cId="1631049282" sldId="306"/>
            <ac:picMk id="4" creationId="{4625EDC5-C49B-48D6-80E8-BF55C00D3357}"/>
          </ac:picMkLst>
        </pc:picChg>
        <pc:picChg chg="add">
          <ac:chgData name="Mandy" userId="6be0712a-e9f9-4aff-a704-224fe206fc87" providerId="ADAL" clId="{FF73CCC0-925A-45AE-A7F0-99CBB1EA8D68}" dt="2021-12-14T05:03:37.990" v="110" actId="22"/>
          <ac:picMkLst>
            <pc:docMk/>
            <pc:sldMk cId="1631049282" sldId="306"/>
            <ac:picMk id="5" creationId="{33C87329-8977-4A71-812C-2A9B7F37F75F}"/>
          </ac:picMkLst>
        </pc:picChg>
      </pc:sldChg>
      <pc:sldChg chg="addSp delSp modSp mod modNotesTx">
        <pc:chgData name="Mandy" userId="6be0712a-e9f9-4aff-a704-224fe206fc87" providerId="ADAL" clId="{FF73CCC0-925A-45AE-A7F0-99CBB1EA8D68}" dt="2021-12-14T05:05:20.147" v="116" actId="1076"/>
        <pc:sldMkLst>
          <pc:docMk/>
          <pc:sldMk cId="929458907" sldId="307"/>
        </pc:sldMkLst>
        <pc:picChg chg="del">
          <ac:chgData name="Mandy" userId="6be0712a-e9f9-4aff-a704-224fe206fc87" providerId="ADAL" clId="{FF73CCC0-925A-45AE-A7F0-99CBB1EA8D68}" dt="2021-12-14T04:36:08.110" v="14" actId="478"/>
          <ac:picMkLst>
            <pc:docMk/>
            <pc:sldMk cId="929458907" sldId="307"/>
            <ac:picMk id="4" creationId="{06276E00-CB55-42A8-A1A3-EDDE68624AD4}"/>
          </ac:picMkLst>
        </pc:picChg>
        <pc:picChg chg="add mod">
          <ac:chgData name="Mandy" userId="6be0712a-e9f9-4aff-a704-224fe206fc87" providerId="ADAL" clId="{FF73CCC0-925A-45AE-A7F0-99CBB1EA8D68}" dt="2021-12-14T05:05:20.147" v="116" actId="1076"/>
          <ac:picMkLst>
            <pc:docMk/>
            <pc:sldMk cId="929458907" sldId="307"/>
            <ac:picMk id="5" creationId="{05AA5013-4B57-4D29-A554-793015F39DE4}"/>
          </ac:picMkLst>
        </pc:picChg>
      </pc:sldChg>
      <pc:sldChg chg="addSp delSp modSp mod modNotesTx">
        <pc:chgData name="Mandy" userId="6be0712a-e9f9-4aff-a704-224fe206fc87" providerId="ADAL" clId="{FF73CCC0-925A-45AE-A7F0-99CBB1EA8D68}" dt="2021-12-14T05:05:16.971" v="115" actId="1076"/>
        <pc:sldMkLst>
          <pc:docMk/>
          <pc:sldMk cId="4130032722" sldId="308"/>
        </pc:sldMkLst>
        <pc:spChg chg="mod">
          <ac:chgData name="Mandy" userId="6be0712a-e9f9-4aff-a704-224fe206fc87" providerId="ADAL" clId="{FF73CCC0-925A-45AE-A7F0-99CBB1EA8D68}" dt="2021-12-14T04:53:40.947" v="99" actId="6549"/>
          <ac:spMkLst>
            <pc:docMk/>
            <pc:sldMk cId="4130032722" sldId="308"/>
            <ac:spMk id="3" creationId="{D5DD30C8-9765-4165-82A4-799696E646D2}"/>
          </ac:spMkLst>
        </pc:spChg>
        <pc:picChg chg="del">
          <ac:chgData name="Mandy" userId="6be0712a-e9f9-4aff-a704-224fe206fc87" providerId="ADAL" clId="{FF73CCC0-925A-45AE-A7F0-99CBB1EA8D68}" dt="2021-12-14T04:36:09.687" v="15" actId="478"/>
          <ac:picMkLst>
            <pc:docMk/>
            <pc:sldMk cId="4130032722" sldId="308"/>
            <ac:picMk id="4" creationId="{87C982B7-57AC-41A6-ACA8-54FA1576BADE}"/>
          </ac:picMkLst>
        </pc:picChg>
        <pc:picChg chg="add mod">
          <ac:chgData name="Mandy" userId="6be0712a-e9f9-4aff-a704-224fe206fc87" providerId="ADAL" clId="{FF73CCC0-925A-45AE-A7F0-99CBB1EA8D68}" dt="2021-12-14T05:05:16.971" v="115" actId="1076"/>
          <ac:picMkLst>
            <pc:docMk/>
            <pc:sldMk cId="4130032722" sldId="308"/>
            <ac:picMk id="5" creationId="{6E5FC2C1-815F-44AF-8D6D-30CFB24F3A40}"/>
          </ac:picMkLst>
        </pc:picChg>
      </pc:sldChg>
      <pc:sldChg chg="addSp delSp modSp mod modNotesTx">
        <pc:chgData name="Mandy" userId="6be0712a-e9f9-4aff-a704-224fe206fc87" providerId="ADAL" clId="{FF73CCC0-925A-45AE-A7F0-99CBB1EA8D68}" dt="2021-12-14T05:05:51.196" v="117" actId="22"/>
        <pc:sldMkLst>
          <pc:docMk/>
          <pc:sldMk cId="3417818544" sldId="309"/>
        </pc:sldMkLst>
        <pc:spChg chg="mod">
          <ac:chgData name="Mandy" userId="6be0712a-e9f9-4aff-a704-224fe206fc87" providerId="ADAL" clId="{FF73CCC0-925A-45AE-A7F0-99CBB1EA8D68}" dt="2021-12-14T04:53:27.053" v="97"/>
          <ac:spMkLst>
            <pc:docMk/>
            <pc:sldMk cId="3417818544" sldId="309"/>
            <ac:spMk id="3" creationId="{7ACE11E8-B187-455C-97A1-E7AD9389EF93}"/>
          </ac:spMkLst>
        </pc:spChg>
        <pc:picChg chg="del">
          <ac:chgData name="Mandy" userId="6be0712a-e9f9-4aff-a704-224fe206fc87" providerId="ADAL" clId="{FF73CCC0-925A-45AE-A7F0-99CBB1EA8D68}" dt="2021-12-14T04:36:11.382" v="16" actId="478"/>
          <ac:picMkLst>
            <pc:docMk/>
            <pc:sldMk cId="3417818544" sldId="309"/>
            <ac:picMk id="4" creationId="{2DCD4514-1CCB-4F0E-ABEB-2A4BB2B8FC3D}"/>
          </ac:picMkLst>
        </pc:picChg>
        <pc:picChg chg="add">
          <ac:chgData name="Mandy" userId="6be0712a-e9f9-4aff-a704-224fe206fc87" providerId="ADAL" clId="{FF73CCC0-925A-45AE-A7F0-99CBB1EA8D68}" dt="2021-12-14T05:05:51.196" v="117" actId="22"/>
          <ac:picMkLst>
            <pc:docMk/>
            <pc:sldMk cId="3417818544" sldId="309"/>
            <ac:picMk id="5" creationId="{3FF37143-91AD-49BE-81EA-419F8534A1C1}"/>
          </ac:picMkLst>
        </pc:picChg>
      </pc:sldChg>
      <pc:sldChg chg="delSp del mod">
        <pc:chgData name="Mandy" userId="6be0712a-e9f9-4aff-a704-224fe206fc87" providerId="ADAL" clId="{FF73CCC0-925A-45AE-A7F0-99CBB1EA8D68}" dt="2021-12-14T05:10:07.726" v="124" actId="2696"/>
        <pc:sldMkLst>
          <pc:docMk/>
          <pc:sldMk cId="3973724956" sldId="310"/>
        </pc:sldMkLst>
        <pc:picChg chg="del">
          <ac:chgData name="Mandy" userId="6be0712a-e9f9-4aff-a704-224fe206fc87" providerId="ADAL" clId="{FF73CCC0-925A-45AE-A7F0-99CBB1EA8D68}" dt="2021-12-14T04:36:13.831" v="17" actId="478"/>
          <ac:picMkLst>
            <pc:docMk/>
            <pc:sldMk cId="3973724956" sldId="310"/>
            <ac:picMk id="4" creationId="{D915A19A-E967-424C-A286-B3713574C6CE}"/>
          </ac:picMkLst>
        </pc:picChg>
      </pc:sldChg>
      <pc:sldChg chg="addSp delSp modSp mod modNotesTx">
        <pc:chgData name="Mandy" userId="6be0712a-e9f9-4aff-a704-224fe206fc87" providerId="ADAL" clId="{FF73CCC0-925A-45AE-A7F0-99CBB1EA8D68}" dt="2021-12-14T05:07:10.924" v="119" actId="1076"/>
        <pc:sldMkLst>
          <pc:docMk/>
          <pc:sldMk cId="690432676" sldId="311"/>
        </pc:sldMkLst>
        <pc:spChg chg="mod">
          <ac:chgData name="Mandy" userId="6be0712a-e9f9-4aff-a704-224fe206fc87" providerId="ADAL" clId="{FF73CCC0-925A-45AE-A7F0-99CBB1EA8D68}" dt="2021-12-14T04:53:12.215" v="96"/>
          <ac:spMkLst>
            <pc:docMk/>
            <pc:sldMk cId="690432676" sldId="311"/>
            <ac:spMk id="3" creationId="{3708FD08-E4F3-4962-A482-ACA4104E169A}"/>
          </ac:spMkLst>
        </pc:spChg>
        <pc:picChg chg="del">
          <ac:chgData name="Mandy" userId="6be0712a-e9f9-4aff-a704-224fe206fc87" providerId="ADAL" clId="{FF73CCC0-925A-45AE-A7F0-99CBB1EA8D68}" dt="2021-12-14T04:36:15.449" v="18" actId="478"/>
          <ac:picMkLst>
            <pc:docMk/>
            <pc:sldMk cId="690432676" sldId="311"/>
            <ac:picMk id="4" creationId="{5EE4D9DF-784F-46DB-B96A-6644400D203A}"/>
          </ac:picMkLst>
        </pc:picChg>
        <pc:picChg chg="add mod">
          <ac:chgData name="Mandy" userId="6be0712a-e9f9-4aff-a704-224fe206fc87" providerId="ADAL" clId="{FF73CCC0-925A-45AE-A7F0-99CBB1EA8D68}" dt="2021-12-14T05:07:10.924" v="119" actId="1076"/>
          <ac:picMkLst>
            <pc:docMk/>
            <pc:sldMk cId="690432676" sldId="311"/>
            <ac:picMk id="5" creationId="{1529B1D4-C403-4B50-A5B1-2F0628A5EADF}"/>
          </ac:picMkLst>
        </pc:picChg>
      </pc:sldChg>
      <pc:sldChg chg="addSp delSp modSp mod modNotesTx">
        <pc:chgData name="Mandy" userId="6be0712a-e9f9-4aff-a704-224fe206fc87" providerId="ADAL" clId="{FF73CCC0-925A-45AE-A7F0-99CBB1EA8D68}" dt="2021-12-14T05:07:42.592" v="121" actId="1076"/>
        <pc:sldMkLst>
          <pc:docMk/>
          <pc:sldMk cId="945380859" sldId="312"/>
        </pc:sldMkLst>
        <pc:spChg chg="mod">
          <ac:chgData name="Mandy" userId="6be0712a-e9f9-4aff-a704-224fe206fc87" providerId="ADAL" clId="{FF73CCC0-925A-45AE-A7F0-99CBB1EA8D68}" dt="2021-12-14T04:53:02.792" v="95"/>
          <ac:spMkLst>
            <pc:docMk/>
            <pc:sldMk cId="945380859" sldId="312"/>
            <ac:spMk id="3" creationId="{3708FD08-E4F3-4962-A482-ACA4104E169A}"/>
          </ac:spMkLst>
        </pc:spChg>
        <pc:picChg chg="add mod">
          <ac:chgData name="Mandy" userId="6be0712a-e9f9-4aff-a704-224fe206fc87" providerId="ADAL" clId="{FF73CCC0-925A-45AE-A7F0-99CBB1EA8D68}" dt="2021-12-14T05:07:42.592" v="121" actId="1076"/>
          <ac:picMkLst>
            <pc:docMk/>
            <pc:sldMk cId="945380859" sldId="312"/>
            <ac:picMk id="4" creationId="{4A514337-9AEA-4AFF-B97A-0F993A21113D}"/>
          </ac:picMkLst>
        </pc:picChg>
        <pc:picChg chg="del">
          <ac:chgData name="Mandy" userId="6be0712a-e9f9-4aff-a704-224fe206fc87" providerId="ADAL" clId="{FF73CCC0-925A-45AE-A7F0-99CBB1EA8D68}" dt="2021-12-14T04:36:17.753" v="19" actId="478"/>
          <ac:picMkLst>
            <pc:docMk/>
            <pc:sldMk cId="945380859" sldId="312"/>
            <ac:picMk id="5" creationId="{3C435EC9-BC2A-4E0F-9957-DB96AB3BF83F}"/>
          </ac:picMkLst>
        </pc:picChg>
      </pc:sldChg>
      <pc:sldChg chg="addSp modSp new mod modNotesTx">
        <pc:chgData name="Mandy" userId="6be0712a-e9f9-4aff-a704-224fe206fc87" providerId="ADAL" clId="{FF73CCC0-925A-45AE-A7F0-99CBB1EA8D68}" dt="2021-12-14T05:08:19.426" v="123" actId="1076"/>
        <pc:sldMkLst>
          <pc:docMk/>
          <pc:sldMk cId="3113017532" sldId="313"/>
        </pc:sldMkLst>
        <pc:spChg chg="mod">
          <ac:chgData name="Mandy" userId="6be0712a-e9f9-4aff-a704-224fe206fc87" providerId="ADAL" clId="{FF73CCC0-925A-45AE-A7F0-99CBB1EA8D68}" dt="2021-12-14T04:52:53.943" v="94" actId="20577"/>
          <ac:spMkLst>
            <pc:docMk/>
            <pc:sldMk cId="3113017532" sldId="313"/>
            <ac:spMk id="2" creationId="{EF69DF14-DE12-4B1B-9307-B53A1E752502}"/>
          </ac:spMkLst>
        </pc:spChg>
        <pc:picChg chg="add mod">
          <ac:chgData name="Mandy" userId="6be0712a-e9f9-4aff-a704-224fe206fc87" providerId="ADAL" clId="{FF73CCC0-925A-45AE-A7F0-99CBB1EA8D68}" dt="2021-12-14T05:08:19.426" v="123" actId="1076"/>
          <ac:picMkLst>
            <pc:docMk/>
            <pc:sldMk cId="3113017532" sldId="313"/>
            <ac:picMk id="4" creationId="{F075B9A4-A76C-402D-961F-7A022FF12B07}"/>
          </ac:picMkLst>
        </pc:picChg>
      </pc:sldChg>
      <pc:sldChg chg="new del">
        <pc:chgData name="Mandy" userId="6be0712a-e9f9-4aff-a704-224fe206fc87" providerId="ADAL" clId="{FF73CCC0-925A-45AE-A7F0-99CBB1EA8D68}" dt="2021-12-14T04:52:42.524" v="91" actId="2696"/>
        <pc:sldMkLst>
          <pc:docMk/>
          <pc:sldMk cId="1283289564" sldId="314"/>
        </pc:sldMkLst>
      </pc:sldChg>
      <pc:sldMasterChg chg="modSldLayout">
        <pc:chgData name="Mandy" userId="6be0712a-e9f9-4aff-a704-224fe206fc87" providerId="ADAL" clId="{FF73CCC0-925A-45AE-A7F0-99CBB1EA8D68}" dt="2021-12-14T04:38:34.947" v="47" actId="207"/>
        <pc:sldMasterMkLst>
          <pc:docMk/>
          <pc:sldMasterMk cId="2231698175" sldId="2147483656"/>
        </pc:sldMasterMkLst>
        <pc:sldLayoutChg chg="modSp mod">
          <pc:chgData name="Mandy" userId="6be0712a-e9f9-4aff-a704-224fe206fc87" providerId="ADAL" clId="{FF73CCC0-925A-45AE-A7F0-99CBB1EA8D68}" dt="2021-12-14T04:38:26.446" v="45" actId="207"/>
          <pc:sldLayoutMkLst>
            <pc:docMk/>
            <pc:sldMasterMk cId="2231698175" sldId="2147483656"/>
            <pc:sldLayoutMk cId="3165916936" sldId="2147483659"/>
          </pc:sldLayoutMkLst>
          <pc:spChg chg="mod">
            <ac:chgData name="Mandy" userId="6be0712a-e9f9-4aff-a704-224fe206fc87" providerId="ADAL" clId="{FF73CCC0-925A-45AE-A7F0-99CBB1EA8D68}" dt="2021-12-14T04:38:21.804" v="44" actId="207"/>
            <ac:spMkLst>
              <pc:docMk/>
              <pc:sldMasterMk cId="2231698175" sldId="2147483656"/>
              <pc:sldLayoutMk cId="3165916936" sldId="2147483659"/>
              <ac:spMk id="2" creationId="{00000000-0000-0000-0000-000000000000}"/>
            </ac:spMkLst>
          </pc:spChg>
          <pc:spChg chg="mod">
            <ac:chgData name="Mandy" userId="6be0712a-e9f9-4aff-a704-224fe206fc87" providerId="ADAL" clId="{FF73CCC0-925A-45AE-A7F0-99CBB1EA8D68}" dt="2021-12-14T04:38:26.446" v="45" actId="207"/>
            <ac:spMkLst>
              <pc:docMk/>
              <pc:sldMasterMk cId="2231698175" sldId="2147483656"/>
              <pc:sldLayoutMk cId="3165916936" sldId="2147483659"/>
              <ac:spMk id="7" creationId="{C70ACA28-C8C2-427A-AA05-B15026A6A5A1}"/>
            </ac:spMkLst>
          </pc:spChg>
        </pc:sldLayoutChg>
        <pc:sldLayoutChg chg="modSp mod">
          <pc:chgData name="Mandy" userId="6be0712a-e9f9-4aff-a704-224fe206fc87" providerId="ADAL" clId="{FF73CCC0-925A-45AE-A7F0-99CBB1EA8D68}" dt="2021-12-14T04:38:34.947" v="47" actId="207"/>
          <pc:sldLayoutMkLst>
            <pc:docMk/>
            <pc:sldMasterMk cId="2231698175" sldId="2147483656"/>
            <pc:sldLayoutMk cId="4215994034" sldId="2147483660"/>
          </pc:sldLayoutMkLst>
          <pc:spChg chg="mod">
            <ac:chgData name="Mandy" userId="6be0712a-e9f9-4aff-a704-224fe206fc87" providerId="ADAL" clId="{FF73CCC0-925A-45AE-A7F0-99CBB1EA8D68}" dt="2021-12-14T04:38:31.417" v="46" actId="207"/>
            <ac:spMkLst>
              <pc:docMk/>
              <pc:sldMasterMk cId="2231698175" sldId="2147483656"/>
              <pc:sldLayoutMk cId="4215994034" sldId="2147483660"/>
              <ac:spMk id="2" creationId="{00000000-0000-0000-0000-000000000000}"/>
            </ac:spMkLst>
          </pc:spChg>
          <pc:spChg chg="mod">
            <ac:chgData name="Mandy" userId="6be0712a-e9f9-4aff-a704-224fe206fc87" providerId="ADAL" clId="{FF73CCC0-925A-45AE-A7F0-99CBB1EA8D68}" dt="2021-12-14T04:38:34.947" v="47" actId="207"/>
            <ac:spMkLst>
              <pc:docMk/>
              <pc:sldMasterMk cId="2231698175" sldId="2147483656"/>
              <pc:sldLayoutMk cId="4215994034" sldId="2147483660"/>
              <ac:spMk id="7" creationId="{8A1D77AC-0391-4922-8A32-4FAAFC4F6D3B}"/>
            </ac:spMkLst>
          </pc:spChg>
        </pc:sldLayoutChg>
      </pc:sldMasterChg>
    </pc:docChg>
  </pc:docChgLst>
  <pc:docChgLst>
    <pc:chgData name="BYRNE, Mandy" userId="S::byrnaz@austin.org.au::6be0712a-e9f9-4aff-a704-224fe206fc87" providerId="AD" clId="Web-{57DF7B93-9498-F6C3-40DF-3843E2BE958E}"/>
    <pc:docChg chg="modSld">
      <pc:chgData name="BYRNE, Mandy" userId="S::byrnaz@austin.org.au::6be0712a-e9f9-4aff-a704-224fe206fc87" providerId="AD" clId="Web-{57DF7B93-9498-F6C3-40DF-3843E2BE958E}" dt="2021-12-14T04:35:14.374" v="8" actId="20577"/>
      <pc:docMkLst>
        <pc:docMk/>
      </pc:docMkLst>
      <pc:sldChg chg="modSp">
        <pc:chgData name="BYRNE, Mandy" userId="S::byrnaz@austin.org.au::6be0712a-e9f9-4aff-a704-224fe206fc87" providerId="AD" clId="Web-{57DF7B93-9498-F6C3-40DF-3843E2BE958E}" dt="2021-12-14T04:35:14.374" v="8" actId="20577"/>
        <pc:sldMkLst>
          <pc:docMk/>
          <pc:sldMk cId="432067598" sldId="256"/>
        </pc:sldMkLst>
        <pc:spChg chg="mod">
          <ac:chgData name="BYRNE, Mandy" userId="S::byrnaz@austin.org.au::6be0712a-e9f9-4aff-a704-224fe206fc87" providerId="AD" clId="Web-{57DF7B93-9498-F6C3-40DF-3843E2BE958E}" dt="2021-12-14T04:35:14.374" v="8" actId="20577"/>
          <ac:spMkLst>
            <pc:docMk/>
            <pc:sldMk cId="432067598" sldId="256"/>
            <ac:spMk id="2" creationId="{82C3EBCF-022E-48F9-BA86-0863D9681A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3EDFB-9208-4A5C-8B38-9F22E45615F8}" type="datetimeFigureOut">
              <a:rPr lang="en-AU" smtClean="0"/>
              <a:t>13/10/2022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E4550-0A55-4481-9925-7165B7F40B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3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</a:t>
            </a:r>
            <a:r>
              <a:rPr lang="en-AU"/>
              <a:t>26</a:t>
            </a:r>
            <a:r>
              <a:rPr lang="en-A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Patient survival curve</a:t>
            </a:r>
            <a:r>
              <a:rPr lang="en-AU"/>
              <a:t> </a:t>
            </a:r>
            <a:endParaRPr lang="en-AU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1938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35. Paediatric patient survival curve by transplant weight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6101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36. Paediatric patient survival curve by primary disease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9070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37. Adult patient survival curve by primary disease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385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38. Patient survival curve by age group with fulminant hepatic failure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3237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39. Adult patient survival curve by transplant era with hepatitis B virus cirrhosis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2025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40. Patient survival curve by transplant era with hepatitis C virus cirrhosis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2363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41. Patient survival curve with a diagnosis of hepatocellular carcinoma by transplant era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282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42. Paediatric patient survival curve with a malignancy diagnosis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84922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43. Adult patient survival curve with a malignancy diagnosis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562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27. Patient survival curve by age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4931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28. Paediatric patient survival curve by age strata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0240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29. Adult patient survival curve by age strata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9661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30. Patient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4868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31. Paediatric patient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4818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32. Adult patient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6745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33. Paediatric patient survival curve by type of primary graft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231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34. Adult patient survival curve by type of primary </a:t>
            </a:r>
            <a:r>
              <a:rPr lang="en-US" dirty="0" err="1"/>
              <a:t>graf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117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890C5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0ACA28-C8C2-427A-AA05-B15026A6A5A1}"/>
              </a:ext>
            </a:extLst>
          </p:cNvPr>
          <p:cNvSpPr txBox="1">
            <a:spLocks/>
          </p:cNvSpPr>
          <p:nvPr userDrawn="1"/>
        </p:nvSpPr>
        <p:spPr>
          <a:xfrm>
            <a:off x="5386647" y="6311901"/>
            <a:ext cx="312870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890C58"/>
                </a:solidFill>
              </a:rPr>
              <a:t>33</a:t>
            </a:r>
            <a:r>
              <a:rPr lang="en-AU" sz="1100" b="1" baseline="30000" dirty="0">
                <a:solidFill>
                  <a:srgbClr val="890C58"/>
                </a:solidFill>
              </a:rPr>
              <a:t>rd</a:t>
            </a:r>
            <a:r>
              <a:rPr lang="en-AU" sz="1100" b="1" dirty="0">
                <a:solidFill>
                  <a:srgbClr val="890C58"/>
                </a:solidFill>
              </a:rPr>
              <a:t> Annual Report - Data to 31 December 2021</a:t>
            </a:r>
          </a:p>
          <a:p>
            <a:pPr algn="r"/>
            <a:r>
              <a:rPr lang="en-AU" sz="1050" b="0" dirty="0">
                <a:solidFill>
                  <a:srgbClr val="890C58"/>
                </a:solidFill>
                <a:latin typeface="+mj-lt"/>
              </a:rPr>
              <a:t>© Copyright ANZLITR 2022</a:t>
            </a:r>
          </a:p>
        </p:txBody>
      </p:sp>
    </p:spTree>
    <p:extLst>
      <p:ext uri="{BB962C8B-B14F-4D97-AF65-F5344CB8AC3E}">
        <p14:creationId xmlns:p14="http://schemas.microsoft.com/office/powerpoint/2010/main" val="316591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7396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890C5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1D77AC-0391-4922-8A32-4FAAFC4F6D3B}"/>
              </a:ext>
            </a:extLst>
          </p:cNvPr>
          <p:cNvSpPr txBox="1">
            <a:spLocks/>
          </p:cNvSpPr>
          <p:nvPr userDrawn="1"/>
        </p:nvSpPr>
        <p:spPr>
          <a:xfrm>
            <a:off x="5386647" y="6311901"/>
            <a:ext cx="312870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890C58"/>
                </a:solidFill>
              </a:rPr>
              <a:t>33</a:t>
            </a:r>
            <a:r>
              <a:rPr lang="en-AU" sz="1100" b="1" baseline="30000" dirty="0">
                <a:solidFill>
                  <a:srgbClr val="890C58"/>
                </a:solidFill>
              </a:rPr>
              <a:t>rd</a:t>
            </a:r>
            <a:r>
              <a:rPr lang="en-AU" sz="1100" b="1" dirty="0">
                <a:solidFill>
                  <a:srgbClr val="890C58"/>
                </a:solidFill>
              </a:rPr>
              <a:t> Annual Report - Data to 31 December 2021</a:t>
            </a:r>
          </a:p>
          <a:p>
            <a:pPr algn="r"/>
            <a:r>
              <a:rPr lang="en-AU" sz="1050" b="0" dirty="0">
                <a:solidFill>
                  <a:srgbClr val="890C58"/>
                </a:solidFill>
                <a:latin typeface="+mj-lt"/>
              </a:rPr>
              <a:t>© Copyright ANZLITR 2022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C645253-C7E1-49FC-82D7-7E901C816B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99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169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890C5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3EBCF-022E-48F9-BA86-0863D9681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268" y="2746977"/>
            <a:ext cx="7772400" cy="2387600"/>
          </a:xfrm>
        </p:spPr>
        <p:txBody>
          <a:bodyPr>
            <a:noAutofit/>
          </a:bodyPr>
          <a:lstStyle/>
          <a:p>
            <a:r>
              <a:rPr lang="en-US" sz="3600" b="0" dirty="0"/>
              <a:t>33</a:t>
            </a:r>
            <a:r>
              <a:rPr lang="en-US" sz="3600" b="0" baseline="30000" dirty="0"/>
              <a:t>rd</a:t>
            </a:r>
            <a:r>
              <a:rPr lang="en-US" sz="3600" b="0" dirty="0"/>
              <a:t> Annual Report on </a:t>
            </a:r>
            <a:br>
              <a:rPr lang="en-US" sz="3600" b="0" dirty="0"/>
            </a:br>
            <a:r>
              <a:rPr lang="en-US" sz="3600" b="0" dirty="0"/>
              <a:t>Liver and Intestinal Transplantation Activity</a:t>
            </a:r>
            <a:br>
              <a:rPr lang="en-US" sz="3600" b="0" dirty="0"/>
            </a:br>
            <a:r>
              <a:rPr lang="en-US" sz="3600" b="0" dirty="0"/>
              <a:t>in Australia and New Zealand</a:t>
            </a:r>
            <a:br>
              <a:rPr lang="en-US" sz="3200" dirty="0"/>
            </a:br>
            <a:br>
              <a:rPr lang="en-US" sz="3200" dirty="0"/>
            </a:br>
            <a:r>
              <a:rPr lang="en-US" sz="2400" b="0" dirty="0"/>
              <a:t>Data to 31 December 2021</a:t>
            </a:r>
            <a:endParaRPr lang="en-AU" sz="3200" b="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60B841D-7200-44F1-94E0-12FE43238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3" y="748688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67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964B1B-988A-4EC4-90FF-8889B346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Paediatric patient survival curve by type of primary graft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E23320-102D-8422-A11F-CBAD755EA8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57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DA6BEB-E37D-4649-A8C7-A89EE577B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Adult patient survival curve by type of primary graft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9B65CC-7EE6-1FD8-5369-06766791D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094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F86071F-47A9-4AD5-96DB-82B74122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Paediatric patient survival curve by transplant weight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1C6E3D-C360-F8A8-7C4E-58BC33266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2" y="1042987"/>
            <a:ext cx="81057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040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200508-402A-4AC3-9CCE-FAB5B674F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Paediatric patient survival curve by primary disease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9190CB-A12D-B8F8-2BF8-4D0B3D9B0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829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BD6FF1-B1D0-48EF-9D2B-3309EAFD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Adult patient survival curve by primary disease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35F165-3365-742E-C764-2414698EB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5" y="1047750"/>
            <a:ext cx="80962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049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D2D22D-42E2-4E81-AC96-21775AEF8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Patient survival curve by age group with fulminant hepatic failure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EB8936-4E45-7BFF-1DFE-F636A3F23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2" y="1042987"/>
            <a:ext cx="81057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58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5DD30C8-9765-4165-82A4-799696E6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Adult patient survival curve by transplant era with hepatitis B virus cirrhosis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114C45-D023-143B-7813-E700E1EE13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32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CE11E8-B187-455C-97A1-E7AD9389E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Patient survival curve by transplant era with hepatitis C virus cirrhosis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8D0477-C562-91C2-7CA4-BF088783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818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08FD08-E4F3-4962-A482-ACA4104E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Patient survival curve with a diagnosis of hepatocellular carcinoma by transplant era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3D376A-5859-D8B8-437F-8296C0967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432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08FD08-E4F3-4962-A482-ACA4104E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Paediatric patient survival curve with a malignancy diagnosis – all diagnoses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58F0CB-FEDB-3D05-0777-89FAB95E0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38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F419-FB00-411B-875E-6FCCD55B5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194" y="2132966"/>
            <a:ext cx="7886700" cy="673965"/>
          </a:xfrm>
        </p:spPr>
        <p:txBody>
          <a:bodyPr/>
          <a:lstStyle/>
          <a:p>
            <a:pPr lvl="0"/>
            <a:r>
              <a:rPr lang="en-AU" dirty="0"/>
              <a:t>11. Patient Survival</a:t>
            </a:r>
          </a:p>
        </p:txBody>
      </p:sp>
    </p:spTree>
    <p:extLst>
      <p:ext uri="{BB962C8B-B14F-4D97-AF65-F5344CB8AC3E}">
        <p14:creationId xmlns:p14="http://schemas.microsoft.com/office/powerpoint/2010/main" val="3382956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9DF14-DE12-4B1B-9307-B53A1E75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Adult patient survival curve with a malignancy diagnosis </a:t>
            </a:r>
            <a:br>
              <a:rPr lang="en-US" dirty="0"/>
            </a:br>
            <a:r>
              <a:rPr lang="en-US" dirty="0"/>
              <a:t>– all diagnoses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1CADF0-6E83-F56D-C78D-2FC4003A1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2" y="1042987"/>
            <a:ext cx="81057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1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63C144-0C28-49C9-B3DA-DDF46C182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Patient survival curve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90988A-4A36-896E-6DC6-2FB1CF9B6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6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E2FE47-83C7-4349-8F1A-1D65FE1CC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Patient survival curve by age category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2DB24C-28B5-B93A-838A-A2739F889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4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E2FE47-83C7-4349-8F1A-1D65FE1CC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Paediatric patient survival curve by age strata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215F5E-E089-F20E-065A-126100114D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62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E2FE47-83C7-4349-8F1A-1D65FE1CC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Adult patient survival curve by age strata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28BE3B-3315-7059-E579-F04F7108B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688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1516B-C147-4A83-823D-25C5FB39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C29B5B-779E-BAB1-2EE2-2E2704483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42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EFC588-3A71-4637-A982-3689EC325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Paediatric patient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AC358E-CB2A-E52F-42A4-0B09C0B73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722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A133C2-36B5-43E9-8AFD-00B53C5C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Adult patient survival curve by era of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8DB38F-52E1-ACCA-60D7-8A75608987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71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3" ma:contentTypeDescription="Create a new document." ma:contentTypeScope="" ma:versionID="46da763aba2515e9949b1caeab79baf5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524aab9f65707537751cc307a1da23a2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4BB15A-016C-4583-8BDD-B787456B10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17b4d-640c-4921-8886-33d2b38e7d6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06028D-0BA0-4141-825D-CBAEF2184346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8fa17b4d-640c-4921-8886-33d2b38e7d6c"/>
    <ds:schemaRef ds:uri="effdf2cc-b12a-41f2-91a6-814341b6a5c2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05011DA-43FD-4DED-8027-94598CF85B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428</Words>
  <Application>Microsoft Office PowerPoint</Application>
  <PresentationFormat>On-screen Show (4:3)</PresentationFormat>
  <Paragraphs>56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33rd Annual Report on  Liver and Intestinal Transplantation Activity in Australia and New Zealand  Data to 31 December 2021</vt:lpstr>
      <vt:lpstr>11. Patient Survival</vt:lpstr>
      <vt:lpstr>Patient survival curve </vt:lpstr>
      <vt:lpstr>Patient survival curve by age category</vt:lpstr>
      <vt:lpstr>Paediatric patient survival curve by age strata</vt:lpstr>
      <vt:lpstr>Adult patient survival curve by age strata</vt:lpstr>
      <vt:lpstr>Patient survival curve by era of transplant</vt:lpstr>
      <vt:lpstr>Paediatric patient survival curve by era of transplant</vt:lpstr>
      <vt:lpstr>Adult patient survival curve by era of transplant</vt:lpstr>
      <vt:lpstr>Paediatric patient survival curve by type of primary graft</vt:lpstr>
      <vt:lpstr>Adult patient survival curve by type of primary graft</vt:lpstr>
      <vt:lpstr>Paediatric patient survival curve by transplant weight</vt:lpstr>
      <vt:lpstr>Paediatric patient survival curve by primary disease</vt:lpstr>
      <vt:lpstr>Adult patient survival curve by primary disease</vt:lpstr>
      <vt:lpstr>Patient survival curve by age group with fulminant hepatic failure – all diagnoses</vt:lpstr>
      <vt:lpstr>Adult patient survival curve by transplant era with hepatitis B virus cirrhosis – all diagnoses</vt:lpstr>
      <vt:lpstr>Patient survival curve by transplant era with hepatitis C virus cirrhosis – all diagnoses</vt:lpstr>
      <vt:lpstr>Patient survival curve with a diagnosis of hepatocellular carcinoma by transplant era – all diagnoses</vt:lpstr>
      <vt:lpstr>Paediatric patient survival curve with a malignancy diagnosis – all diagnoses</vt:lpstr>
      <vt:lpstr>Adult patient survival curve with a malignancy diagnosis  – all diagnoses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and Mandy Byrne</dc:creator>
  <cp:lastModifiedBy>Mandy Byrne</cp:lastModifiedBy>
  <cp:revision>41</cp:revision>
  <dcterms:created xsi:type="dcterms:W3CDTF">2020-04-28T04:52:24Z</dcterms:created>
  <dcterms:modified xsi:type="dcterms:W3CDTF">2022-10-13T00:51:15Z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</Properties>
</file>