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4"/>
  </p:sldMasterIdLst>
  <p:notesMasterIdLst>
    <p:notesMasterId r:id="rId29"/>
  </p:notesMasterIdLst>
  <p:sldIdLst>
    <p:sldId id="256" r:id="rId5"/>
    <p:sldId id="295" r:id="rId6"/>
    <p:sldId id="294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9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F38F6B-1D34-428A-A5BA-6256727C5A79}">
          <p14:sldIdLst>
            <p14:sldId id="256"/>
          </p14:sldIdLst>
        </p14:section>
        <p14:section name="12 Graft Outcome" id="{E19DC86F-DF23-474D-8904-D0C41B9369B3}">
          <p14:sldIdLst>
            <p14:sldId id="295"/>
            <p14:sldId id="294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666633"/>
    <a:srgbClr val="5B5A3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97571B-84EE-4634-9EB2-D9D81F4C823A}" v="10" dt="2022-10-13T01:07:03.894"/>
    <p1510:client id="{AB61A8F3-E409-547F-C816-8EDF18CEA273}" v="5" dt="2022-10-13T01:02:36.854"/>
    <p1510:client id="{E65545BF-7E3F-4CB6-9A90-FD4BE9E76513}" v="3" dt="2022-10-13T00:55:23.2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9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82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dy" userId="6be0712a-e9f9-4aff-a704-224fe206fc87" providerId="ADAL" clId="{B0505FBD-2709-418B-B0CB-E8673D037100}"/>
    <pc:docChg chg="undo custSel addSld delSld modSld sldOrd modMainMaster modSection">
      <pc:chgData name="Mandy" userId="6be0712a-e9f9-4aff-a704-224fe206fc87" providerId="ADAL" clId="{B0505FBD-2709-418B-B0CB-E8673D037100}" dt="2021-12-19T05:24:51.272" v="173" actId="22"/>
      <pc:docMkLst>
        <pc:docMk/>
      </pc:docMkLst>
      <pc:sldChg chg="modSp mod">
        <pc:chgData name="Mandy" userId="6be0712a-e9f9-4aff-a704-224fe206fc87" providerId="ADAL" clId="{B0505FBD-2709-418B-B0CB-E8673D037100}" dt="2021-12-19T04:21:24.457" v="23" actId="20577"/>
        <pc:sldMkLst>
          <pc:docMk/>
          <pc:sldMk cId="432067598" sldId="256"/>
        </pc:sldMkLst>
        <pc:spChg chg="mod">
          <ac:chgData name="Mandy" userId="6be0712a-e9f9-4aff-a704-224fe206fc87" providerId="ADAL" clId="{B0505FBD-2709-418B-B0CB-E8673D037100}" dt="2021-12-19T04:21:24.457" v="23" actId="20577"/>
          <ac:spMkLst>
            <pc:docMk/>
            <pc:sldMk cId="432067598" sldId="256"/>
            <ac:spMk id="2" creationId="{82C3EBCF-022E-48F9-BA86-0863D9681A72}"/>
          </ac:spMkLst>
        </pc:spChg>
      </pc:sldChg>
      <pc:sldChg chg="addSp delSp mod modNotesTx">
        <pc:chgData name="Mandy" userId="6be0712a-e9f9-4aff-a704-224fe206fc87" providerId="ADAL" clId="{B0505FBD-2709-418B-B0CB-E8673D037100}" dt="2021-12-19T04:35:00.495" v="135" actId="22"/>
        <pc:sldMkLst>
          <pc:docMk/>
          <pc:sldMk cId="967868042" sldId="294"/>
        </pc:sldMkLst>
        <pc:picChg chg="del">
          <ac:chgData name="Mandy" userId="6be0712a-e9f9-4aff-a704-224fe206fc87" providerId="ADAL" clId="{B0505FBD-2709-418B-B0CB-E8673D037100}" dt="2021-12-19T04:21:31.353" v="24" actId="478"/>
          <ac:picMkLst>
            <pc:docMk/>
            <pc:sldMk cId="967868042" sldId="294"/>
            <ac:picMk id="4" creationId="{FF8B214B-087F-48AF-8290-35D66751E6E9}"/>
          </ac:picMkLst>
        </pc:picChg>
        <pc:picChg chg="add">
          <ac:chgData name="Mandy" userId="6be0712a-e9f9-4aff-a704-224fe206fc87" providerId="ADAL" clId="{B0505FBD-2709-418B-B0CB-E8673D037100}" dt="2021-12-19T04:35:00.495" v="135" actId="22"/>
          <ac:picMkLst>
            <pc:docMk/>
            <pc:sldMk cId="967868042" sldId="294"/>
            <ac:picMk id="5" creationId="{5EAD5BAF-69B4-425E-96A7-353F6EF9EE0B}"/>
          </ac:picMkLst>
        </pc:picChg>
      </pc:sldChg>
      <pc:sldChg chg="addSp delSp mod modNotesTx">
        <pc:chgData name="Mandy" userId="6be0712a-e9f9-4aff-a704-224fe206fc87" providerId="ADAL" clId="{B0505FBD-2709-418B-B0CB-E8673D037100}" dt="2021-12-19T04:35:34.562" v="136" actId="22"/>
        <pc:sldMkLst>
          <pc:docMk/>
          <pc:sldMk cId="3131164800" sldId="296"/>
        </pc:sldMkLst>
        <pc:picChg chg="del">
          <ac:chgData name="Mandy" userId="6be0712a-e9f9-4aff-a704-224fe206fc87" providerId="ADAL" clId="{B0505FBD-2709-418B-B0CB-E8673D037100}" dt="2021-12-19T04:21:34.664" v="25" actId="478"/>
          <ac:picMkLst>
            <pc:docMk/>
            <pc:sldMk cId="3131164800" sldId="296"/>
            <ac:picMk id="3" creationId="{87C31308-F954-4F45-899C-A3BDE7D4E300}"/>
          </ac:picMkLst>
        </pc:picChg>
        <pc:picChg chg="add">
          <ac:chgData name="Mandy" userId="6be0712a-e9f9-4aff-a704-224fe206fc87" providerId="ADAL" clId="{B0505FBD-2709-418B-B0CB-E8673D037100}" dt="2021-12-19T04:35:34.562" v="136" actId="22"/>
          <ac:picMkLst>
            <pc:docMk/>
            <pc:sldMk cId="3131164800" sldId="296"/>
            <ac:picMk id="5" creationId="{9CC3F56A-5F78-4AFA-B7F8-EF74164DE365}"/>
          </ac:picMkLst>
        </pc:picChg>
      </pc:sldChg>
      <pc:sldChg chg="addSp delSp mod modNotesTx">
        <pc:chgData name="Mandy" userId="6be0712a-e9f9-4aff-a704-224fe206fc87" providerId="ADAL" clId="{B0505FBD-2709-418B-B0CB-E8673D037100}" dt="2021-12-19T04:36:02.441" v="137" actId="22"/>
        <pc:sldMkLst>
          <pc:docMk/>
          <pc:sldMk cId="1689270909" sldId="297"/>
        </pc:sldMkLst>
        <pc:picChg chg="del">
          <ac:chgData name="Mandy" userId="6be0712a-e9f9-4aff-a704-224fe206fc87" providerId="ADAL" clId="{B0505FBD-2709-418B-B0CB-E8673D037100}" dt="2021-12-19T04:21:36.294" v="26" actId="478"/>
          <ac:picMkLst>
            <pc:docMk/>
            <pc:sldMk cId="1689270909" sldId="297"/>
            <ac:picMk id="3" creationId="{740E5130-65A4-4E26-BFEE-EC0EDAC4B861}"/>
          </ac:picMkLst>
        </pc:picChg>
        <pc:picChg chg="add">
          <ac:chgData name="Mandy" userId="6be0712a-e9f9-4aff-a704-224fe206fc87" providerId="ADAL" clId="{B0505FBD-2709-418B-B0CB-E8673D037100}" dt="2021-12-19T04:36:02.441" v="137" actId="22"/>
          <ac:picMkLst>
            <pc:docMk/>
            <pc:sldMk cId="1689270909" sldId="297"/>
            <ac:picMk id="5" creationId="{BC9CB14C-5D03-46F2-A87D-7987DA6EFC47}"/>
          </ac:picMkLst>
        </pc:picChg>
      </pc:sldChg>
      <pc:sldChg chg="addSp delSp modSp mod modNotesTx">
        <pc:chgData name="Mandy" userId="6be0712a-e9f9-4aff-a704-224fe206fc87" providerId="ADAL" clId="{B0505FBD-2709-418B-B0CB-E8673D037100}" dt="2021-12-19T04:37:07.958" v="143" actId="22"/>
        <pc:sldMkLst>
          <pc:docMk/>
          <pc:sldMk cId="126353792" sldId="298"/>
        </pc:sldMkLst>
        <pc:spChg chg="mod">
          <ac:chgData name="Mandy" userId="6be0712a-e9f9-4aff-a704-224fe206fc87" providerId="ADAL" clId="{B0505FBD-2709-418B-B0CB-E8673D037100}" dt="2021-12-19T04:36:15.298" v="138" actId="14100"/>
          <ac:spMkLst>
            <pc:docMk/>
            <pc:sldMk cId="126353792" sldId="298"/>
            <ac:spMk id="2" creationId="{ADAB0BA5-9B93-4269-9769-02FD343AAC6B}"/>
          </ac:spMkLst>
        </pc:spChg>
        <pc:picChg chg="del">
          <ac:chgData name="Mandy" userId="6be0712a-e9f9-4aff-a704-224fe206fc87" providerId="ADAL" clId="{B0505FBD-2709-418B-B0CB-E8673D037100}" dt="2021-12-19T04:21:37.965" v="27" actId="478"/>
          <ac:picMkLst>
            <pc:docMk/>
            <pc:sldMk cId="126353792" sldId="298"/>
            <ac:picMk id="3" creationId="{D6DE23BC-EB7A-4F47-BB87-A1EE85AFD781}"/>
          </ac:picMkLst>
        </pc:picChg>
        <pc:picChg chg="add">
          <ac:chgData name="Mandy" userId="6be0712a-e9f9-4aff-a704-224fe206fc87" providerId="ADAL" clId="{B0505FBD-2709-418B-B0CB-E8673D037100}" dt="2021-12-19T04:37:07.958" v="143" actId="22"/>
          <ac:picMkLst>
            <pc:docMk/>
            <pc:sldMk cId="126353792" sldId="298"/>
            <ac:picMk id="5" creationId="{14B4EF6E-E080-4156-84A1-B13961262159}"/>
          </ac:picMkLst>
        </pc:picChg>
      </pc:sldChg>
      <pc:sldChg chg="addSp delSp mod modNotesTx">
        <pc:chgData name="Mandy" userId="6be0712a-e9f9-4aff-a704-224fe206fc87" providerId="ADAL" clId="{B0505FBD-2709-418B-B0CB-E8673D037100}" dt="2021-12-19T04:37:43.667" v="144" actId="22"/>
        <pc:sldMkLst>
          <pc:docMk/>
          <pc:sldMk cId="4021654237" sldId="299"/>
        </pc:sldMkLst>
        <pc:picChg chg="del">
          <ac:chgData name="Mandy" userId="6be0712a-e9f9-4aff-a704-224fe206fc87" providerId="ADAL" clId="{B0505FBD-2709-418B-B0CB-E8673D037100}" dt="2021-12-19T04:21:41.030" v="28" actId="478"/>
          <ac:picMkLst>
            <pc:docMk/>
            <pc:sldMk cId="4021654237" sldId="299"/>
            <ac:picMk id="3" creationId="{755D3085-01DD-4C40-94E2-712B8D800DCF}"/>
          </ac:picMkLst>
        </pc:picChg>
        <pc:picChg chg="add">
          <ac:chgData name="Mandy" userId="6be0712a-e9f9-4aff-a704-224fe206fc87" providerId="ADAL" clId="{B0505FBD-2709-418B-B0CB-E8673D037100}" dt="2021-12-19T04:37:43.667" v="144" actId="22"/>
          <ac:picMkLst>
            <pc:docMk/>
            <pc:sldMk cId="4021654237" sldId="299"/>
            <ac:picMk id="5" creationId="{6EC1F14F-C5AA-4A39-A118-C73F3FDBB828}"/>
          </ac:picMkLst>
        </pc:picChg>
      </pc:sldChg>
      <pc:sldChg chg="addSp delSp mod modNotesTx">
        <pc:chgData name="Mandy" userId="6be0712a-e9f9-4aff-a704-224fe206fc87" providerId="ADAL" clId="{B0505FBD-2709-418B-B0CB-E8673D037100}" dt="2021-12-19T04:43:54.503" v="145" actId="22"/>
        <pc:sldMkLst>
          <pc:docMk/>
          <pc:sldMk cId="2583681678" sldId="300"/>
        </pc:sldMkLst>
        <pc:picChg chg="del">
          <ac:chgData name="Mandy" userId="6be0712a-e9f9-4aff-a704-224fe206fc87" providerId="ADAL" clId="{B0505FBD-2709-418B-B0CB-E8673D037100}" dt="2021-12-19T04:21:42.557" v="29" actId="478"/>
          <ac:picMkLst>
            <pc:docMk/>
            <pc:sldMk cId="2583681678" sldId="300"/>
            <ac:picMk id="3" creationId="{53C657E9-D8D9-4E75-B08E-B4CACD1A90D7}"/>
          </ac:picMkLst>
        </pc:picChg>
        <pc:picChg chg="add">
          <ac:chgData name="Mandy" userId="6be0712a-e9f9-4aff-a704-224fe206fc87" providerId="ADAL" clId="{B0505FBD-2709-418B-B0CB-E8673D037100}" dt="2021-12-19T04:43:54.503" v="145" actId="22"/>
          <ac:picMkLst>
            <pc:docMk/>
            <pc:sldMk cId="2583681678" sldId="300"/>
            <ac:picMk id="5" creationId="{EE903893-5A92-4BD4-9ADE-298642B4FD93}"/>
          </ac:picMkLst>
        </pc:picChg>
      </pc:sldChg>
      <pc:sldChg chg="addSp delSp mod modNotesTx">
        <pc:chgData name="Mandy" userId="6be0712a-e9f9-4aff-a704-224fe206fc87" providerId="ADAL" clId="{B0505FBD-2709-418B-B0CB-E8673D037100}" dt="2021-12-19T04:46:52.056" v="146" actId="22"/>
        <pc:sldMkLst>
          <pc:docMk/>
          <pc:sldMk cId="254335899" sldId="301"/>
        </pc:sldMkLst>
        <pc:picChg chg="del">
          <ac:chgData name="Mandy" userId="6be0712a-e9f9-4aff-a704-224fe206fc87" providerId="ADAL" clId="{B0505FBD-2709-418B-B0CB-E8673D037100}" dt="2021-12-19T04:21:44.062" v="30" actId="478"/>
          <ac:picMkLst>
            <pc:docMk/>
            <pc:sldMk cId="254335899" sldId="301"/>
            <ac:picMk id="3" creationId="{54A01B82-77D0-4D8D-831E-7EE7D0293A2C}"/>
          </ac:picMkLst>
        </pc:picChg>
        <pc:picChg chg="add">
          <ac:chgData name="Mandy" userId="6be0712a-e9f9-4aff-a704-224fe206fc87" providerId="ADAL" clId="{B0505FBD-2709-418B-B0CB-E8673D037100}" dt="2021-12-19T04:46:52.056" v="146" actId="22"/>
          <ac:picMkLst>
            <pc:docMk/>
            <pc:sldMk cId="254335899" sldId="301"/>
            <ac:picMk id="5" creationId="{10BBD696-E524-4D71-9569-9D986CA8B746}"/>
          </ac:picMkLst>
        </pc:picChg>
      </pc:sldChg>
      <pc:sldChg chg="addSp delSp mod modNotesTx">
        <pc:chgData name="Mandy" userId="6be0712a-e9f9-4aff-a704-224fe206fc87" providerId="ADAL" clId="{B0505FBD-2709-418B-B0CB-E8673D037100}" dt="2021-12-19T04:47:31.607" v="147" actId="22"/>
        <pc:sldMkLst>
          <pc:docMk/>
          <pc:sldMk cId="4285210417" sldId="302"/>
        </pc:sldMkLst>
        <pc:picChg chg="del">
          <ac:chgData name="Mandy" userId="6be0712a-e9f9-4aff-a704-224fe206fc87" providerId="ADAL" clId="{B0505FBD-2709-418B-B0CB-E8673D037100}" dt="2021-12-19T04:21:46.470" v="31" actId="478"/>
          <ac:picMkLst>
            <pc:docMk/>
            <pc:sldMk cId="4285210417" sldId="302"/>
            <ac:picMk id="3" creationId="{F59D3D3F-F95C-4609-8139-C546A4E60E1E}"/>
          </ac:picMkLst>
        </pc:picChg>
        <pc:picChg chg="add">
          <ac:chgData name="Mandy" userId="6be0712a-e9f9-4aff-a704-224fe206fc87" providerId="ADAL" clId="{B0505FBD-2709-418B-B0CB-E8673D037100}" dt="2021-12-19T04:47:31.607" v="147" actId="22"/>
          <ac:picMkLst>
            <pc:docMk/>
            <pc:sldMk cId="4285210417" sldId="302"/>
            <ac:picMk id="5" creationId="{8D5D5632-986C-4A2D-A6C9-0E11B1A1EBD4}"/>
          </ac:picMkLst>
        </pc:picChg>
      </pc:sldChg>
      <pc:sldChg chg="addSp delSp modSp mod modNotesTx">
        <pc:chgData name="Mandy" userId="6be0712a-e9f9-4aff-a704-224fe206fc87" providerId="ADAL" clId="{B0505FBD-2709-418B-B0CB-E8673D037100}" dt="2021-12-19T04:48:25.766" v="154" actId="22"/>
        <pc:sldMkLst>
          <pc:docMk/>
          <pc:sldMk cId="1570039607" sldId="303"/>
        </pc:sldMkLst>
        <pc:spChg chg="mod">
          <ac:chgData name="Mandy" userId="6be0712a-e9f9-4aff-a704-224fe206fc87" providerId="ADAL" clId="{B0505FBD-2709-418B-B0CB-E8673D037100}" dt="2021-12-19T04:47:55.539" v="153" actId="14100"/>
          <ac:spMkLst>
            <pc:docMk/>
            <pc:sldMk cId="1570039607" sldId="303"/>
            <ac:spMk id="2" creationId="{8B725F2A-7325-4027-B427-F5EE8E8C2D1F}"/>
          </ac:spMkLst>
        </pc:spChg>
        <pc:picChg chg="del">
          <ac:chgData name="Mandy" userId="6be0712a-e9f9-4aff-a704-224fe206fc87" providerId="ADAL" clId="{B0505FBD-2709-418B-B0CB-E8673D037100}" dt="2021-12-19T04:21:47.822" v="32" actId="478"/>
          <ac:picMkLst>
            <pc:docMk/>
            <pc:sldMk cId="1570039607" sldId="303"/>
            <ac:picMk id="4" creationId="{746AD936-21B8-4A16-8734-D14E36EA5115}"/>
          </ac:picMkLst>
        </pc:picChg>
        <pc:picChg chg="add">
          <ac:chgData name="Mandy" userId="6be0712a-e9f9-4aff-a704-224fe206fc87" providerId="ADAL" clId="{B0505FBD-2709-418B-B0CB-E8673D037100}" dt="2021-12-19T04:48:25.766" v="154" actId="22"/>
          <ac:picMkLst>
            <pc:docMk/>
            <pc:sldMk cId="1570039607" sldId="303"/>
            <ac:picMk id="5" creationId="{07354CD9-4A14-43C4-8D9F-6B6758A959E2}"/>
          </ac:picMkLst>
        </pc:picChg>
      </pc:sldChg>
      <pc:sldChg chg="addSp delSp mod modNotesTx">
        <pc:chgData name="Mandy" userId="6be0712a-e9f9-4aff-a704-224fe206fc87" providerId="ADAL" clId="{B0505FBD-2709-418B-B0CB-E8673D037100}" dt="2021-12-19T05:03:57.761" v="155" actId="22"/>
        <pc:sldMkLst>
          <pc:docMk/>
          <pc:sldMk cId="2246388491" sldId="304"/>
        </pc:sldMkLst>
        <pc:picChg chg="del">
          <ac:chgData name="Mandy" userId="6be0712a-e9f9-4aff-a704-224fe206fc87" providerId="ADAL" clId="{B0505FBD-2709-418B-B0CB-E8673D037100}" dt="2021-12-19T04:21:49.221" v="33" actId="478"/>
          <ac:picMkLst>
            <pc:docMk/>
            <pc:sldMk cId="2246388491" sldId="304"/>
            <ac:picMk id="3" creationId="{95C18798-0A84-4A84-8EEC-AE271541306D}"/>
          </ac:picMkLst>
        </pc:picChg>
        <pc:picChg chg="add">
          <ac:chgData name="Mandy" userId="6be0712a-e9f9-4aff-a704-224fe206fc87" providerId="ADAL" clId="{B0505FBD-2709-418B-B0CB-E8673D037100}" dt="2021-12-19T05:03:57.761" v="155" actId="22"/>
          <ac:picMkLst>
            <pc:docMk/>
            <pc:sldMk cId="2246388491" sldId="304"/>
            <ac:picMk id="5" creationId="{BF33DD38-3F8E-4BEF-A991-9701E37DF751}"/>
          </ac:picMkLst>
        </pc:picChg>
      </pc:sldChg>
      <pc:sldChg chg="addSp delSp mod modNotesTx">
        <pc:chgData name="Mandy" userId="6be0712a-e9f9-4aff-a704-224fe206fc87" providerId="ADAL" clId="{B0505FBD-2709-418B-B0CB-E8673D037100}" dt="2021-12-19T05:04:30.342" v="156" actId="22"/>
        <pc:sldMkLst>
          <pc:docMk/>
          <pc:sldMk cId="1798105041" sldId="305"/>
        </pc:sldMkLst>
        <pc:picChg chg="del">
          <ac:chgData name="Mandy" userId="6be0712a-e9f9-4aff-a704-224fe206fc87" providerId="ADAL" clId="{B0505FBD-2709-418B-B0CB-E8673D037100}" dt="2021-12-19T04:21:51.478" v="34" actId="478"/>
          <ac:picMkLst>
            <pc:docMk/>
            <pc:sldMk cId="1798105041" sldId="305"/>
            <ac:picMk id="3" creationId="{53643556-CA03-47A9-BC99-ECBD521D2D79}"/>
          </ac:picMkLst>
        </pc:picChg>
        <pc:picChg chg="add">
          <ac:chgData name="Mandy" userId="6be0712a-e9f9-4aff-a704-224fe206fc87" providerId="ADAL" clId="{B0505FBD-2709-418B-B0CB-E8673D037100}" dt="2021-12-19T05:04:30.342" v="156" actId="22"/>
          <ac:picMkLst>
            <pc:docMk/>
            <pc:sldMk cId="1798105041" sldId="305"/>
            <ac:picMk id="5" creationId="{F3C7B2D9-0E51-4639-9495-5E90FE9F12B7}"/>
          </ac:picMkLst>
        </pc:picChg>
      </pc:sldChg>
      <pc:sldChg chg="addSp delSp mod modNotesTx">
        <pc:chgData name="Mandy" userId="6be0712a-e9f9-4aff-a704-224fe206fc87" providerId="ADAL" clId="{B0505FBD-2709-418B-B0CB-E8673D037100}" dt="2021-12-19T05:05:05.432" v="157" actId="22"/>
        <pc:sldMkLst>
          <pc:docMk/>
          <pc:sldMk cId="349693938" sldId="306"/>
        </pc:sldMkLst>
        <pc:picChg chg="del">
          <ac:chgData name="Mandy" userId="6be0712a-e9f9-4aff-a704-224fe206fc87" providerId="ADAL" clId="{B0505FBD-2709-418B-B0CB-E8673D037100}" dt="2021-12-19T04:21:53.608" v="35" actId="478"/>
          <ac:picMkLst>
            <pc:docMk/>
            <pc:sldMk cId="349693938" sldId="306"/>
            <ac:picMk id="3" creationId="{C3E2A703-C269-4FF2-82E0-6D32FB183CB0}"/>
          </ac:picMkLst>
        </pc:picChg>
        <pc:picChg chg="add">
          <ac:chgData name="Mandy" userId="6be0712a-e9f9-4aff-a704-224fe206fc87" providerId="ADAL" clId="{B0505FBD-2709-418B-B0CB-E8673D037100}" dt="2021-12-19T05:05:05.432" v="157" actId="22"/>
          <ac:picMkLst>
            <pc:docMk/>
            <pc:sldMk cId="349693938" sldId="306"/>
            <ac:picMk id="5" creationId="{BCEB3F0B-94E7-4DF2-BE33-28F832669388}"/>
          </ac:picMkLst>
        </pc:picChg>
      </pc:sldChg>
      <pc:sldChg chg="addSp delSp mod modNotesTx">
        <pc:chgData name="Mandy" userId="6be0712a-e9f9-4aff-a704-224fe206fc87" providerId="ADAL" clId="{B0505FBD-2709-418B-B0CB-E8673D037100}" dt="2021-12-19T05:05:37.130" v="158" actId="22"/>
        <pc:sldMkLst>
          <pc:docMk/>
          <pc:sldMk cId="1288358142" sldId="307"/>
        </pc:sldMkLst>
        <pc:picChg chg="del">
          <ac:chgData name="Mandy" userId="6be0712a-e9f9-4aff-a704-224fe206fc87" providerId="ADAL" clId="{B0505FBD-2709-418B-B0CB-E8673D037100}" dt="2021-12-19T04:21:56.318" v="36" actId="478"/>
          <ac:picMkLst>
            <pc:docMk/>
            <pc:sldMk cId="1288358142" sldId="307"/>
            <ac:picMk id="3" creationId="{1DB9E9F7-CBEB-4FD5-B0DE-567276F9E84F}"/>
          </ac:picMkLst>
        </pc:picChg>
        <pc:picChg chg="add">
          <ac:chgData name="Mandy" userId="6be0712a-e9f9-4aff-a704-224fe206fc87" providerId="ADAL" clId="{B0505FBD-2709-418B-B0CB-E8673D037100}" dt="2021-12-19T05:05:37.130" v="158" actId="22"/>
          <ac:picMkLst>
            <pc:docMk/>
            <pc:sldMk cId="1288358142" sldId="307"/>
            <ac:picMk id="5" creationId="{8F491766-434F-431D-856E-D877017CC09C}"/>
          </ac:picMkLst>
        </pc:picChg>
      </pc:sldChg>
      <pc:sldChg chg="addSp delSp mod modNotesTx">
        <pc:chgData name="Mandy" userId="6be0712a-e9f9-4aff-a704-224fe206fc87" providerId="ADAL" clId="{B0505FBD-2709-418B-B0CB-E8673D037100}" dt="2021-12-19T05:06:08.794" v="159" actId="22"/>
        <pc:sldMkLst>
          <pc:docMk/>
          <pc:sldMk cId="4154322076" sldId="308"/>
        </pc:sldMkLst>
        <pc:picChg chg="del">
          <ac:chgData name="Mandy" userId="6be0712a-e9f9-4aff-a704-224fe206fc87" providerId="ADAL" clId="{B0505FBD-2709-418B-B0CB-E8673D037100}" dt="2021-12-19T04:21:57.704" v="37" actId="478"/>
          <ac:picMkLst>
            <pc:docMk/>
            <pc:sldMk cId="4154322076" sldId="308"/>
            <ac:picMk id="3" creationId="{510D6783-3E63-4BEC-AC49-CEA6BD85C013}"/>
          </ac:picMkLst>
        </pc:picChg>
        <pc:picChg chg="add">
          <ac:chgData name="Mandy" userId="6be0712a-e9f9-4aff-a704-224fe206fc87" providerId="ADAL" clId="{B0505FBD-2709-418B-B0CB-E8673D037100}" dt="2021-12-19T05:06:08.794" v="159" actId="22"/>
          <ac:picMkLst>
            <pc:docMk/>
            <pc:sldMk cId="4154322076" sldId="308"/>
            <ac:picMk id="5" creationId="{0478F557-BBE0-4CC3-B16A-81A1CA36DA59}"/>
          </ac:picMkLst>
        </pc:picChg>
      </pc:sldChg>
      <pc:sldChg chg="addSp delSp mod modNotesTx">
        <pc:chgData name="Mandy" userId="6be0712a-e9f9-4aff-a704-224fe206fc87" providerId="ADAL" clId="{B0505FBD-2709-418B-B0CB-E8673D037100}" dt="2021-12-19T05:06:53.406" v="160" actId="22"/>
        <pc:sldMkLst>
          <pc:docMk/>
          <pc:sldMk cId="2988388178" sldId="309"/>
        </pc:sldMkLst>
        <pc:picChg chg="del">
          <ac:chgData name="Mandy" userId="6be0712a-e9f9-4aff-a704-224fe206fc87" providerId="ADAL" clId="{B0505FBD-2709-418B-B0CB-E8673D037100}" dt="2021-12-19T04:21:59.239" v="38" actId="478"/>
          <ac:picMkLst>
            <pc:docMk/>
            <pc:sldMk cId="2988388178" sldId="309"/>
            <ac:picMk id="3" creationId="{03CD1D68-49A4-4056-8490-D57398CFF81E}"/>
          </ac:picMkLst>
        </pc:picChg>
        <pc:picChg chg="add">
          <ac:chgData name="Mandy" userId="6be0712a-e9f9-4aff-a704-224fe206fc87" providerId="ADAL" clId="{B0505FBD-2709-418B-B0CB-E8673D037100}" dt="2021-12-19T05:06:53.406" v="160" actId="22"/>
          <ac:picMkLst>
            <pc:docMk/>
            <pc:sldMk cId="2988388178" sldId="309"/>
            <ac:picMk id="5" creationId="{88F17DEC-297F-4E70-9101-94DAD7C64D49}"/>
          </ac:picMkLst>
        </pc:picChg>
      </pc:sldChg>
      <pc:sldChg chg="addSp delSp mod modNotesTx">
        <pc:chgData name="Mandy" userId="6be0712a-e9f9-4aff-a704-224fe206fc87" providerId="ADAL" clId="{B0505FBD-2709-418B-B0CB-E8673D037100}" dt="2021-12-19T05:07:36.527" v="161" actId="22"/>
        <pc:sldMkLst>
          <pc:docMk/>
          <pc:sldMk cId="2411972896" sldId="310"/>
        </pc:sldMkLst>
        <pc:picChg chg="del">
          <ac:chgData name="Mandy" userId="6be0712a-e9f9-4aff-a704-224fe206fc87" providerId="ADAL" clId="{B0505FBD-2709-418B-B0CB-E8673D037100}" dt="2021-12-19T04:22:01.816" v="39" actId="478"/>
          <ac:picMkLst>
            <pc:docMk/>
            <pc:sldMk cId="2411972896" sldId="310"/>
            <ac:picMk id="3" creationId="{7403D895-6B96-4AA8-9E38-E7EE3F4268C3}"/>
          </ac:picMkLst>
        </pc:picChg>
        <pc:picChg chg="add">
          <ac:chgData name="Mandy" userId="6be0712a-e9f9-4aff-a704-224fe206fc87" providerId="ADAL" clId="{B0505FBD-2709-418B-B0CB-E8673D037100}" dt="2021-12-19T05:07:36.527" v="161" actId="22"/>
          <ac:picMkLst>
            <pc:docMk/>
            <pc:sldMk cId="2411972896" sldId="310"/>
            <ac:picMk id="5" creationId="{1EABF773-904B-4AA3-AA34-C32814804371}"/>
          </ac:picMkLst>
        </pc:picChg>
      </pc:sldChg>
      <pc:sldChg chg="addSp delSp mod modNotesTx">
        <pc:chgData name="Mandy" userId="6be0712a-e9f9-4aff-a704-224fe206fc87" providerId="ADAL" clId="{B0505FBD-2709-418B-B0CB-E8673D037100}" dt="2021-12-19T05:08:25.662" v="162" actId="22"/>
        <pc:sldMkLst>
          <pc:docMk/>
          <pc:sldMk cId="900754920" sldId="311"/>
        </pc:sldMkLst>
        <pc:picChg chg="del">
          <ac:chgData name="Mandy" userId="6be0712a-e9f9-4aff-a704-224fe206fc87" providerId="ADAL" clId="{B0505FBD-2709-418B-B0CB-E8673D037100}" dt="2021-12-19T04:22:03.278" v="40" actId="478"/>
          <ac:picMkLst>
            <pc:docMk/>
            <pc:sldMk cId="900754920" sldId="311"/>
            <ac:picMk id="3" creationId="{3D7DE53B-0680-4704-9DE2-4AF3FA0BEF28}"/>
          </ac:picMkLst>
        </pc:picChg>
        <pc:picChg chg="add">
          <ac:chgData name="Mandy" userId="6be0712a-e9f9-4aff-a704-224fe206fc87" providerId="ADAL" clId="{B0505FBD-2709-418B-B0CB-E8673D037100}" dt="2021-12-19T05:08:25.662" v="162" actId="22"/>
          <ac:picMkLst>
            <pc:docMk/>
            <pc:sldMk cId="900754920" sldId="311"/>
            <ac:picMk id="5" creationId="{FF9777A3-0126-4333-9E1A-95F7565EFE6C}"/>
          </ac:picMkLst>
        </pc:picChg>
      </pc:sldChg>
      <pc:sldChg chg="addSp delSp mod modNotesTx">
        <pc:chgData name="Mandy" userId="6be0712a-e9f9-4aff-a704-224fe206fc87" providerId="ADAL" clId="{B0505FBD-2709-418B-B0CB-E8673D037100}" dt="2021-12-19T05:08:59.507" v="163" actId="22"/>
        <pc:sldMkLst>
          <pc:docMk/>
          <pc:sldMk cId="454329492" sldId="312"/>
        </pc:sldMkLst>
        <pc:picChg chg="del">
          <ac:chgData name="Mandy" userId="6be0712a-e9f9-4aff-a704-224fe206fc87" providerId="ADAL" clId="{B0505FBD-2709-418B-B0CB-E8673D037100}" dt="2021-12-19T04:22:04.689" v="41" actId="478"/>
          <ac:picMkLst>
            <pc:docMk/>
            <pc:sldMk cId="454329492" sldId="312"/>
            <ac:picMk id="3" creationId="{268EF143-B03E-4562-AC9F-F9F427703EB1}"/>
          </ac:picMkLst>
        </pc:picChg>
        <pc:picChg chg="add">
          <ac:chgData name="Mandy" userId="6be0712a-e9f9-4aff-a704-224fe206fc87" providerId="ADAL" clId="{B0505FBD-2709-418B-B0CB-E8673D037100}" dt="2021-12-19T05:08:59.507" v="163" actId="22"/>
          <ac:picMkLst>
            <pc:docMk/>
            <pc:sldMk cId="454329492" sldId="312"/>
            <ac:picMk id="5" creationId="{3632B0CB-1C0A-4569-AD60-2C921D1071A8}"/>
          </ac:picMkLst>
        </pc:picChg>
      </pc:sldChg>
      <pc:sldChg chg="addSp delSp mod modNotesTx">
        <pc:chgData name="Mandy" userId="6be0712a-e9f9-4aff-a704-224fe206fc87" providerId="ADAL" clId="{B0505FBD-2709-418B-B0CB-E8673D037100}" dt="2021-12-19T05:18:37.005" v="164" actId="22"/>
        <pc:sldMkLst>
          <pc:docMk/>
          <pc:sldMk cId="1663429077" sldId="313"/>
        </pc:sldMkLst>
        <pc:picChg chg="del">
          <ac:chgData name="Mandy" userId="6be0712a-e9f9-4aff-a704-224fe206fc87" providerId="ADAL" clId="{B0505FBD-2709-418B-B0CB-E8673D037100}" dt="2021-12-19T04:22:07.470" v="42" actId="478"/>
          <ac:picMkLst>
            <pc:docMk/>
            <pc:sldMk cId="1663429077" sldId="313"/>
            <ac:picMk id="3" creationId="{A53CCFAE-C4A8-4CA8-AD2C-F30D0CBFFE4B}"/>
          </ac:picMkLst>
        </pc:picChg>
        <pc:picChg chg="add">
          <ac:chgData name="Mandy" userId="6be0712a-e9f9-4aff-a704-224fe206fc87" providerId="ADAL" clId="{B0505FBD-2709-418B-B0CB-E8673D037100}" dt="2021-12-19T05:18:37.005" v="164" actId="22"/>
          <ac:picMkLst>
            <pc:docMk/>
            <pc:sldMk cId="1663429077" sldId="313"/>
            <ac:picMk id="5" creationId="{B614B297-815A-4362-BD7A-C58363CEB703}"/>
          </ac:picMkLst>
        </pc:picChg>
      </pc:sldChg>
      <pc:sldChg chg="delSp mod modNotesTx">
        <pc:chgData name="Mandy" userId="6be0712a-e9f9-4aff-a704-224fe206fc87" providerId="ADAL" clId="{B0505FBD-2709-418B-B0CB-E8673D037100}" dt="2021-12-19T04:25:39.874" v="78" actId="20577"/>
        <pc:sldMkLst>
          <pc:docMk/>
          <pc:sldMk cId="109721865" sldId="314"/>
        </pc:sldMkLst>
        <pc:picChg chg="del">
          <ac:chgData name="Mandy" userId="6be0712a-e9f9-4aff-a704-224fe206fc87" providerId="ADAL" clId="{B0505FBD-2709-418B-B0CB-E8673D037100}" dt="2021-12-19T04:22:08.790" v="43" actId="478"/>
          <ac:picMkLst>
            <pc:docMk/>
            <pc:sldMk cId="109721865" sldId="314"/>
            <ac:picMk id="3" creationId="{200574FE-23FF-4187-BACE-B7905E4DABB1}"/>
          </ac:picMkLst>
        </pc:picChg>
      </pc:sldChg>
      <pc:sldChg chg="addSp delSp mod modNotesTx">
        <pc:chgData name="Mandy" userId="6be0712a-e9f9-4aff-a704-224fe206fc87" providerId="ADAL" clId="{B0505FBD-2709-418B-B0CB-E8673D037100}" dt="2021-12-19T05:23:30.831" v="171" actId="22"/>
        <pc:sldMkLst>
          <pc:docMk/>
          <pc:sldMk cId="1459539192" sldId="315"/>
        </pc:sldMkLst>
        <pc:picChg chg="del">
          <ac:chgData name="Mandy" userId="6be0712a-e9f9-4aff-a704-224fe206fc87" providerId="ADAL" clId="{B0505FBD-2709-418B-B0CB-E8673D037100}" dt="2021-12-19T04:22:10.222" v="44" actId="478"/>
          <ac:picMkLst>
            <pc:docMk/>
            <pc:sldMk cId="1459539192" sldId="315"/>
            <ac:picMk id="3" creationId="{AABCE2E7-13F4-496F-92EE-17BA0C0AC74B}"/>
          </ac:picMkLst>
        </pc:picChg>
        <pc:picChg chg="add del">
          <ac:chgData name="Mandy" userId="6be0712a-e9f9-4aff-a704-224fe206fc87" providerId="ADAL" clId="{B0505FBD-2709-418B-B0CB-E8673D037100}" dt="2021-12-19T05:22:37.054" v="169" actId="21"/>
          <ac:picMkLst>
            <pc:docMk/>
            <pc:sldMk cId="1459539192" sldId="315"/>
            <ac:picMk id="5" creationId="{6C0EC91B-CED8-41AF-BEE9-B8019B8EE08E}"/>
          </ac:picMkLst>
        </pc:picChg>
        <pc:picChg chg="add">
          <ac:chgData name="Mandy" userId="6be0712a-e9f9-4aff-a704-224fe206fc87" providerId="ADAL" clId="{B0505FBD-2709-418B-B0CB-E8673D037100}" dt="2021-12-19T05:23:30.831" v="171" actId="22"/>
          <ac:picMkLst>
            <pc:docMk/>
            <pc:sldMk cId="1459539192" sldId="315"/>
            <ac:picMk id="7" creationId="{BF4EC233-C54B-4D44-8261-C68E5B8677E3}"/>
          </ac:picMkLst>
        </pc:picChg>
      </pc:sldChg>
      <pc:sldChg chg="addSp delSp modSp mod modNotesTx">
        <pc:chgData name="Mandy" userId="6be0712a-e9f9-4aff-a704-224fe206fc87" providerId="ADAL" clId="{B0505FBD-2709-418B-B0CB-E8673D037100}" dt="2021-12-19T05:24:14.895" v="172" actId="22"/>
        <pc:sldMkLst>
          <pc:docMk/>
          <pc:sldMk cId="2940215314" sldId="318"/>
        </pc:sldMkLst>
        <pc:spChg chg="mod">
          <ac:chgData name="Mandy" userId="6be0712a-e9f9-4aff-a704-224fe206fc87" providerId="ADAL" clId="{B0505FBD-2709-418B-B0CB-E8673D037100}" dt="2021-12-19T04:26:16.328" v="105" actId="20577"/>
          <ac:spMkLst>
            <pc:docMk/>
            <pc:sldMk cId="2940215314" sldId="318"/>
            <ac:spMk id="2" creationId="{573B03A4-DC09-4F59-8E76-D2675F54F6EF}"/>
          </ac:spMkLst>
        </pc:spChg>
        <pc:picChg chg="del">
          <ac:chgData name="Mandy" userId="6be0712a-e9f9-4aff-a704-224fe206fc87" providerId="ADAL" clId="{B0505FBD-2709-418B-B0CB-E8673D037100}" dt="2021-12-19T04:22:13.083" v="45" actId="478"/>
          <ac:picMkLst>
            <pc:docMk/>
            <pc:sldMk cId="2940215314" sldId="318"/>
            <ac:picMk id="3" creationId="{D77ACAD6-CFE8-4613-84CB-F3C8941B22C6}"/>
          </ac:picMkLst>
        </pc:picChg>
        <pc:picChg chg="add">
          <ac:chgData name="Mandy" userId="6be0712a-e9f9-4aff-a704-224fe206fc87" providerId="ADAL" clId="{B0505FBD-2709-418B-B0CB-E8673D037100}" dt="2021-12-19T05:24:14.895" v="172" actId="22"/>
          <ac:picMkLst>
            <pc:docMk/>
            <pc:sldMk cId="2940215314" sldId="318"/>
            <ac:picMk id="5" creationId="{111761BD-C68D-4E5B-8B53-A8898F38DBC6}"/>
          </ac:picMkLst>
        </pc:picChg>
      </pc:sldChg>
      <pc:sldChg chg="addSp modSp add mod modNotesTx">
        <pc:chgData name="Mandy" userId="6be0712a-e9f9-4aff-a704-224fe206fc87" providerId="ADAL" clId="{B0505FBD-2709-418B-B0CB-E8673D037100}" dt="2021-12-19T05:24:51.272" v="173" actId="22"/>
        <pc:sldMkLst>
          <pc:docMk/>
          <pc:sldMk cId="1440158120" sldId="319"/>
        </pc:sldMkLst>
        <pc:spChg chg="mod">
          <ac:chgData name="Mandy" userId="6be0712a-e9f9-4aff-a704-224fe206fc87" providerId="ADAL" clId="{B0505FBD-2709-418B-B0CB-E8673D037100}" dt="2021-12-19T04:26:23.713" v="120" actId="20577"/>
          <ac:spMkLst>
            <pc:docMk/>
            <pc:sldMk cId="1440158120" sldId="319"/>
            <ac:spMk id="2" creationId="{573B03A4-DC09-4F59-8E76-D2675F54F6EF}"/>
          </ac:spMkLst>
        </pc:spChg>
        <pc:picChg chg="add">
          <ac:chgData name="Mandy" userId="6be0712a-e9f9-4aff-a704-224fe206fc87" providerId="ADAL" clId="{B0505FBD-2709-418B-B0CB-E8673D037100}" dt="2021-12-19T05:24:51.272" v="173" actId="22"/>
          <ac:picMkLst>
            <pc:docMk/>
            <pc:sldMk cId="1440158120" sldId="319"/>
            <ac:picMk id="4" creationId="{E177F6CB-3EAE-4E05-B2B7-F35BE1CB316B}"/>
          </ac:picMkLst>
        </pc:picChg>
      </pc:sldChg>
      <pc:sldChg chg="add del ord">
        <pc:chgData name="Mandy" userId="6be0712a-e9f9-4aff-a704-224fe206fc87" providerId="ADAL" clId="{B0505FBD-2709-418B-B0CB-E8673D037100}" dt="2021-12-19T05:22:51.426" v="170" actId="47"/>
        <pc:sldMkLst>
          <pc:docMk/>
          <pc:sldMk cId="394155516" sldId="320"/>
        </pc:sldMkLst>
      </pc:sldChg>
      <pc:sldMasterChg chg="modSldLayout">
        <pc:chgData name="Mandy" userId="6be0712a-e9f9-4aff-a704-224fe206fc87" providerId="ADAL" clId="{B0505FBD-2709-418B-B0CB-E8673D037100}" dt="2021-12-19T04:21:01.336" v="14"/>
        <pc:sldMasterMkLst>
          <pc:docMk/>
          <pc:sldMasterMk cId="2231698175" sldId="2147483656"/>
        </pc:sldMasterMkLst>
        <pc:sldLayoutChg chg="modSp mod">
          <pc:chgData name="Mandy" userId="6be0712a-e9f9-4aff-a704-224fe206fc87" providerId="ADAL" clId="{B0505FBD-2709-418B-B0CB-E8673D037100}" dt="2021-12-19T04:20:46.038" v="13" actId="20577"/>
          <pc:sldLayoutMkLst>
            <pc:docMk/>
            <pc:sldMasterMk cId="2231698175" sldId="2147483656"/>
            <pc:sldLayoutMk cId="3103507808" sldId="2147483657"/>
          </pc:sldLayoutMkLst>
          <pc:spChg chg="mod">
            <ac:chgData name="Mandy" userId="6be0712a-e9f9-4aff-a704-224fe206fc87" providerId="ADAL" clId="{B0505FBD-2709-418B-B0CB-E8673D037100}" dt="2021-12-19T04:20:13.717" v="0" actId="207"/>
            <ac:spMkLst>
              <pc:docMk/>
              <pc:sldMasterMk cId="2231698175" sldId="2147483656"/>
              <pc:sldLayoutMk cId="3103507808" sldId="2147483657"/>
              <ac:spMk id="2" creationId="{00000000-0000-0000-0000-000000000000}"/>
            </ac:spMkLst>
          </pc:spChg>
          <pc:spChg chg="mod">
            <ac:chgData name="Mandy" userId="6be0712a-e9f9-4aff-a704-224fe206fc87" providerId="ADAL" clId="{B0505FBD-2709-418B-B0CB-E8673D037100}" dt="2021-12-19T04:20:46.038" v="13" actId="20577"/>
            <ac:spMkLst>
              <pc:docMk/>
              <pc:sldMasterMk cId="2231698175" sldId="2147483656"/>
              <pc:sldLayoutMk cId="3103507808" sldId="2147483657"/>
              <ac:spMk id="7" creationId="{C70ACA28-C8C2-427A-AA05-B15026A6A5A1}"/>
            </ac:spMkLst>
          </pc:spChg>
        </pc:sldLayoutChg>
        <pc:sldLayoutChg chg="modSp mod">
          <pc:chgData name="Mandy" userId="6be0712a-e9f9-4aff-a704-224fe206fc87" providerId="ADAL" clId="{B0505FBD-2709-418B-B0CB-E8673D037100}" dt="2021-12-19T04:21:01.336" v="14"/>
          <pc:sldLayoutMkLst>
            <pc:docMk/>
            <pc:sldMasterMk cId="2231698175" sldId="2147483656"/>
            <pc:sldLayoutMk cId="2386040754" sldId="2147483658"/>
          </pc:sldLayoutMkLst>
          <pc:spChg chg="mod">
            <ac:chgData name="Mandy" userId="6be0712a-e9f9-4aff-a704-224fe206fc87" providerId="ADAL" clId="{B0505FBD-2709-418B-B0CB-E8673D037100}" dt="2021-12-19T04:20:20.552" v="1" actId="207"/>
            <ac:spMkLst>
              <pc:docMk/>
              <pc:sldMasterMk cId="2231698175" sldId="2147483656"/>
              <pc:sldLayoutMk cId="2386040754" sldId="2147483658"/>
              <ac:spMk id="2" creationId="{00000000-0000-0000-0000-000000000000}"/>
            </ac:spMkLst>
          </pc:spChg>
          <pc:spChg chg="mod">
            <ac:chgData name="Mandy" userId="6be0712a-e9f9-4aff-a704-224fe206fc87" providerId="ADAL" clId="{B0505FBD-2709-418B-B0CB-E8673D037100}" dt="2021-12-19T04:21:01.336" v="14"/>
            <ac:spMkLst>
              <pc:docMk/>
              <pc:sldMasterMk cId="2231698175" sldId="2147483656"/>
              <pc:sldLayoutMk cId="2386040754" sldId="2147483658"/>
              <ac:spMk id="7" creationId="{8A1D77AC-0391-4922-8A32-4FAAFC4F6D3B}"/>
            </ac:spMkLst>
          </pc:spChg>
        </pc:sldLayoutChg>
      </pc:sldMasterChg>
    </pc:docChg>
  </pc:docChgLst>
  <pc:docChgLst>
    <pc:chgData name="Mandy BYRNE" userId="6be0712a-e9f9-4aff-a704-224fe206fc87" providerId="ADAL" clId="{A597571B-84EE-4634-9EB2-D9D81F4C823A}"/>
    <pc:docChg chg="undo custSel delSld modSld modSection">
      <pc:chgData name="Mandy BYRNE" userId="6be0712a-e9f9-4aff-a704-224fe206fc87" providerId="ADAL" clId="{A597571B-84EE-4634-9EB2-D9D81F4C823A}" dt="2022-10-13T02:48:49.447" v="53" actId="20577"/>
      <pc:docMkLst>
        <pc:docMk/>
      </pc:docMkLst>
      <pc:sldChg chg="addSp delSp mod">
        <pc:chgData name="Mandy BYRNE" userId="6be0712a-e9f9-4aff-a704-224fe206fc87" providerId="ADAL" clId="{A597571B-84EE-4634-9EB2-D9D81F4C823A}" dt="2022-10-13T01:06:19.368" v="1" actId="22"/>
        <pc:sldMkLst>
          <pc:docMk/>
          <pc:sldMk cId="967868042" sldId="294"/>
        </pc:sldMkLst>
        <pc:picChg chg="add">
          <ac:chgData name="Mandy BYRNE" userId="6be0712a-e9f9-4aff-a704-224fe206fc87" providerId="ADAL" clId="{A597571B-84EE-4634-9EB2-D9D81F4C823A}" dt="2022-10-13T01:06:19.368" v="1" actId="22"/>
          <ac:picMkLst>
            <pc:docMk/>
            <pc:sldMk cId="967868042" sldId="294"/>
            <ac:picMk id="4" creationId="{54AC7EA7-E2CA-9DAD-2229-976F617B50B6}"/>
          </ac:picMkLst>
        </pc:picChg>
        <pc:picChg chg="del">
          <ac:chgData name="Mandy BYRNE" userId="6be0712a-e9f9-4aff-a704-224fe206fc87" providerId="ADAL" clId="{A597571B-84EE-4634-9EB2-D9D81F4C823A}" dt="2022-10-13T01:06:12.348" v="0" actId="478"/>
          <ac:picMkLst>
            <pc:docMk/>
            <pc:sldMk cId="967868042" sldId="294"/>
            <ac:picMk id="5" creationId="{5EAD5BAF-69B4-425E-96A7-353F6EF9EE0B}"/>
          </ac:picMkLst>
        </pc:picChg>
      </pc:sldChg>
      <pc:sldChg chg="addSp delSp mod">
        <pc:chgData name="Mandy BYRNE" userId="6be0712a-e9f9-4aff-a704-224fe206fc87" providerId="ADAL" clId="{A597571B-84EE-4634-9EB2-D9D81F4C823A}" dt="2022-10-13T01:06:39.299" v="3" actId="22"/>
        <pc:sldMkLst>
          <pc:docMk/>
          <pc:sldMk cId="3131164800" sldId="296"/>
        </pc:sldMkLst>
        <pc:picChg chg="add">
          <ac:chgData name="Mandy BYRNE" userId="6be0712a-e9f9-4aff-a704-224fe206fc87" providerId="ADAL" clId="{A597571B-84EE-4634-9EB2-D9D81F4C823A}" dt="2022-10-13T01:06:39.299" v="3" actId="22"/>
          <ac:picMkLst>
            <pc:docMk/>
            <pc:sldMk cId="3131164800" sldId="296"/>
            <ac:picMk id="4" creationId="{95E0B2D2-4D7E-20B9-F6F2-036EB0B18D63}"/>
          </ac:picMkLst>
        </pc:picChg>
        <pc:picChg chg="del">
          <ac:chgData name="Mandy BYRNE" userId="6be0712a-e9f9-4aff-a704-224fe206fc87" providerId="ADAL" clId="{A597571B-84EE-4634-9EB2-D9D81F4C823A}" dt="2022-10-13T01:06:32.787" v="2" actId="478"/>
          <ac:picMkLst>
            <pc:docMk/>
            <pc:sldMk cId="3131164800" sldId="296"/>
            <ac:picMk id="5" creationId="{9CC3F56A-5F78-4AFA-B7F8-EF74164DE365}"/>
          </ac:picMkLst>
        </pc:picChg>
      </pc:sldChg>
      <pc:sldChg chg="addSp delSp mod">
        <pc:chgData name="Mandy BYRNE" userId="6be0712a-e9f9-4aff-a704-224fe206fc87" providerId="ADAL" clId="{A597571B-84EE-4634-9EB2-D9D81F4C823A}" dt="2022-10-13T01:07:03.894" v="5" actId="22"/>
        <pc:sldMkLst>
          <pc:docMk/>
          <pc:sldMk cId="1689270909" sldId="297"/>
        </pc:sldMkLst>
        <pc:picChg chg="add">
          <ac:chgData name="Mandy BYRNE" userId="6be0712a-e9f9-4aff-a704-224fe206fc87" providerId="ADAL" clId="{A597571B-84EE-4634-9EB2-D9D81F4C823A}" dt="2022-10-13T01:07:03.894" v="5" actId="22"/>
          <ac:picMkLst>
            <pc:docMk/>
            <pc:sldMk cId="1689270909" sldId="297"/>
            <ac:picMk id="4" creationId="{1B752710-AE60-F5CC-CCBA-531ABC232412}"/>
          </ac:picMkLst>
        </pc:picChg>
        <pc:picChg chg="del">
          <ac:chgData name="Mandy BYRNE" userId="6be0712a-e9f9-4aff-a704-224fe206fc87" providerId="ADAL" clId="{A597571B-84EE-4634-9EB2-D9D81F4C823A}" dt="2022-10-13T01:06:58.627" v="4" actId="478"/>
          <ac:picMkLst>
            <pc:docMk/>
            <pc:sldMk cId="1689270909" sldId="297"/>
            <ac:picMk id="5" creationId="{BC9CB14C-5D03-46F2-A87D-7987DA6EFC47}"/>
          </ac:picMkLst>
        </pc:picChg>
      </pc:sldChg>
      <pc:sldChg chg="addSp delSp mod">
        <pc:chgData name="Mandy BYRNE" userId="6be0712a-e9f9-4aff-a704-224fe206fc87" providerId="ADAL" clId="{A597571B-84EE-4634-9EB2-D9D81F4C823A}" dt="2022-10-13T01:08:16.573" v="7" actId="22"/>
        <pc:sldMkLst>
          <pc:docMk/>
          <pc:sldMk cId="126353792" sldId="298"/>
        </pc:sldMkLst>
        <pc:picChg chg="add">
          <ac:chgData name="Mandy BYRNE" userId="6be0712a-e9f9-4aff-a704-224fe206fc87" providerId="ADAL" clId="{A597571B-84EE-4634-9EB2-D9D81F4C823A}" dt="2022-10-13T01:08:16.573" v="7" actId="22"/>
          <ac:picMkLst>
            <pc:docMk/>
            <pc:sldMk cId="126353792" sldId="298"/>
            <ac:picMk id="4" creationId="{A3D1A211-702B-02EE-701F-E77706FAC270}"/>
          </ac:picMkLst>
        </pc:picChg>
        <pc:picChg chg="del">
          <ac:chgData name="Mandy BYRNE" userId="6be0712a-e9f9-4aff-a704-224fe206fc87" providerId="ADAL" clId="{A597571B-84EE-4634-9EB2-D9D81F4C823A}" dt="2022-10-13T01:08:04.067" v="6" actId="478"/>
          <ac:picMkLst>
            <pc:docMk/>
            <pc:sldMk cId="126353792" sldId="298"/>
            <ac:picMk id="5" creationId="{14B4EF6E-E080-4156-84A1-B13961262159}"/>
          </ac:picMkLst>
        </pc:picChg>
      </pc:sldChg>
      <pc:sldChg chg="addSp delSp mod">
        <pc:chgData name="Mandy BYRNE" userId="6be0712a-e9f9-4aff-a704-224fe206fc87" providerId="ADAL" clId="{A597571B-84EE-4634-9EB2-D9D81F4C823A}" dt="2022-10-13T01:08:36.254" v="9" actId="22"/>
        <pc:sldMkLst>
          <pc:docMk/>
          <pc:sldMk cId="4021654237" sldId="299"/>
        </pc:sldMkLst>
        <pc:picChg chg="add">
          <ac:chgData name="Mandy BYRNE" userId="6be0712a-e9f9-4aff-a704-224fe206fc87" providerId="ADAL" clId="{A597571B-84EE-4634-9EB2-D9D81F4C823A}" dt="2022-10-13T01:08:36.254" v="9" actId="22"/>
          <ac:picMkLst>
            <pc:docMk/>
            <pc:sldMk cId="4021654237" sldId="299"/>
            <ac:picMk id="4" creationId="{DE67F7B2-6C27-A88F-DBCD-A56E71E9DC9C}"/>
          </ac:picMkLst>
        </pc:picChg>
        <pc:picChg chg="del">
          <ac:chgData name="Mandy BYRNE" userId="6be0712a-e9f9-4aff-a704-224fe206fc87" providerId="ADAL" clId="{A597571B-84EE-4634-9EB2-D9D81F4C823A}" dt="2022-10-13T01:08:30.252" v="8" actId="478"/>
          <ac:picMkLst>
            <pc:docMk/>
            <pc:sldMk cId="4021654237" sldId="299"/>
            <ac:picMk id="5" creationId="{6EC1F14F-C5AA-4A39-A118-C73F3FDBB828}"/>
          </ac:picMkLst>
        </pc:picChg>
      </pc:sldChg>
      <pc:sldChg chg="addSp delSp mod">
        <pc:chgData name="Mandy BYRNE" userId="6be0712a-e9f9-4aff-a704-224fe206fc87" providerId="ADAL" clId="{A597571B-84EE-4634-9EB2-D9D81F4C823A}" dt="2022-10-13T01:12:03.576" v="24" actId="22"/>
        <pc:sldMkLst>
          <pc:docMk/>
          <pc:sldMk cId="2583681678" sldId="300"/>
        </pc:sldMkLst>
        <pc:picChg chg="add">
          <ac:chgData name="Mandy BYRNE" userId="6be0712a-e9f9-4aff-a704-224fe206fc87" providerId="ADAL" clId="{A597571B-84EE-4634-9EB2-D9D81F4C823A}" dt="2022-10-13T01:12:03.576" v="24" actId="22"/>
          <ac:picMkLst>
            <pc:docMk/>
            <pc:sldMk cId="2583681678" sldId="300"/>
            <ac:picMk id="4" creationId="{3585651C-D9CF-1885-78BF-F32DD407628A}"/>
          </ac:picMkLst>
        </pc:picChg>
        <pc:picChg chg="del">
          <ac:chgData name="Mandy BYRNE" userId="6be0712a-e9f9-4aff-a704-224fe206fc87" providerId="ADAL" clId="{A597571B-84EE-4634-9EB2-D9D81F4C823A}" dt="2022-10-13T01:11:57.641" v="23" actId="478"/>
          <ac:picMkLst>
            <pc:docMk/>
            <pc:sldMk cId="2583681678" sldId="300"/>
            <ac:picMk id="5" creationId="{EE903893-5A92-4BD4-9ADE-298642B4FD93}"/>
          </ac:picMkLst>
        </pc:picChg>
      </pc:sldChg>
      <pc:sldChg chg="addSp delSp mod">
        <pc:chgData name="Mandy BYRNE" userId="6be0712a-e9f9-4aff-a704-224fe206fc87" providerId="ADAL" clId="{A597571B-84EE-4634-9EB2-D9D81F4C823A}" dt="2022-10-13T01:12:27.686" v="26" actId="22"/>
        <pc:sldMkLst>
          <pc:docMk/>
          <pc:sldMk cId="254335899" sldId="301"/>
        </pc:sldMkLst>
        <pc:picChg chg="add">
          <ac:chgData name="Mandy BYRNE" userId="6be0712a-e9f9-4aff-a704-224fe206fc87" providerId="ADAL" clId="{A597571B-84EE-4634-9EB2-D9D81F4C823A}" dt="2022-10-13T01:12:27.686" v="26" actId="22"/>
          <ac:picMkLst>
            <pc:docMk/>
            <pc:sldMk cId="254335899" sldId="301"/>
            <ac:picMk id="4" creationId="{D33C3570-DFD9-DED5-9BD0-0D4EDEEBA422}"/>
          </ac:picMkLst>
        </pc:picChg>
        <pc:picChg chg="del">
          <ac:chgData name="Mandy BYRNE" userId="6be0712a-e9f9-4aff-a704-224fe206fc87" providerId="ADAL" clId="{A597571B-84EE-4634-9EB2-D9D81F4C823A}" dt="2022-10-13T01:12:23.501" v="25" actId="478"/>
          <ac:picMkLst>
            <pc:docMk/>
            <pc:sldMk cId="254335899" sldId="301"/>
            <ac:picMk id="5" creationId="{10BBD696-E524-4D71-9569-9D986CA8B746}"/>
          </ac:picMkLst>
        </pc:picChg>
      </pc:sldChg>
      <pc:sldChg chg="addSp delSp mod">
        <pc:chgData name="Mandy BYRNE" userId="6be0712a-e9f9-4aff-a704-224fe206fc87" providerId="ADAL" clId="{A597571B-84EE-4634-9EB2-D9D81F4C823A}" dt="2022-10-13T01:12:42.395" v="28" actId="22"/>
        <pc:sldMkLst>
          <pc:docMk/>
          <pc:sldMk cId="4285210417" sldId="302"/>
        </pc:sldMkLst>
        <pc:picChg chg="add">
          <ac:chgData name="Mandy BYRNE" userId="6be0712a-e9f9-4aff-a704-224fe206fc87" providerId="ADAL" clId="{A597571B-84EE-4634-9EB2-D9D81F4C823A}" dt="2022-10-13T01:12:42.395" v="28" actId="22"/>
          <ac:picMkLst>
            <pc:docMk/>
            <pc:sldMk cId="4285210417" sldId="302"/>
            <ac:picMk id="4" creationId="{8E142374-A840-DC30-E62E-55337021C480}"/>
          </ac:picMkLst>
        </pc:picChg>
        <pc:picChg chg="del">
          <ac:chgData name="Mandy BYRNE" userId="6be0712a-e9f9-4aff-a704-224fe206fc87" providerId="ADAL" clId="{A597571B-84EE-4634-9EB2-D9D81F4C823A}" dt="2022-10-13T01:12:35.924" v="27" actId="478"/>
          <ac:picMkLst>
            <pc:docMk/>
            <pc:sldMk cId="4285210417" sldId="302"/>
            <ac:picMk id="5" creationId="{8D5D5632-986C-4A2D-A6C9-0E11B1A1EBD4}"/>
          </ac:picMkLst>
        </pc:picChg>
      </pc:sldChg>
      <pc:sldChg chg="addSp delSp modSp mod">
        <pc:chgData name="Mandy BYRNE" userId="6be0712a-e9f9-4aff-a704-224fe206fc87" providerId="ADAL" clId="{A597571B-84EE-4634-9EB2-D9D81F4C823A}" dt="2022-10-13T01:10:01.345" v="18" actId="20577"/>
        <pc:sldMkLst>
          <pc:docMk/>
          <pc:sldMk cId="1570039607" sldId="303"/>
        </pc:sldMkLst>
        <pc:spChg chg="mod">
          <ac:chgData name="Mandy BYRNE" userId="6be0712a-e9f9-4aff-a704-224fe206fc87" providerId="ADAL" clId="{A597571B-84EE-4634-9EB2-D9D81F4C823A}" dt="2022-10-13T01:10:01.345" v="18" actId="20577"/>
          <ac:spMkLst>
            <pc:docMk/>
            <pc:sldMk cId="1570039607" sldId="303"/>
            <ac:spMk id="2" creationId="{8B725F2A-7325-4027-B427-F5EE8E8C2D1F}"/>
          </ac:spMkLst>
        </pc:spChg>
        <pc:picChg chg="add">
          <ac:chgData name="Mandy BYRNE" userId="6be0712a-e9f9-4aff-a704-224fe206fc87" providerId="ADAL" clId="{A597571B-84EE-4634-9EB2-D9D81F4C823A}" dt="2022-10-13T01:09:36.287" v="11" actId="22"/>
          <ac:picMkLst>
            <pc:docMk/>
            <pc:sldMk cId="1570039607" sldId="303"/>
            <ac:picMk id="4" creationId="{86C48C0E-725D-9C50-C192-879EBF6C9B2E}"/>
          </ac:picMkLst>
        </pc:picChg>
        <pc:picChg chg="del">
          <ac:chgData name="Mandy BYRNE" userId="6be0712a-e9f9-4aff-a704-224fe206fc87" providerId="ADAL" clId="{A597571B-84EE-4634-9EB2-D9D81F4C823A}" dt="2022-10-13T01:09:30.346" v="10" actId="478"/>
          <ac:picMkLst>
            <pc:docMk/>
            <pc:sldMk cId="1570039607" sldId="303"/>
            <ac:picMk id="5" creationId="{07354CD9-4A14-43C4-8D9F-6B6758A959E2}"/>
          </ac:picMkLst>
        </pc:picChg>
      </pc:sldChg>
      <pc:sldChg chg="addSp delSp mod">
        <pc:chgData name="Mandy BYRNE" userId="6be0712a-e9f9-4aff-a704-224fe206fc87" providerId="ADAL" clId="{A597571B-84EE-4634-9EB2-D9D81F4C823A}" dt="2022-10-13T01:10:43.430" v="20" actId="22"/>
        <pc:sldMkLst>
          <pc:docMk/>
          <pc:sldMk cId="2246388491" sldId="304"/>
        </pc:sldMkLst>
        <pc:picChg chg="add">
          <ac:chgData name="Mandy BYRNE" userId="6be0712a-e9f9-4aff-a704-224fe206fc87" providerId="ADAL" clId="{A597571B-84EE-4634-9EB2-D9D81F4C823A}" dt="2022-10-13T01:10:43.430" v="20" actId="22"/>
          <ac:picMkLst>
            <pc:docMk/>
            <pc:sldMk cId="2246388491" sldId="304"/>
            <ac:picMk id="4" creationId="{45178D6F-8843-C04D-F342-B4C0E2E67FD4}"/>
          </ac:picMkLst>
        </pc:picChg>
        <pc:picChg chg="del">
          <ac:chgData name="Mandy BYRNE" userId="6be0712a-e9f9-4aff-a704-224fe206fc87" providerId="ADAL" clId="{A597571B-84EE-4634-9EB2-D9D81F4C823A}" dt="2022-10-13T01:10:39.321" v="19" actId="478"/>
          <ac:picMkLst>
            <pc:docMk/>
            <pc:sldMk cId="2246388491" sldId="304"/>
            <ac:picMk id="5" creationId="{BF33DD38-3F8E-4BEF-A991-9701E37DF751}"/>
          </ac:picMkLst>
        </pc:picChg>
      </pc:sldChg>
      <pc:sldChg chg="addSp delSp mod">
        <pc:chgData name="Mandy BYRNE" userId="6be0712a-e9f9-4aff-a704-224fe206fc87" providerId="ADAL" clId="{A597571B-84EE-4634-9EB2-D9D81F4C823A}" dt="2022-10-13T01:11:09.910" v="22" actId="22"/>
        <pc:sldMkLst>
          <pc:docMk/>
          <pc:sldMk cId="1798105041" sldId="305"/>
        </pc:sldMkLst>
        <pc:picChg chg="add">
          <ac:chgData name="Mandy BYRNE" userId="6be0712a-e9f9-4aff-a704-224fe206fc87" providerId="ADAL" clId="{A597571B-84EE-4634-9EB2-D9D81F4C823A}" dt="2022-10-13T01:11:09.910" v="22" actId="22"/>
          <ac:picMkLst>
            <pc:docMk/>
            <pc:sldMk cId="1798105041" sldId="305"/>
            <ac:picMk id="4" creationId="{279D5655-3BC0-00A4-0E56-43C48DA1AB50}"/>
          </ac:picMkLst>
        </pc:picChg>
        <pc:picChg chg="del">
          <ac:chgData name="Mandy BYRNE" userId="6be0712a-e9f9-4aff-a704-224fe206fc87" providerId="ADAL" clId="{A597571B-84EE-4634-9EB2-D9D81F4C823A}" dt="2022-10-13T01:11:01.986" v="21" actId="478"/>
          <ac:picMkLst>
            <pc:docMk/>
            <pc:sldMk cId="1798105041" sldId="305"/>
            <ac:picMk id="5" creationId="{F3C7B2D9-0E51-4639-9495-5E90FE9F12B7}"/>
          </ac:picMkLst>
        </pc:picChg>
      </pc:sldChg>
      <pc:sldChg chg="addSp delSp mod">
        <pc:chgData name="Mandy BYRNE" userId="6be0712a-e9f9-4aff-a704-224fe206fc87" providerId="ADAL" clId="{A597571B-84EE-4634-9EB2-D9D81F4C823A}" dt="2022-10-13T02:41:36.912" v="30" actId="22"/>
        <pc:sldMkLst>
          <pc:docMk/>
          <pc:sldMk cId="349693938" sldId="306"/>
        </pc:sldMkLst>
        <pc:picChg chg="add">
          <ac:chgData name="Mandy BYRNE" userId="6be0712a-e9f9-4aff-a704-224fe206fc87" providerId="ADAL" clId="{A597571B-84EE-4634-9EB2-D9D81F4C823A}" dt="2022-10-13T02:41:36.912" v="30" actId="22"/>
          <ac:picMkLst>
            <pc:docMk/>
            <pc:sldMk cId="349693938" sldId="306"/>
            <ac:picMk id="4" creationId="{FD8EBDE4-6E30-851C-D3DF-0E7F33704F43}"/>
          </ac:picMkLst>
        </pc:picChg>
        <pc:picChg chg="del">
          <ac:chgData name="Mandy BYRNE" userId="6be0712a-e9f9-4aff-a704-224fe206fc87" providerId="ADAL" clId="{A597571B-84EE-4634-9EB2-D9D81F4C823A}" dt="2022-10-13T02:41:30.828" v="29" actId="478"/>
          <ac:picMkLst>
            <pc:docMk/>
            <pc:sldMk cId="349693938" sldId="306"/>
            <ac:picMk id="5" creationId="{BCEB3F0B-94E7-4DF2-BE33-28F832669388}"/>
          </ac:picMkLst>
        </pc:picChg>
      </pc:sldChg>
      <pc:sldChg chg="addSp delSp mod">
        <pc:chgData name="Mandy BYRNE" userId="6be0712a-e9f9-4aff-a704-224fe206fc87" providerId="ADAL" clId="{A597571B-84EE-4634-9EB2-D9D81F4C823A}" dt="2022-10-13T02:41:56.208" v="32" actId="22"/>
        <pc:sldMkLst>
          <pc:docMk/>
          <pc:sldMk cId="1288358142" sldId="307"/>
        </pc:sldMkLst>
        <pc:picChg chg="add">
          <ac:chgData name="Mandy BYRNE" userId="6be0712a-e9f9-4aff-a704-224fe206fc87" providerId="ADAL" clId="{A597571B-84EE-4634-9EB2-D9D81F4C823A}" dt="2022-10-13T02:41:56.208" v="32" actId="22"/>
          <ac:picMkLst>
            <pc:docMk/>
            <pc:sldMk cId="1288358142" sldId="307"/>
            <ac:picMk id="4" creationId="{878DDE6A-8579-49D2-8C8A-DCBE09444592}"/>
          </ac:picMkLst>
        </pc:picChg>
        <pc:picChg chg="del">
          <ac:chgData name="Mandy BYRNE" userId="6be0712a-e9f9-4aff-a704-224fe206fc87" providerId="ADAL" clId="{A597571B-84EE-4634-9EB2-D9D81F4C823A}" dt="2022-10-13T02:41:49.854" v="31" actId="478"/>
          <ac:picMkLst>
            <pc:docMk/>
            <pc:sldMk cId="1288358142" sldId="307"/>
            <ac:picMk id="5" creationId="{8F491766-434F-431D-856E-D877017CC09C}"/>
          </ac:picMkLst>
        </pc:picChg>
      </pc:sldChg>
      <pc:sldChg chg="addSp delSp mod">
        <pc:chgData name="Mandy BYRNE" userId="6be0712a-e9f9-4aff-a704-224fe206fc87" providerId="ADAL" clId="{A597571B-84EE-4634-9EB2-D9D81F4C823A}" dt="2022-10-13T02:42:57.071" v="34" actId="22"/>
        <pc:sldMkLst>
          <pc:docMk/>
          <pc:sldMk cId="4154322076" sldId="308"/>
        </pc:sldMkLst>
        <pc:picChg chg="add">
          <ac:chgData name="Mandy BYRNE" userId="6be0712a-e9f9-4aff-a704-224fe206fc87" providerId="ADAL" clId="{A597571B-84EE-4634-9EB2-D9D81F4C823A}" dt="2022-10-13T02:42:57.071" v="34" actId="22"/>
          <ac:picMkLst>
            <pc:docMk/>
            <pc:sldMk cId="4154322076" sldId="308"/>
            <ac:picMk id="4" creationId="{F0A90E0C-B6F8-3E4B-2C17-81E8477DFA2E}"/>
          </ac:picMkLst>
        </pc:picChg>
        <pc:picChg chg="del">
          <ac:chgData name="Mandy BYRNE" userId="6be0712a-e9f9-4aff-a704-224fe206fc87" providerId="ADAL" clId="{A597571B-84EE-4634-9EB2-D9D81F4C823A}" dt="2022-10-13T02:42:48.977" v="33" actId="478"/>
          <ac:picMkLst>
            <pc:docMk/>
            <pc:sldMk cId="4154322076" sldId="308"/>
            <ac:picMk id="5" creationId="{0478F557-BBE0-4CC3-B16A-81A1CA36DA59}"/>
          </ac:picMkLst>
        </pc:picChg>
      </pc:sldChg>
      <pc:sldChg chg="addSp delSp mod">
        <pc:chgData name="Mandy BYRNE" userId="6be0712a-e9f9-4aff-a704-224fe206fc87" providerId="ADAL" clId="{A597571B-84EE-4634-9EB2-D9D81F4C823A}" dt="2022-10-13T02:43:51.663" v="36" actId="22"/>
        <pc:sldMkLst>
          <pc:docMk/>
          <pc:sldMk cId="2988388178" sldId="309"/>
        </pc:sldMkLst>
        <pc:picChg chg="add">
          <ac:chgData name="Mandy BYRNE" userId="6be0712a-e9f9-4aff-a704-224fe206fc87" providerId="ADAL" clId="{A597571B-84EE-4634-9EB2-D9D81F4C823A}" dt="2022-10-13T02:43:51.663" v="36" actId="22"/>
          <ac:picMkLst>
            <pc:docMk/>
            <pc:sldMk cId="2988388178" sldId="309"/>
            <ac:picMk id="4" creationId="{07BCE1ED-F078-64B5-2996-FAA2F846BAAF}"/>
          </ac:picMkLst>
        </pc:picChg>
        <pc:picChg chg="del">
          <ac:chgData name="Mandy BYRNE" userId="6be0712a-e9f9-4aff-a704-224fe206fc87" providerId="ADAL" clId="{A597571B-84EE-4634-9EB2-D9D81F4C823A}" dt="2022-10-13T02:43:44.614" v="35" actId="478"/>
          <ac:picMkLst>
            <pc:docMk/>
            <pc:sldMk cId="2988388178" sldId="309"/>
            <ac:picMk id="5" creationId="{88F17DEC-297F-4E70-9101-94DAD7C64D49}"/>
          </ac:picMkLst>
        </pc:picChg>
      </pc:sldChg>
      <pc:sldChg chg="addSp delSp mod">
        <pc:chgData name="Mandy BYRNE" userId="6be0712a-e9f9-4aff-a704-224fe206fc87" providerId="ADAL" clId="{A597571B-84EE-4634-9EB2-D9D81F4C823A}" dt="2022-10-13T02:44:30.507" v="38" actId="22"/>
        <pc:sldMkLst>
          <pc:docMk/>
          <pc:sldMk cId="2411972896" sldId="310"/>
        </pc:sldMkLst>
        <pc:picChg chg="add">
          <ac:chgData name="Mandy BYRNE" userId="6be0712a-e9f9-4aff-a704-224fe206fc87" providerId="ADAL" clId="{A597571B-84EE-4634-9EB2-D9D81F4C823A}" dt="2022-10-13T02:44:30.507" v="38" actId="22"/>
          <ac:picMkLst>
            <pc:docMk/>
            <pc:sldMk cId="2411972896" sldId="310"/>
            <ac:picMk id="4" creationId="{6D4019BC-B07B-8230-1374-844335D19CD1}"/>
          </ac:picMkLst>
        </pc:picChg>
        <pc:picChg chg="del">
          <ac:chgData name="Mandy BYRNE" userId="6be0712a-e9f9-4aff-a704-224fe206fc87" providerId="ADAL" clId="{A597571B-84EE-4634-9EB2-D9D81F4C823A}" dt="2022-10-13T02:44:24.014" v="37" actId="478"/>
          <ac:picMkLst>
            <pc:docMk/>
            <pc:sldMk cId="2411972896" sldId="310"/>
            <ac:picMk id="5" creationId="{1EABF773-904B-4AA3-AA34-C32814804371}"/>
          </ac:picMkLst>
        </pc:picChg>
      </pc:sldChg>
      <pc:sldChg chg="addSp delSp mod">
        <pc:chgData name="Mandy BYRNE" userId="6be0712a-e9f9-4aff-a704-224fe206fc87" providerId="ADAL" clId="{A597571B-84EE-4634-9EB2-D9D81F4C823A}" dt="2022-10-13T02:45:09.614" v="40" actId="22"/>
        <pc:sldMkLst>
          <pc:docMk/>
          <pc:sldMk cId="900754920" sldId="311"/>
        </pc:sldMkLst>
        <pc:picChg chg="add">
          <ac:chgData name="Mandy BYRNE" userId="6be0712a-e9f9-4aff-a704-224fe206fc87" providerId="ADAL" clId="{A597571B-84EE-4634-9EB2-D9D81F4C823A}" dt="2022-10-13T02:45:09.614" v="40" actId="22"/>
          <ac:picMkLst>
            <pc:docMk/>
            <pc:sldMk cId="900754920" sldId="311"/>
            <ac:picMk id="4" creationId="{37081694-E229-EE5A-3A4D-9D8BF085D748}"/>
          </ac:picMkLst>
        </pc:picChg>
        <pc:picChg chg="del">
          <ac:chgData name="Mandy BYRNE" userId="6be0712a-e9f9-4aff-a704-224fe206fc87" providerId="ADAL" clId="{A597571B-84EE-4634-9EB2-D9D81F4C823A}" dt="2022-10-13T02:45:03.726" v="39" actId="478"/>
          <ac:picMkLst>
            <pc:docMk/>
            <pc:sldMk cId="900754920" sldId="311"/>
            <ac:picMk id="5" creationId="{FF9777A3-0126-4333-9E1A-95F7565EFE6C}"/>
          </ac:picMkLst>
        </pc:picChg>
      </pc:sldChg>
      <pc:sldChg chg="addSp delSp mod">
        <pc:chgData name="Mandy BYRNE" userId="6be0712a-e9f9-4aff-a704-224fe206fc87" providerId="ADAL" clId="{A597571B-84EE-4634-9EB2-D9D81F4C823A}" dt="2022-10-13T02:45:36.786" v="42" actId="22"/>
        <pc:sldMkLst>
          <pc:docMk/>
          <pc:sldMk cId="454329492" sldId="312"/>
        </pc:sldMkLst>
        <pc:picChg chg="add">
          <ac:chgData name="Mandy BYRNE" userId="6be0712a-e9f9-4aff-a704-224fe206fc87" providerId="ADAL" clId="{A597571B-84EE-4634-9EB2-D9D81F4C823A}" dt="2022-10-13T02:45:36.786" v="42" actId="22"/>
          <ac:picMkLst>
            <pc:docMk/>
            <pc:sldMk cId="454329492" sldId="312"/>
            <ac:picMk id="4" creationId="{5F41513F-E25B-41EB-52EB-31011706D95A}"/>
          </ac:picMkLst>
        </pc:picChg>
        <pc:picChg chg="del">
          <ac:chgData name="Mandy BYRNE" userId="6be0712a-e9f9-4aff-a704-224fe206fc87" providerId="ADAL" clId="{A597571B-84EE-4634-9EB2-D9D81F4C823A}" dt="2022-10-13T02:45:29.305" v="41" actId="478"/>
          <ac:picMkLst>
            <pc:docMk/>
            <pc:sldMk cId="454329492" sldId="312"/>
            <ac:picMk id="5" creationId="{3632B0CB-1C0A-4569-AD60-2C921D1071A8}"/>
          </ac:picMkLst>
        </pc:picChg>
      </pc:sldChg>
      <pc:sldChg chg="addSp delSp mod">
        <pc:chgData name="Mandy BYRNE" userId="6be0712a-e9f9-4aff-a704-224fe206fc87" providerId="ADAL" clId="{A597571B-84EE-4634-9EB2-D9D81F4C823A}" dt="2022-10-13T02:46:11.196" v="44" actId="22"/>
        <pc:sldMkLst>
          <pc:docMk/>
          <pc:sldMk cId="1663429077" sldId="313"/>
        </pc:sldMkLst>
        <pc:picChg chg="add">
          <ac:chgData name="Mandy BYRNE" userId="6be0712a-e9f9-4aff-a704-224fe206fc87" providerId="ADAL" clId="{A597571B-84EE-4634-9EB2-D9D81F4C823A}" dt="2022-10-13T02:46:11.196" v="44" actId="22"/>
          <ac:picMkLst>
            <pc:docMk/>
            <pc:sldMk cId="1663429077" sldId="313"/>
            <ac:picMk id="4" creationId="{D9F7782B-CB41-3895-EDCA-D11A70E93F32}"/>
          </ac:picMkLst>
        </pc:picChg>
        <pc:picChg chg="del">
          <ac:chgData name="Mandy BYRNE" userId="6be0712a-e9f9-4aff-a704-224fe206fc87" providerId="ADAL" clId="{A597571B-84EE-4634-9EB2-D9D81F4C823A}" dt="2022-10-13T02:46:04.119" v="43" actId="478"/>
          <ac:picMkLst>
            <pc:docMk/>
            <pc:sldMk cId="1663429077" sldId="313"/>
            <ac:picMk id="5" creationId="{B614B297-815A-4362-BD7A-C58363CEB703}"/>
          </ac:picMkLst>
        </pc:picChg>
      </pc:sldChg>
      <pc:sldChg chg="addSp delSp mod">
        <pc:chgData name="Mandy BYRNE" userId="6be0712a-e9f9-4aff-a704-224fe206fc87" providerId="ADAL" clId="{A597571B-84EE-4634-9EB2-D9D81F4C823A}" dt="2022-10-13T02:47:11.184" v="46" actId="22"/>
        <pc:sldMkLst>
          <pc:docMk/>
          <pc:sldMk cId="109721865" sldId="314"/>
        </pc:sldMkLst>
        <pc:picChg chg="del">
          <ac:chgData name="Mandy BYRNE" userId="6be0712a-e9f9-4aff-a704-224fe206fc87" providerId="ADAL" clId="{A597571B-84EE-4634-9EB2-D9D81F4C823A}" dt="2022-10-13T02:47:04.341" v="45" actId="478"/>
          <ac:picMkLst>
            <pc:docMk/>
            <pc:sldMk cId="109721865" sldId="314"/>
            <ac:picMk id="4" creationId="{8D1496F3-00A7-4643-B891-9F126E64B47C}"/>
          </ac:picMkLst>
        </pc:picChg>
        <pc:picChg chg="add">
          <ac:chgData name="Mandy BYRNE" userId="6be0712a-e9f9-4aff-a704-224fe206fc87" providerId="ADAL" clId="{A597571B-84EE-4634-9EB2-D9D81F4C823A}" dt="2022-10-13T02:47:11.184" v="46" actId="22"/>
          <ac:picMkLst>
            <pc:docMk/>
            <pc:sldMk cId="109721865" sldId="314"/>
            <ac:picMk id="5" creationId="{849E3ADD-49F9-F7F4-2DD6-7CD2A90D5A8B}"/>
          </ac:picMkLst>
        </pc:picChg>
      </pc:sldChg>
      <pc:sldChg chg="addSp delSp mod">
        <pc:chgData name="Mandy BYRNE" userId="6be0712a-e9f9-4aff-a704-224fe206fc87" providerId="ADAL" clId="{A597571B-84EE-4634-9EB2-D9D81F4C823A}" dt="2022-10-13T02:47:37.389" v="48" actId="22"/>
        <pc:sldMkLst>
          <pc:docMk/>
          <pc:sldMk cId="1459539192" sldId="315"/>
        </pc:sldMkLst>
        <pc:picChg chg="add">
          <ac:chgData name="Mandy BYRNE" userId="6be0712a-e9f9-4aff-a704-224fe206fc87" providerId="ADAL" clId="{A597571B-84EE-4634-9EB2-D9D81F4C823A}" dt="2022-10-13T02:47:37.389" v="48" actId="22"/>
          <ac:picMkLst>
            <pc:docMk/>
            <pc:sldMk cId="1459539192" sldId="315"/>
            <ac:picMk id="4" creationId="{EC33FB30-1103-46A5-7EAA-9ADE12FE2CAE}"/>
          </ac:picMkLst>
        </pc:picChg>
        <pc:picChg chg="del">
          <ac:chgData name="Mandy BYRNE" userId="6be0712a-e9f9-4aff-a704-224fe206fc87" providerId="ADAL" clId="{A597571B-84EE-4634-9EB2-D9D81F4C823A}" dt="2022-10-13T02:47:30.873" v="47" actId="478"/>
          <ac:picMkLst>
            <pc:docMk/>
            <pc:sldMk cId="1459539192" sldId="315"/>
            <ac:picMk id="7" creationId="{BF4EC233-C54B-4D44-8261-C68E5B8677E3}"/>
          </ac:picMkLst>
        </pc:picChg>
      </pc:sldChg>
      <pc:sldChg chg="del">
        <pc:chgData name="Mandy BYRNE" userId="6be0712a-e9f9-4aff-a704-224fe206fc87" providerId="ADAL" clId="{A597571B-84EE-4634-9EB2-D9D81F4C823A}" dt="2022-10-13T02:47:52.579" v="49" actId="2696"/>
        <pc:sldMkLst>
          <pc:docMk/>
          <pc:sldMk cId="2940215314" sldId="318"/>
        </pc:sldMkLst>
      </pc:sldChg>
      <pc:sldChg chg="addSp delSp mod modNotesTx">
        <pc:chgData name="Mandy BYRNE" userId="6be0712a-e9f9-4aff-a704-224fe206fc87" providerId="ADAL" clId="{A597571B-84EE-4634-9EB2-D9D81F4C823A}" dt="2022-10-13T02:48:49.447" v="53" actId="20577"/>
        <pc:sldMkLst>
          <pc:docMk/>
          <pc:sldMk cId="1440158120" sldId="319"/>
        </pc:sldMkLst>
        <pc:picChg chg="del">
          <ac:chgData name="Mandy BYRNE" userId="6be0712a-e9f9-4aff-a704-224fe206fc87" providerId="ADAL" clId="{A597571B-84EE-4634-9EB2-D9D81F4C823A}" dt="2022-10-13T02:48:38.528" v="50" actId="478"/>
          <ac:picMkLst>
            <pc:docMk/>
            <pc:sldMk cId="1440158120" sldId="319"/>
            <ac:picMk id="4" creationId="{E177F6CB-3EAE-4E05-B2B7-F35BE1CB316B}"/>
          </ac:picMkLst>
        </pc:picChg>
        <pc:picChg chg="add">
          <ac:chgData name="Mandy BYRNE" userId="6be0712a-e9f9-4aff-a704-224fe206fc87" providerId="ADAL" clId="{A597571B-84EE-4634-9EB2-D9D81F4C823A}" dt="2022-10-13T02:48:45.713" v="51" actId="22"/>
          <ac:picMkLst>
            <pc:docMk/>
            <pc:sldMk cId="1440158120" sldId="319"/>
            <ac:picMk id="5" creationId="{1EAD483A-7F21-2E14-1E9F-91710E5C96F9}"/>
          </ac:picMkLst>
        </pc:picChg>
      </pc:sldChg>
    </pc:docChg>
  </pc:docChgLst>
  <pc:docChgLst>
    <pc:chgData name="BYRNE, Mandy" userId="S::byrnaz@austin.org.au::6be0712a-e9f9-4aff-a704-224fe206fc87" providerId="AD" clId="Web-{AB61A8F3-E409-547F-C816-8EDF18CEA273}"/>
    <pc:docChg chg="modSld">
      <pc:chgData name="BYRNE, Mandy" userId="S::byrnaz@austin.org.au::6be0712a-e9f9-4aff-a704-224fe206fc87" providerId="AD" clId="Web-{AB61A8F3-E409-547F-C816-8EDF18CEA273}" dt="2022-10-13T01:02:36.854" v="4" actId="20577"/>
      <pc:docMkLst>
        <pc:docMk/>
      </pc:docMkLst>
      <pc:sldChg chg="modSp">
        <pc:chgData name="BYRNE, Mandy" userId="S::byrnaz@austin.org.au::6be0712a-e9f9-4aff-a704-224fe206fc87" providerId="AD" clId="Web-{AB61A8F3-E409-547F-C816-8EDF18CEA273}" dt="2022-10-13T01:02:36.854" v="4" actId="20577"/>
        <pc:sldMkLst>
          <pc:docMk/>
          <pc:sldMk cId="432067598" sldId="256"/>
        </pc:sldMkLst>
        <pc:spChg chg="mod">
          <ac:chgData name="BYRNE, Mandy" userId="S::byrnaz@austin.org.au::6be0712a-e9f9-4aff-a704-224fe206fc87" providerId="AD" clId="Web-{AB61A8F3-E409-547F-C816-8EDF18CEA273}" dt="2022-10-13T01:02:36.854" v="4" actId="20577"/>
          <ac:spMkLst>
            <pc:docMk/>
            <pc:sldMk cId="432067598" sldId="256"/>
            <ac:spMk id="2" creationId="{82C3EBCF-022E-48F9-BA86-0863D9681A72}"/>
          </ac:spMkLst>
        </pc:spChg>
      </pc:sldChg>
    </pc:docChg>
  </pc:docChgLst>
  <pc:docChgLst>
    <pc:chgData name="Mandy BYRNE" userId="6be0712a-e9f9-4aff-a704-224fe206fc87" providerId="ADAL" clId="{E65545BF-7E3F-4CB6-9A90-FD4BE9E76513}"/>
    <pc:docChg chg="modMainMaster">
      <pc:chgData name="Mandy BYRNE" userId="6be0712a-e9f9-4aff-a704-224fe206fc87" providerId="ADAL" clId="{E65545BF-7E3F-4CB6-9A90-FD4BE9E76513}" dt="2022-10-13T00:55:23.231" v="21" actId="207"/>
      <pc:docMkLst>
        <pc:docMk/>
      </pc:docMkLst>
      <pc:sldMasterChg chg="modSp modSldLayout">
        <pc:chgData name="Mandy BYRNE" userId="6be0712a-e9f9-4aff-a704-224fe206fc87" providerId="ADAL" clId="{E65545BF-7E3F-4CB6-9A90-FD4BE9E76513}" dt="2022-10-13T00:55:23.231" v="21" actId="207"/>
        <pc:sldMasterMkLst>
          <pc:docMk/>
          <pc:sldMasterMk cId="2231698175" sldId="2147483656"/>
        </pc:sldMasterMkLst>
        <pc:spChg chg="mod">
          <ac:chgData name="Mandy BYRNE" userId="6be0712a-e9f9-4aff-a704-224fe206fc87" providerId="ADAL" clId="{E65545BF-7E3F-4CB6-9A90-FD4BE9E76513}" dt="2022-10-13T00:55:23.231" v="21" actId="207"/>
          <ac:spMkLst>
            <pc:docMk/>
            <pc:sldMasterMk cId="2231698175" sldId="2147483656"/>
            <ac:spMk id="2" creationId="{00000000-0000-0000-0000-000000000000}"/>
          </ac:spMkLst>
        </pc:spChg>
        <pc:sldLayoutChg chg="modSp mod">
          <pc:chgData name="Mandy BYRNE" userId="6be0712a-e9f9-4aff-a704-224fe206fc87" providerId="ADAL" clId="{E65545BF-7E3F-4CB6-9A90-FD4BE9E76513}" dt="2022-10-13T00:54:34.630" v="8" actId="20577"/>
          <pc:sldLayoutMkLst>
            <pc:docMk/>
            <pc:sldMasterMk cId="2231698175" sldId="2147483656"/>
            <pc:sldLayoutMk cId="3103507808" sldId="2147483657"/>
          </pc:sldLayoutMkLst>
          <pc:spChg chg="mod">
            <ac:chgData name="Mandy BYRNE" userId="6be0712a-e9f9-4aff-a704-224fe206fc87" providerId="ADAL" clId="{E65545BF-7E3F-4CB6-9A90-FD4BE9E76513}" dt="2022-10-13T00:54:34.630" v="8" actId="20577"/>
            <ac:spMkLst>
              <pc:docMk/>
              <pc:sldMasterMk cId="2231698175" sldId="2147483656"/>
              <pc:sldLayoutMk cId="3103507808" sldId="2147483657"/>
              <ac:spMk id="7" creationId="{C70ACA28-C8C2-427A-AA05-B15026A6A5A1}"/>
            </ac:spMkLst>
          </pc:spChg>
        </pc:sldLayoutChg>
        <pc:sldLayoutChg chg="modSp mod">
          <pc:chgData name="Mandy BYRNE" userId="6be0712a-e9f9-4aff-a704-224fe206fc87" providerId="ADAL" clId="{E65545BF-7E3F-4CB6-9A90-FD4BE9E76513}" dt="2022-10-13T00:55:17.192" v="20" actId="20577"/>
          <pc:sldLayoutMkLst>
            <pc:docMk/>
            <pc:sldMasterMk cId="2231698175" sldId="2147483656"/>
            <pc:sldLayoutMk cId="2386040754" sldId="2147483658"/>
          </pc:sldLayoutMkLst>
          <pc:spChg chg="mod">
            <ac:chgData name="Mandy BYRNE" userId="6be0712a-e9f9-4aff-a704-224fe206fc87" providerId="ADAL" clId="{E65545BF-7E3F-4CB6-9A90-FD4BE9E76513}" dt="2022-10-13T00:54:41.637" v="9" actId="207"/>
            <ac:spMkLst>
              <pc:docMk/>
              <pc:sldMasterMk cId="2231698175" sldId="2147483656"/>
              <pc:sldLayoutMk cId="2386040754" sldId="2147483658"/>
              <ac:spMk id="2" creationId="{00000000-0000-0000-0000-000000000000}"/>
            </ac:spMkLst>
          </pc:spChg>
          <pc:spChg chg="mod">
            <ac:chgData name="Mandy BYRNE" userId="6be0712a-e9f9-4aff-a704-224fe206fc87" providerId="ADAL" clId="{E65545BF-7E3F-4CB6-9A90-FD4BE9E76513}" dt="2022-10-13T00:55:17.192" v="20" actId="20577"/>
            <ac:spMkLst>
              <pc:docMk/>
              <pc:sldMasterMk cId="2231698175" sldId="2147483656"/>
              <pc:sldLayoutMk cId="2386040754" sldId="2147483658"/>
              <ac:spMk id="7" creationId="{8A1D77AC-0391-4922-8A32-4FAAFC4F6D3B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3EDFB-9208-4A5C-8B38-9F22E45615F8}" type="datetimeFigureOut">
              <a:rPr lang="en-AU" smtClean="0"/>
              <a:t>13/10/2022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E4550-0A55-4481-9925-7165B7F40BA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537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44. Graft survival curve for all grafts </a:t>
            </a:r>
            <a:endParaRPr lang="en-AU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19384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53. Paediatric graft (deceased and living donors)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4461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54. Adult graft (deceased and living donors)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20475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55. Whole graft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25475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56. Reduced graft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6587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57. Split graft (deceased donor)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3994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58. Living donor graft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04838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59. Graft survival curve by deceased donor age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34856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60. Graft survival curve by donor type – all grafts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51630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61. Graft survival curve by donor cause of death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60482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62. Graft survival curve by organ shipping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6660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45. Graft survival curve for all grafts by age group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18488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63. Graft survival curve by cold ischaemia time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24957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64. Graft survival curve by blood group compatibility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69860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Figure 65. </a:t>
            </a:r>
            <a:r>
              <a:rPr lang="en-US" dirty="0"/>
              <a:t>Graft survival curve by recipient urgency at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0503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46. Graft survival curve for all grafts by graft number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9005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47. Graft survival curve for paediatric recipients by graft number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9992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48. Graft survival curve for adults by graft number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0638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49. Graft survival curve for type of graft, all grafts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793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50. Paediatric graft survival curve for type of graft, all grafts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8850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51. Adult graft survival curve for type of graft, all grafts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8647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52. Graft (deceased and living donors)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0747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rgbClr val="890C5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0ACA28-C8C2-427A-AA05-B15026A6A5A1}"/>
              </a:ext>
            </a:extLst>
          </p:cNvPr>
          <p:cNvSpPr txBox="1">
            <a:spLocks/>
          </p:cNvSpPr>
          <p:nvPr userDrawn="1"/>
        </p:nvSpPr>
        <p:spPr>
          <a:xfrm>
            <a:off x="5386647" y="6311901"/>
            <a:ext cx="312870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 dirty="0">
                <a:solidFill>
                  <a:srgbClr val="890C58"/>
                </a:solidFill>
              </a:rPr>
              <a:t>33</a:t>
            </a:r>
            <a:r>
              <a:rPr lang="en-AU" sz="1100" b="1" baseline="30000" dirty="0">
                <a:solidFill>
                  <a:srgbClr val="890C58"/>
                </a:solidFill>
              </a:rPr>
              <a:t>rd</a:t>
            </a:r>
            <a:r>
              <a:rPr lang="en-AU" sz="1100" b="1" dirty="0">
                <a:solidFill>
                  <a:srgbClr val="890C58"/>
                </a:solidFill>
              </a:rPr>
              <a:t> Annual Report - Data to 31 December 2021</a:t>
            </a:r>
          </a:p>
          <a:p>
            <a:pPr algn="r"/>
            <a:r>
              <a:rPr lang="en-AU" sz="1050" b="0" dirty="0">
                <a:solidFill>
                  <a:srgbClr val="890C58"/>
                </a:solidFill>
                <a:latin typeface="+mj-lt"/>
              </a:rPr>
              <a:t>© Copyright ANZLITR 2022</a:t>
            </a:r>
          </a:p>
        </p:txBody>
      </p:sp>
    </p:spTree>
    <p:extLst>
      <p:ext uri="{BB962C8B-B14F-4D97-AF65-F5344CB8AC3E}">
        <p14:creationId xmlns:p14="http://schemas.microsoft.com/office/powerpoint/2010/main" val="3103507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7396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890C5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1D77AC-0391-4922-8A32-4FAAFC4F6D3B}"/>
              </a:ext>
            </a:extLst>
          </p:cNvPr>
          <p:cNvSpPr txBox="1">
            <a:spLocks/>
          </p:cNvSpPr>
          <p:nvPr userDrawn="1"/>
        </p:nvSpPr>
        <p:spPr>
          <a:xfrm>
            <a:off x="5386647" y="6311901"/>
            <a:ext cx="312870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 dirty="0">
                <a:solidFill>
                  <a:srgbClr val="890C58"/>
                </a:solidFill>
              </a:rPr>
              <a:t>33</a:t>
            </a:r>
            <a:r>
              <a:rPr lang="en-AU" sz="1100" b="1" baseline="30000" dirty="0">
                <a:solidFill>
                  <a:srgbClr val="890C58"/>
                </a:solidFill>
              </a:rPr>
              <a:t>rd</a:t>
            </a:r>
            <a:r>
              <a:rPr lang="en-AU" sz="1100" b="1" dirty="0">
                <a:solidFill>
                  <a:srgbClr val="890C58"/>
                </a:solidFill>
              </a:rPr>
              <a:t> Annual Report - Data to 31 December 2021</a:t>
            </a:r>
          </a:p>
          <a:p>
            <a:pPr algn="r"/>
            <a:r>
              <a:rPr lang="en-AU" sz="1050" b="0" dirty="0">
                <a:solidFill>
                  <a:srgbClr val="890C58"/>
                </a:solidFill>
                <a:latin typeface="+mj-lt"/>
              </a:rPr>
              <a:t>© Copyright ANZLITR 2022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7C645253-C7E1-49FC-82D7-7E901C816B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77" y="6245608"/>
            <a:ext cx="310896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04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3169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890C58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3EBCF-022E-48F9-BA86-0863D9681A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3339" y="2764464"/>
            <a:ext cx="8237989" cy="2470266"/>
          </a:xfrm>
        </p:spPr>
        <p:txBody>
          <a:bodyPr>
            <a:noAutofit/>
          </a:bodyPr>
          <a:lstStyle/>
          <a:p>
            <a:r>
              <a:rPr lang="en-US" sz="3600" b="0" dirty="0"/>
              <a:t>33</a:t>
            </a:r>
            <a:r>
              <a:rPr lang="en-US" sz="3600" b="0" baseline="30000" dirty="0"/>
              <a:t>rd</a:t>
            </a:r>
            <a:r>
              <a:rPr lang="en-US" sz="3600" b="0" dirty="0"/>
              <a:t> Annual Report on </a:t>
            </a:r>
            <a:br>
              <a:rPr lang="en-US" sz="3600" b="0" dirty="0"/>
            </a:br>
            <a:r>
              <a:rPr lang="en-US" sz="3600" b="0" dirty="0"/>
              <a:t>Liver and Intestinal Transplantation Activity</a:t>
            </a:r>
            <a:br>
              <a:rPr lang="en-US" sz="3600" b="0" dirty="0"/>
            </a:br>
            <a:r>
              <a:rPr lang="en-US" sz="3600" b="0" dirty="0"/>
              <a:t>in Australia and New Zealand</a:t>
            </a:r>
            <a:br>
              <a:rPr lang="en-US" sz="3200" dirty="0"/>
            </a:br>
            <a:br>
              <a:rPr lang="en-US" sz="3200" dirty="0"/>
            </a:br>
            <a:r>
              <a:rPr lang="en-US" sz="2400" b="0"/>
              <a:t>Data to 31 December 2021</a:t>
            </a:r>
            <a:endParaRPr lang="en-AU" sz="3200" b="0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60B841D-7200-44F1-94E0-12FE432380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63" y="748688"/>
            <a:ext cx="7848600" cy="124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067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2D919-34F9-44FC-ADD3-68220BCC3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Adult graft survival curve for type of graft, all grafts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142374-A840-DC30-E62E-55337021C4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210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25F2A-7325-4027-B427-F5EE8E8C2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Graft (deceased and living donors) survival curve </a:t>
            </a:r>
            <a:br>
              <a:rPr lang="en-US" dirty="0"/>
            </a:br>
            <a:r>
              <a:rPr lang="en-US" dirty="0"/>
              <a:t>by era of transplant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C48C0E-725D-9C50-C192-879EBF6C9B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039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2A294-631C-48E3-9729-D79450180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Paediatric graft (deceased and living donors) survival curve by era of transplant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178D6F-8843-C04D-F342-B4C0E2E67F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388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0544D-8A19-4A61-A40F-8F2533A4C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Adult graft (deceased and living donors) survival curve by era of transplant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9D5655-3BC0-00A4-0E56-43C48DA1AB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05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956E8-135D-41D9-A1BA-5ED84369C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 graft survival curve by era of transplant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8EBDE4-6E30-851C-D3DF-0E7F33704F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93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721D8-09D9-4147-B4BE-1BBA13054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Reduced graft survival curve by era of transplant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8DDE6A-8579-49D2-8C8A-DCBE094445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358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4B5B9-EE30-46EE-8C7F-507551F0E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Split graft (deceased donor) survival curve by era of transplant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A90E0C-B6F8-3E4B-2C17-81E8477DFA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322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DEEEA-C84E-40F6-9428-6F169FF56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Living donor graft survival curve by era of transplant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BCE1ED-F078-64B5-2996-FAA2F846BA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388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7FB53-2B64-4F30-B58D-6403FB7FC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Graft survival curve by deceased donor age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4019BC-B07B-8230-1374-844335D19C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972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9C8B4-3CCB-43B2-B0A5-1923ACD8E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Graft survival curve by donor type – all grafts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081694-E229-EE5A-3A4D-9D8BF085D7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754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1F419-FB00-411B-875E-6FCCD55B5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19785"/>
            <a:ext cx="7886700" cy="673965"/>
          </a:xfrm>
        </p:spPr>
        <p:txBody>
          <a:bodyPr/>
          <a:lstStyle/>
          <a:p>
            <a:pPr lvl="0"/>
            <a:r>
              <a:rPr lang="en-AU" dirty="0"/>
              <a:t>12. Graft Outcome</a:t>
            </a:r>
          </a:p>
        </p:txBody>
      </p:sp>
    </p:spTree>
    <p:extLst>
      <p:ext uri="{BB962C8B-B14F-4D97-AF65-F5344CB8AC3E}">
        <p14:creationId xmlns:p14="http://schemas.microsoft.com/office/powerpoint/2010/main" val="3382956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FB44B-B9EF-4DCC-93EC-9CEE11DFB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Graft survival curve by donor cause of death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41513F-E25B-41EB-52EB-31011706D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3294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14A44-46BC-403A-903A-710BEC290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Graft survival curve by organ shipping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F7782B-CB41-3895-EDCA-D11A70E93F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4290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FC7D1-F136-4EA2-BBD8-FDFD99CD9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Graft survival curve by cold ischaemia time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9E3ADD-49F9-F7F4-2DD6-7CD2A90D5A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218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D6008-8788-49C2-8E7E-6F0518738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Graft survival curve by blood group compatibility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33FB30-1103-46A5-7EAA-9ADE12FE2C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7" y="1052512"/>
            <a:ext cx="8086725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5391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B03A4-DC09-4F59-8E76-D2675F54F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Graft survival curve by recipient urgency at transplant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AD483A-7F21-2E14-1E9F-91710E5C96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158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063C144-0C28-49C9-B3DA-DDF46C182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Graft survival curve for all grafts 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AC7EA7-E2CA-9DAD-2229-976F617B50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868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69F21-10CC-40A7-8A00-699BA0CA7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Graft survival curve for all grafts by age group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E0B2D2-4D7E-20B9-F6F2-036EB0B18D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164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B72FA-DCC8-4C01-98D6-D1932BE6D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Graft survival curve for all grafts by graft number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752710-AE60-F5CC-CCBA-531ABC2324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270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B0BA5-9B93-4269-9769-02FD343AA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6"/>
            <a:ext cx="8202199" cy="673965"/>
          </a:xfrm>
        </p:spPr>
        <p:txBody>
          <a:bodyPr>
            <a:normAutofit fontScale="90000"/>
          </a:bodyPr>
          <a:lstStyle/>
          <a:p>
            <a:r>
              <a:rPr lang="en-US" dirty="0"/>
              <a:t>Graft survival curve for paediatric recipients by graft number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D1A211-702B-02EE-701F-E77706FAC2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53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C81D9-467C-432B-97F1-54A4D23C3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Graft survival curve for adults by graft number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67F7B2-6C27-A88F-DBCD-A56E71E9DC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654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B43F3-2DD3-4A67-915D-F9E4BE54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Graft survival curve for type of graft, all grafts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85651C-D9CF-1885-78BF-F32DD40762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681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7425B-1483-4397-A78D-70A993561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Paediatric graft survival curve for type of graft, all grafts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3C3570-DFD9-DED5-9BD0-0D4EDEEBA4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35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19BA9D46F5D6478100E2252568E797" ma:contentTypeVersion="13" ma:contentTypeDescription="Create a new document." ma:contentTypeScope="" ma:versionID="46da763aba2515e9949b1caeab79baf5">
  <xsd:schema xmlns:xsd="http://www.w3.org/2001/XMLSchema" xmlns:xs="http://www.w3.org/2001/XMLSchema" xmlns:p="http://schemas.microsoft.com/office/2006/metadata/properties" xmlns:ns2="8fa17b4d-640c-4921-8886-33d2b38e7d6c" xmlns:ns3="effdf2cc-b12a-41f2-91a6-814341b6a5c2" targetNamespace="http://schemas.microsoft.com/office/2006/metadata/properties" ma:root="true" ma:fieldsID="524aab9f65707537751cc307a1da23a2" ns2:_="" ns3:_="">
    <xsd:import namespace="8fa17b4d-640c-4921-8886-33d2b38e7d6c"/>
    <xsd:import namespace="effdf2cc-b12a-41f2-91a6-814341b6a5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a17b4d-640c-4921-8886-33d2b38e7d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df2cc-b12a-41f2-91a6-814341b6a5c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D33C74-3C59-4215-A880-88E464BAD71E}">
  <ds:schemaRefs>
    <ds:schemaRef ds:uri="http://www.w3.org/XML/1998/namespace"/>
    <ds:schemaRef ds:uri="http://schemas.microsoft.com/office/infopath/2007/PartnerControls"/>
    <ds:schemaRef ds:uri="8fa17b4d-640c-4921-8886-33d2b38e7d6c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effdf2cc-b12a-41f2-91a6-814341b6a5c2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9D54E77-3ECB-4599-830C-855B187299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6C9CD4-ADC1-4311-9527-5001AE1A374D}">
  <ds:schemaRefs>
    <ds:schemaRef ds:uri="8fa17b4d-640c-4921-8886-33d2b38e7d6c"/>
    <ds:schemaRef ds:uri="effdf2cc-b12a-41f2-91a6-814341b6a5c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</TotalTime>
  <Words>522</Words>
  <Application>Microsoft Office PowerPoint</Application>
  <PresentationFormat>On-screen Show (4:3)</PresentationFormat>
  <Paragraphs>68</Paragraphs>
  <Slides>24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33rd Annual Report on  Liver and Intestinal Transplantation Activity in Australia and New Zealand  Data to 31 December 2021</vt:lpstr>
      <vt:lpstr>12. Graft Outcome</vt:lpstr>
      <vt:lpstr>Graft survival curve for all grafts </vt:lpstr>
      <vt:lpstr>Graft survival curve for all grafts by age group</vt:lpstr>
      <vt:lpstr>Graft survival curve for all grafts by graft number</vt:lpstr>
      <vt:lpstr>Graft survival curve for paediatric recipients by graft number</vt:lpstr>
      <vt:lpstr>Graft survival curve for adults by graft number</vt:lpstr>
      <vt:lpstr>Graft survival curve for type of graft, all grafts</vt:lpstr>
      <vt:lpstr>Paediatric graft survival curve for type of graft, all grafts</vt:lpstr>
      <vt:lpstr>Adult graft survival curve for type of graft, all grafts</vt:lpstr>
      <vt:lpstr>Graft (deceased and living donors) survival curve  by era of transplant</vt:lpstr>
      <vt:lpstr>Paediatric graft (deceased and living donors) survival curve by era of transplant</vt:lpstr>
      <vt:lpstr>Adult graft (deceased and living donors) survival curve by era of transplant</vt:lpstr>
      <vt:lpstr>Whole graft survival curve by era of transplant</vt:lpstr>
      <vt:lpstr>Reduced graft survival curve by era of transplant</vt:lpstr>
      <vt:lpstr>Split graft (deceased donor) survival curve by era of transplant</vt:lpstr>
      <vt:lpstr>Living donor graft survival curve by era of transplant</vt:lpstr>
      <vt:lpstr>Graft survival curve by deceased donor age</vt:lpstr>
      <vt:lpstr>Graft survival curve by donor type – all grafts</vt:lpstr>
      <vt:lpstr>Graft survival curve by donor cause of death</vt:lpstr>
      <vt:lpstr>Graft survival curve by organ shipping</vt:lpstr>
      <vt:lpstr>Graft survival curve by cold ischaemia time</vt:lpstr>
      <vt:lpstr>Graft survival curve by blood group compatibility</vt:lpstr>
      <vt:lpstr>Graft survival curve by recipient urgency at transplant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and Mandy Byrne</dc:creator>
  <cp:lastModifiedBy>Mandy Byrne</cp:lastModifiedBy>
  <cp:revision>31</cp:revision>
  <dcterms:created xsi:type="dcterms:W3CDTF">2020-04-28T04:52:24Z</dcterms:created>
  <dcterms:modified xsi:type="dcterms:W3CDTF">2022-10-13T02:48:56Z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0x0101002A19BA9D46F5D6478100E2252568E797</vt:lpwstr>
  </property>
</Properties>
</file>