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4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5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23"/>
  </p:notesMasterIdLst>
  <p:sldIdLst>
    <p:sldId id="256" r:id="rId5"/>
    <p:sldId id="318" r:id="rId6"/>
    <p:sldId id="315" r:id="rId7"/>
    <p:sldId id="322" r:id="rId8"/>
    <p:sldId id="295" r:id="rId9"/>
    <p:sldId id="316" r:id="rId10"/>
    <p:sldId id="296" r:id="rId11"/>
    <p:sldId id="317" r:id="rId12"/>
    <p:sldId id="297" r:id="rId13"/>
    <p:sldId id="319" r:id="rId14"/>
    <p:sldId id="300" r:id="rId15"/>
    <p:sldId id="301" r:id="rId16"/>
    <p:sldId id="302" r:id="rId17"/>
    <p:sldId id="320" r:id="rId18"/>
    <p:sldId id="321" r:id="rId19"/>
    <p:sldId id="303" r:id="rId20"/>
    <p:sldId id="304" r:id="rId21"/>
    <p:sldId id="299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0F38F6B-1D34-428A-A5BA-6256727C5A79}">
          <p14:sldIdLst>
            <p14:sldId id="256"/>
          </p14:sldIdLst>
        </p14:section>
        <p14:section name="13 Indication for Retransplantation" id="{E19DC86F-DF23-474D-8904-D0C41B9369B3}">
          <p14:sldIdLst>
            <p14:sldId id="318"/>
            <p14:sldId id="315"/>
            <p14:sldId id="322"/>
            <p14:sldId id="295"/>
            <p14:sldId id="316"/>
            <p14:sldId id="296"/>
            <p14:sldId id="317"/>
            <p14:sldId id="297"/>
          </p14:sldIdLst>
        </p14:section>
        <p14:section name="14 Cause of Patient Death" id="{BB683E52-D6C5-4E89-9716-074ED66DE061}">
          <p14:sldIdLst>
            <p14:sldId id="319"/>
            <p14:sldId id="300"/>
            <p14:sldId id="301"/>
            <p14:sldId id="302"/>
            <p14:sldId id="320"/>
            <p14:sldId id="321"/>
            <p14:sldId id="303"/>
            <p14:sldId id="304"/>
            <p14:sldId id="29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C58"/>
    <a:srgbClr val="666633"/>
    <a:srgbClr val="5B5A3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9" autoAdjust="0"/>
    <p:restoredTop sz="94464" autoAdjust="0"/>
  </p:normalViewPr>
  <p:slideViewPr>
    <p:cSldViewPr snapToGrid="0">
      <p:cViewPr varScale="1">
        <p:scale>
          <a:sx n="101" d="100"/>
          <a:sy n="101" d="100"/>
        </p:scale>
        <p:origin x="18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ndy BYRNE" userId="6be0712a-e9f9-4aff-a704-224fe206fc87" providerId="ADAL" clId="{7EF63C33-C74A-47AA-B9FE-C6894A91F79C}"/>
    <pc:docChg chg="custSel modSld">
      <pc:chgData name="Mandy BYRNE" userId="6be0712a-e9f9-4aff-a704-224fe206fc87" providerId="ADAL" clId="{7EF63C33-C74A-47AA-B9FE-C6894A91F79C}" dt="2022-10-17T02:02:30.335" v="15" actId="1076"/>
      <pc:docMkLst>
        <pc:docMk/>
      </pc:docMkLst>
      <pc:sldChg chg="addSp delSp modSp mod">
        <pc:chgData name="Mandy BYRNE" userId="6be0712a-e9f9-4aff-a704-224fe206fc87" providerId="ADAL" clId="{7EF63C33-C74A-47AA-B9FE-C6894A91F79C}" dt="2022-10-17T02:00:14.959" v="5" actId="478"/>
        <pc:sldMkLst>
          <pc:docMk/>
          <pc:sldMk cId="1478638652" sldId="315"/>
        </pc:sldMkLst>
        <pc:picChg chg="del mod">
          <ac:chgData name="Mandy BYRNE" userId="6be0712a-e9f9-4aff-a704-224fe206fc87" providerId="ADAL" clId="{7EF63C33-C74A-47AA-B9FE-C6894A91F79C}" dt="2022-10-17T02:00:14.959" v="5" actId="478"/>
          <ac:picMkLst>
            <pc:docMk/>
            <pc:sldMk cId="1478638652" sldId="315"/>
            <ac:picMk id="3" creationId="{A25907F0-78DD-6210-5FD6-6C72852E9F24}"/>
          </ac:picMkLst>
        </pc:picChg>
        <pc:picChg chg="add mod">
          <ac:chgData name="Mandy BYRNE" userId="6be0712a-e9f9-4aff-a704-224fe206fc87" providerId="ADAL" clId="{7EF63C33-C74A-47AA-B9FE-C6894A91F79C}" dt="2022-10-17T02:00:07.619" v="4" actId="1076"/>
          <ac:picMkLst>
            <pc:docMk/>
            <pc:sldMk cId="1478638652" sldId="315"/>
            <ac:picMk id="5" creationId="{2839025F-C1E8-66EA-CB53-26889A897414}"/>
          </ac:picMkLst>
        </pc:picChg>
      </pc:sldChg>
      <pc:sldChg chg="addSp delSp modSp mod">
        <pc:chgData name="Mandy BYRNE" userId="6be0712a-e9f9-4aff-a704-224fe206fc87" providerId="ADAL" clId="{7EF63C33-C74A-47AA-B9FE-C6894A91F79C}" dt="2022-10-17T02:02:30.335" v="15" actId="1076"/>
        <pc:sldMkLst>
          <pc:docMk/>
          <pc:sldMk cId="2125072272" sldId="316"/>
        </pc:sldMkLst>
        <pc:picChg chg="mod">
          <ac:chgData name="Mandy BYRNE" userId="6be0712a-e9f9-4aff-a704-224fe206fc87" providerId="ADAL" clId="{7EF63C33-C74A-47AA-B9FE-C6894A91F79C}" dt="2022-10-17T02:02:30.335" v="15" actId="1076"/>
          <ac:picMkLst>
            <pc:docMk/>
            <pc:sldMk cId="2125072272" sldId="316"/>
            <ac:picMk id="4" creationId="{DF1B6943-C96B-94C7-E3A8-B4C336D08D0A}"/>
          </ac:picMkLst>
        </pc:picChg>
        <pc:picChg chg="add del mod">
          <ac:chgData name="Mandy BYRNE" userId="6be0712a-e9f9-4aff-a704-224fe206fc87" providerId="ADAL" clId="{7EF63C33-C74A-47AA-B9FE-C6894A91F79C}" dt="2022-10-17T02:02:26.692" v="14" actId="478"/>
          <ac:picMkLst>
            <pc:docMk/>
            <pc:sldMk cId="2125072272" sldId="316"/>
            <ac:picMk id="5" creationId="{670A62A8-6D1E-B0A0-49E5-A2BCC7E88407}"/>
          </ac:picMkLst>
        </pc:picChg>
      </pc:sldChg>
      <pc:sldChg chg="addSp delSp modSp mod">
        <pc:chgData name="Mandy BYRNE" userId="6be0712a-e9f9-4aff-a704-224fe206fc87" providerId="ADAL" clId="{7EF63C33-C74A-47AA-B9FE-C6894A91F79C}" dt="2022-10-17T02:00:37.787" v="9" actId="1076"/>
        <pc:sldMkLst>
          <pc:docMk/>
          <pc:sldMk cId="4272713528" sldId="322"/>
        </pc:sldMkLst>
        <pc:picChg chg="del">
          <ac:chgData name="Mandy BYRNE" userId="6be0712a-e9f9-4aff-a704-224fe206fc87" providerId="ADAL" clId="{7EF63C33-C74A-47AA-B9FE-C6894A91F79C}" dt="2022-10-17T02:00:28.945" v="6" actId="478"/>
          <ac:picMkLst>
            <pc:docMk/>
            <pc:sldMk cId="4272713528" sldId="322"/>
            <ac:picMk id="3" creationId="{D92478D3-FECB-7C01-B02A-81B2271C0672}"/>
          </ac:picMkLst>
        </pc:picChg>
        <pc:picChg chg="del">
          <ac:chgData name="Mandy BYRNE" userId="6be0712a-e9f9-4aff-a704-224fe206fc87" providerId="ADAL" clId="{7EF63C33-C74A-47AA-B9FE-C6894A91F79C}" dt="2022-10-17T02:00:30.932" v="7" actId="478"/>
          <ac:picMkLst>
            <pc:docMk/>
            <pc:sldMk cId="4272713528" sldId="322"/>
            <ac:picMk id="5" creationId="{E75A4206-108D-9047-9A1C-F42649E1EA65}"/>
          </ac:picMkLst>
        </pc:picChg>
        <pc:picChg chg="add mod">
          <ac:chgData name="Mandy BYRNE" userId="6be0712a-e9f9-4aff-a704-224fe206fc87" providerId="ADAL" clId="{7EF63C33-C74A-47AA-B9FE-C6894A91F79C}" dt="2022-10-17T02:00:37.787" v="9" actId="1076"/>
          <ac:picMkLst>
            <pc:docMk/>
            <pc:sldMk cId="4272713528" sldId="322"/>
            <ac:picMk id="6" creationId="{6CCCD2C6-D4DC-F56D-15FA-80092031CCA8}"/>
          </ac:picMkLst>
        </pc:picChg>
      </pc:sldChg>
    </pc:docChg>
  </pc:docChgLst>
  <pc:docChgLst>
    <pc:chgData name="Mandy BYRNE" userId="6be0712a-e9f9-4aff-a704-224fe206fc87" providerId="ADAL" clId="{12735EEA-37AA-4168-B2C3-AE423462EF93}"/>
    <pc:docChg chg="undo custSel addSld delSld modSld modMainMaster modSection">
      <pc:chgData name="Mandy BYRNE" userId="6be0712a-e9f9-4aff-a704-224fe206fc87" providerId="ADAL" clId="{12735EEA-37AA-4168-B2C3-AE423462EF93}" dt="2022-10-13T03:12:19.732" v="212" actId="27918"/>
      <pc:docMkLst>
        <pc:docMk/>
      </pc:docMkLst>
      <pc:sldChg chg="modSp mod">
        <pc:chgData name="Mandy BYRNE" userId="6be0712a-e9f9-4aff-a704-224fe206fc87" providerId="ADAL" clId="{12735EEA-37AA-4168-B2C3-AE423462EF93}" dt="2022-10-13T02:51:30.622" v="19" actId="20577"/>
        <pc:sldMkLst>
          <pc:docMk/>
          <pc:sldMk cId="432067598" sldId="256"/>
        </pc:sldMkLst>
        <pc:spChg chg="mod">
          <ac:chgData name="Mandy BYRNE" userId="6be0712a-e9f9-4aff-a704-224fe206fc87" providerId="ADAL" clId="{12735EEA-37AA-4168-B2C3-AE423462EF93}" dt="2022-10-13T02:51:30.622" v="19" actId="20577"/>
          <ac:spMkLst>
            <pc:docMk/>
            <pc:sldMk cId="432067598" sldId="256"/>
            <ac:spMk id="2" creationId="{82C3EBCF-022E-48F9-BA86-0863D9681A72}"/>
          </ac:spMkLst>
        </pc:spChg>
      </pc:sldChg>
      <pc:sldChg chg="delSp mod modNotesTx">
        <pc:chgData name="Mandy BYRNE" userId="6be0712a-e9f9-4aff-a704-224fe206fc87" providerId="ADAL" clId="{12735EEA-37AA-4168-B2C3-AE423462EF93}" dt="2022-10-13T03:00:50.023" v="101" actId="27918"/>
        <pc:sldMkLst>
          <pc:docMk/>
          <pc:sldMk cId="318177683" sldId="295"/>
        </pc:sldMkLst>
        <pc:picChg chg="del">
          <ac:chgData name="Mandy BYRNE" userId="6be0712a-e9f9-4aff-a704-224fe206fc87" providerId="ADAL" clId="{12735EEA-37AA-4168-B2C3-AE423462EF93}" dt="2022-10-13T03:00:39.233" v="100" actId="478"/>
          <ac:picMkLst>
            <pc:docMk/>
            <pc:sldMk cId="318177683" sldId="295"/>
            <ac:picMk id="3" creationId="{AC7092F2-7162-4F88-B6FF-0F9F297A2283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02:31.370" v="122" actId="27918"/>
        <pc:sldMkLst>
          <pc:docMk/>
          <pc:sldMk cId="4198933198" sldId="296"/>
        </pc:sldMkLst>
        <pc:picChg chg="del">
          <ac:chgData name="Mandy BYRNE" userId="6be0712a-e9f9-4aff-a704-224fe206fc87" providerId="ADAL" clId="{12735EEA-37AA-4168-B2C3-AE423462EF93}" dt="2022-10-13T03:02:19.960" v="121" actId="478"/>
          <ac:picMkLst>
            <pc:docMk/>
            <pc:sldMk cId="4198933198" sldId="296"/>
            <ac:picMk id="2" creationId="{A8088832-D212-4FE3-80F2-A602F290AB71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04:46.688" v="174" actId="27918"/>
        <pc:sldMkLst>
          <pc:docMk/>
          <pc:sldMk cId="4134230864" sldId="297"/>
        </pc:sldMkLst>
        <pc:picChg chg="del">
          <ac:chgData name="Mandy BYRNE" userId="6be0712a-e9f9-4aff-a704-224fe206fc87" providerId="ADAL" clId="{12735EEA-37AA-4168-B2C3-AE423462EF93}" dt="2022-10-13T03:04:40.587" v="173" actId="478"/>
          <ac:picMkLst>
            <pc:docMk/>
            <pc:sldMk cId="4134230864" sldId="297"/>
            <ac:picMk id="2" creationId="{E454B768-AC34-41EE-8154-6241AE293D61}"/>
          </ac:picMkLst>
        </pc:picChg>
      </pc:sldChg>
      <pc:sldChg chg="delSp mod">
        <pc:chgData name="Mandy BYRNE" userId="6be0712a-e9f9-4aff-a704-224fe206fc87" providerId="ADAL" clId="{12735EEA-37AA-4168-B2C3-AE423462EF93}" dt="2022-10-13T03:12:19.732" v="212" actId="27918"/>
        <pc:sldMkLst>
          <pc:docMk/>
          <pc:sldMk cId="2991606114" sldId="299"/>
        </pc:sldMkLst>
        <pc:picChg chg="del">
          <ac:chgData name="Mandy BYRNE" userId="6be0712a-e9f9-4aff-a704-224fe206fc87" providerId="ADAL" clId="{12735EEA-37AA-4168-B2C3-AE423462EF93}" dt="2022-10-13T03:12:11.637" v="211" actId="478"/>
          <ac:picMkLst>
            <pc:docMk/>
            <pc:sldMk cId="2991606114" sldId="299"/>
            <ac:picMk id="3" creationId="{39CE9F2C-EC7D-4738-9E7B-F7479C81717E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06:06.031" v="176" actId="27918"/>
        <pc:sldMkLst>
          <pc:docMk/>
          <pc:sldMk cId="376103771" sldId="300"/>
        </pc:sldMkLst>
        <pc:picChg chg="del">
          <ac:chgData name="Mandy BYRNE" userId="6be0712a-e9f9-4aff-a704-224fe206fc87" providerId="ADAL" clId="{12735EEA-37AA-4168-B2C3-AE423462EF93}" dt="2022-10-13T03:05:54.271" v="175" actId="478"/>
          <ac:picMkLst>
            <pc:docMk/>
            <pc:sldMk cId="376103771" sldId="300"/>
            <ac:picMk id="3" creationId="{05E5DCB3-E933-4347-8A8E-A2BF865761C2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06:29.121" v="178" actId="27918"/>
        <pc:sldMkLst>
          <pc:docMk/>
          <pc:sldMk cId="1825224975" sldId="301"/>
        </pc:sldMkLst>
        <pc:picChg chg="del">
          <ac:chgData name="Mandy BYRNE" userId="6be0712a-e9f9-4aff-a704-224fe206fc87" providerId="ADAL" clId="{12735EEA-37AA-4168-B2C3-AE423462EF93}" dt="2022-10-13T03:06:25.393" v="177" actId="478"/>
          <ac:picMkLst>
            <pc:docMk/>
            <pc:sldMk cId="1825224975" sldId="301"/>
            <ac:picMk id="3" creationId="{BC0F88A2-298E-48C0-BA9A-7F4BD17A54AD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06:52.839" v="180" actId="27918"/>
        <pc:sldMkLst>
          <pc:docMk/>
          <pc:sldMk cId="1512269591" sldId="302"/>
        </pc:sldMkLst>
        <pc:picChg chg="del">
          <ac:chgData name="Mandy BYRNE" userId="6be0712a-e9f9-4aff-a704-224fe206fc87" providerId="ADAL" clId="{12735EEA-37AA-4168-B2C3-AE423462EF93}" dt="2022-10-13T03:06:49.282" v="179" actId="478"/>
          <ac:picMkLst>
            <pc:docMk/>
            <pc:sldMk cId="1512269591" sldId="302"/>
            <ac:picMk id="2" creationId="{95E17F1F-84CA-452F-AFF7-A29B2F1BCC74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11:29.427" v="208" actId="27918"/>
        <pc:sldMkLst>
          <pc:docMk/>
          <pc:sldMk cId="4224021456" sldId="303"/>
        </pc:sldMkLst>
        <pc:picChg chg="del">
          <ac:chgData name="Mandy BYRNE" userId="6be0712a-e9f9-4aff-a704-224fe206fc87" providerId="ADAL" clId="{12735EEA-37AA-4168-B2C3-AE423462EF93}" dt="2022-10-13T03:11:17.098" v="207" actId="478"/>
          <ac:picMkLst>
            <pc:docMk/>
            <pc:sldMk cId="4224021456" sldId="303"/>
            <ac:picMk id="3" creationId="{95C64DBF-1CF9-4780-ACD6-3C249A338622}"/>
          </ac:picMkLst>
        </pc:picChg>
      </pc:sldChg>
      <pc:sldChg chg="delSp mod modNotesTx">
        <pc:chgData name="Mandy BYRNE" userId="6be0712a-e9f9-4aff-a704-224fe206fc87" providerId="ADAL" clId="{12735EEA-37AA-4168-B2C3-AE423462EF93}" dt="2022-10-13T03:11:58.441" v="210" actId="27918"/>
        <pc:sldMkLst>
          <pc:docMk/>
          <pc:sldMk cId="2365723719" sldId="304"/>
        </pc:sldMkLst>
        <pc:picChg chg="del">
          <ac:chgData name="Mandy BYRNE" userId="6be0712a-e9f9-4aff-a704-224fe206fc87" providerId="ADAL" clId="{12735EEA-37AA-4168-B2C3-AE423462EF93}" dt="2022-10-13T03:11:54.277" v="209" actId="478"/>
          <ac:picMkLst>
            <pc:docMk/>
            <pc:sldMk cId="2365723719" sldId="304"/>
            <ac:picMk id="3" creationId="{2239D097-B576-4CB8-9887-118CF14060E7}"/>
          </ac:picMkLst>
        </pc:picChg>
      </pc:sldChg>
      <pc:sldChg chg="delSp modSp mod modNotesTx">
        <pc:chgData name="Mandy BYRNE" userId="6be0712a-e9f9-4aff-a704-224fe206fc87" providerId="ADAL" clId="{12735EEA-37AA-4168-B2C3-AE423462EF93}" dt="2022-10-13T03:03:59.001" v="172" actId="20577"/>
        <pc:sldMkLst>
          <pc:docMk/>
          <pc:sldMk cId="1478638652" sldId="315"/>
        </pc:sldMkLst>
        <pc:picChg chg="mod">
          <ac:chgData name="Mandy BYRNE" userId="6be0712a-e9f9-4aff-a704-224fe206fc87" providerId="ADAL" clId="{12735EEA-37AA-4168-B2C3-AE423462EF93}" dt="2022-10-13T02:55:49.747" v="40" actId="1076"/>
          <ac:picMkLst>
            <pc:docMk/>
            <pc:sldMk cId="1478638652" sldId="315"/>
            <ac:picMk id="3" creationId="{A25907F0-78DD-6210-5FD6-6C72852E9F24}"/>
          </ac:picMkLst>
        </pc:picChg>
        <pc:picChg chg="del mod">
          <ac:chgData name="Mandy BYRNE" userId="6be0712a-e9f9-4aff-a704-224fe206fc87" providerId="ADAL" clId="{12735EEA-37AA-4168-B2C3-AE423462EF93}" dt="2022-10-13T02:56:00.580" v="42" actId="478"/>
          <ac:picMkLst>
            <pc:docMk/>
            <pc:sldMk cId="1478638652" sldId="315"/>
            <ac:picMk id="6" creationId="{D35356CF-C5E8-414E-A550-B2C6DC0FDA58}"/>
          </ac:picMkLst>
        </pc:picChg>
      </pc:sldChg>
      <pc:sldChg chg="delSp modSp mod modNotesTx">
        <pc:chgData name="Mandy BYRNE" userId="6be0712a-e9f9-4aff-a704-224fe206fc87" providerId="ADAL" clId="{12735EEA-37AA-4168-B2C3-AE423462EF93}" dt="2022-10-13T03:03:49.333" v="168" actId="20577"/>
        <pc:sldMkLst>
          <pc:docMk/>
          <pc:sldMk cId="2125072272" sldId="316"/>
        </pc:sldMkLst>
        <pc:picChg chg="del">
          <ac:chgData name="Mandy BYRNE" userId="6be0712a-e9f9-4aff-a704-224fe206fc87" providerId="ADAL" clId="{12735EEA-37AA-4168-B2C3-AE423462EF93}" dt="2022-10-13T03:01:40.718" v="106" actId="478"/>
          <ac:picMkLst>
            <pc:docMk/>
            <pc:sldMk cId="2125072272" sldId="316"/>
            <ac:picMk id="3" creationId="{4A538277-A6AD-46B4-9491-D677C3D4B243}"/>
          </ac:picMkLst>
        </pc:picChg>
        <pc:picChg chg="mod">
          <ac:chgData name="Mandy BYRNE" userId="6be0712a-e9f9-4aff-a704-224fe206fc87" providerId="ADAL" clId="{12735EEA-37AA-4168-B2C3-AE423462EF93}" dt="2022-10-13T03:02:04.150" v="120" actId="1035"/>
          <ac:picMkLst>
            <pc:docMk/>
            <pc:sldMk cId="2125072272" sldId="316"/>
            <ac:picMk id="4" creationId="{DF1B6943-C96B-94C7-E3A8-B4C336D08D0A}"/>
          </ac:picMkLst>
        </pc:picChg>
      </pc:sldChg>
      <pc:sldChg chg="delSp modSp mod modNotesTx">
        <pc:chgData name="Mandy BYRNE" userId="6be0712a-e9f9-4aff-a704-224fe206fc87" providerId="ADAL" clId="{12735EEA-37AA-4168-B2C3-AE423462EF93}" dt="2022-10-13T03:03:42.007" v="166" actId="20577"/>
        <pc:sldMkLst>
          <pc:docMk/>
          <pc:sldMk cId="80749720" sldId="317"/>
        </pc:sldMkLst>
        <pc:picChg chg="mod">
          <ac:chgData name="Mandy BYRNE" userId="6be0712a-e9f9-4aff-a704-224fe206fc87" providerId="ADAL" clId="{12735EEA-37AA-4168-B2C3-AE423462EF93}" dt="2022-10-13T03:03:31.670" v="164" actId="1035"/>
          <ac:picMkLst>
            <pc:docMk/>
            <pc:sldMk cId="80749720" sldId="317"/>
            <ac:picMk id="3" creationId="{2E71DB42-0EF0-7A83-6ED0-20290B569FB3}"/>
          </ac:picMkLst>
        </pc:picChg>
        <pc:picChg chg="del">
          <ac:chgData name="Mandy BYRNE" userId="6be0712a-e9f9-4aff-a704-224fe206fc87" providerId="ADAL" clId="{12735EEA-37AA-4168-B2C3-AE423462EF93}" dt="2022-10-13T03:03:08.466" v="123" actId="478"/>
          <ac:picMkLst>
            <pc:docMk/>
            <pc:sldMk cId="80749720" sldId="317"/>
            <ac:picMk id="4" creationId="{96137582-61A6-49BD-BA66-70E7D51DEB27}"/>
          </ac:picMkLst>
        </pc:picChg>
      </pc:sldChg>
      <pc:sldChg chg="delSp modSp mod modNotesTx">
        <pc:chgData name="Mandy BYRNE" userId="6be0712a-e9f9-4aff-a704-224fe206fc87" providerId="ADAL" clId="{12735EEA-37AA-4168-B2C3-AE423462EF93}" dt="2022-10-13T03:08:07.334" v="191" actId="1036"/>
        <pc:sldMkLst>
          <pc:docMk/>
          <pc:sldMk cId="1109306708" sldId="320"/>
        </pc:sldMkLst>
        <pc:picChg chg="del">
          <ac:chgData name="Mandy BYRNE" userId="6be0712a-e9f9-4aff-a704-224fe206fc87" providerId="ADAL" clId="{12735EEA-37AA-4168-B2C3-AE423462EF93}" dt="2022-10-13T03:07:30.979" v="185" actId="478"/>
          <ac:picMkLst>
            <pc:docMk/>
            <pc:sldMk cId="1109306708" sldId="320"/>
            <ac:picMk id="3" creationId="{47F3F82B-23CA-462D-B60F-8A52B7F21318}"/>
          </ac:picMkLst>
        </pc:picChg>
        <pc:picChg chg="mod">
          <ac:chgData name="Mandy BYRNE" userId="6be0712a-e9f9-4aff-a704-224fe206fc87" providerId="ADAL" clId="{12735EEA-37AA-4168-B2C3-AE423462EF93}" dt="2022-10-13T03:08:07.334" v="191" actId="1036"/>
          <ac:picMkLst>
            <pc:docMk/>
            <pc:sldMk cId="1109306708" sldId="320"/>
            <ac:picMk id="4" creationId="{316529CC-FCBE-C415-D545-2A09035D9196}"/>
          </ac:picMkLst>
        </pc:picChg>
      </pc:sldChg>
      <pc:sldChg chg="delSp modSp add del mod modNotesTx">
        <pc:chgData name="Mandy BYRNE" userId="6be0712a-e9f9-4aff-a704-224fe206fc87" providerId="ADAL" clId="{12735EEA-37AA-4168-B2C3-AE423462EF93}" dt="2022-10-13T03:09:42.282" v="206" actId="1076"/>
        <pc:sldMkLst>
          <pc:docMk/>
          <pc:sldMk cId="1142013055" sldId="321"/>
        </pc:sldMkLst>
        <pc:spChg chg="mod">
          <ac:chgData name="Mandy BYRNE" userId="6be0712a-e9f9-4aff-a704-224fe206fc87" providerId="ADAL" clId="{12735EEA-37AA-4168-B2C3-AE423462EF93}" dt="2022-10-13T03:09:02.214" v="198" actId="1076"/>
          <ac:spMkLst>
            <pc:docMk/>
            <pc:sldMk cId="1142013055" sldId="321"/>
            <ac:spMk id="6" creationId="{A8E304E6-61F3-4195-B214-4E8791A0C320}"/>
          </ac:spMkLst>
        </pc:spChg>
        <pc:picChg chg="del">
          <ac:chgData name="Mandy BYRNE" userId="6be0712a-e9f9-4aff-a704-224fe206fc87" providerId="ADAL" clId="{12735EEA-37AA-4168-B2C3-AE423462EF93}" dt="2022-10-13T03:08:18.434" v="194" actId="478"/>
          <ac:picMkLst>
            <pc:docMk/>
            <pc:sldMk cId="1142013055" sldId="321"/>
            <ac:picMk id="3" creationId="{B3C581C9-507C-438F-8DC8-F35DB140C614}"/>
          </ac:picMkLst>
        </pc:picChg>
        <pc:picChg chg="mod">
          <ac:chgData name="Mandy BYRNE" userId="6be0712a-e9f9-4aff-a704-224fe206fc87" providerId="ADAL" clId="{12735EEA-37AA-4168-B2C3-AE423462EF93}" dt="2022-10-13T03:09:06.541" v="199" actId="1076"/>
          <ac:picMkLst>
            <pc:docMk/>
            <pc:sldMk cId="1142013055" sldId="321"/>
            <ac:picMk id="4" creationId="{4A72CB51-34A4-BF91-9291-462265FF3DCF}"/>
          </ac:picMkLst>
        </pc:picChg>
        <pc:picChg chg="mod">
          <ac:chgData name="Mandy BYRNE" userId="6be0712a-e9f9-4aff-a704-224fe206fc87" providerId="ADAL" clId="{12735EEA-37AA-4168-B2C3-AE423462EF93}" dt="2022-10-13T03:09:42.282" v="206" actId="1076"/>
          <ac:picMkLst>
            <pc:docMk/>
            <pc:sldMk cId="1142013055" sldId="321"/>
            <ac:picMk id="5" creationId="{0ECD8529-A7E6-FF75-B5B7-E41F9C06D564}"/>
          </ac:picMkLst>
        </pc:picChg>
      </pc:sldChg>
      <pc:sldChg chg="delSp modSp mod modNotesTx">
        <pc:chgData name="Mandy BYRNE" userId="6be0712a-e9f9-4aff-a704-224fe206fc87" providerId="ADAL" clId="{12735EEA-37AA-4168-B2C3-AE423462EF93}" dt="2022-10-13T03:03:54.968" v="170" actId="20577"/>
        <pc:sldMkLst>
          <pc:docMk/>
          <pc:sldMk cId="4272713528" sldId="322"/>
        </pc:sldMkLst>
        <pc:picChg chg="mod">
          <ac:chgData name="Mandy BYRNE" userId="6be0712a-e9f9-4aff-a704-224fe206fc87" providerId="ADAL" clId="{12735EEA-37AA-4168-B2C3-AE423462EF93}" dt="2022-10-13T02:57:12.196" v="52" actId="14100"/>
          <ac:picMkLst>
            <pc:docMk/>
            <pc:sldMk cId="4272713528" sldId="322"/>
            <ac:picMk id="3" creationId="{D92478D3-FECB-7C01-B02A-81B2271C0672}"/>
          </ac:picMkLst>
        </pc:picChg>
        <pc:picChg chg="del mod">
          <ac:chgData name="Mandy BYRNE" userId="6be0712a-e9f9-4aff-a704-224fe206fc87" providerId="ADAL" clId="{12735EEA-37AA-4168-B2C3-AE423462EF93}" dt="2022-10-13T02:58:24.126" v="88" actId="478"/>
          <ac:picMkLst>
            <pc:docMk/>
            <pc:sldMk cId="4272713528" sldId="322"/>
            <ac:picMk id="4" creationId="{287B283F-FDB8-0093-D683-794B61E456BC}"/>
          </ac:picMkLst>
        </pc:picChg>
        <pc:picChg chg="mod">
          <ac:chgData name="Mandy BYRNE" userId="6be0712a-e9f9-4aff-a704-224fe206fc87" providerId="ADAL" clId="{12735EEA-37AA-4168-B2C3-AE423462EF93}" dt="2022-10-13T02:58:47.037" v="99" actId="1037"/>
          <ac:picMkLst>
            <pc:docMk/>
            <pc:sldMk cId="4272713528" sldId="322"/>
            <ac:picMk id="5" creationId="{E75A4206-108D-9047-9A1C-F42649E1EA65}"/>
          </ac:picMkLst>
        </pc:picChg>
        <pc:picChg chg="del">
          <ac:chgData name="Mandy BYRNE" userId="6be0712a-e9f9-4aff-a704-224fe206fc87" providerId="ADAL" clId="{12735EEA-37AA-4168-B2C3-AE423462EF93}" dt="2022-10-13T02:56:05.413" v="43" actId="478"/>
          <ac:picMkLst>
            <pc:docMk/>
            <pc:sldMk cId="4272713528" sldId="322"/>
            <ac:picMk id="8" creationId="{DF417BFD-E85E-4DE8-A207-9E481EFF52E2}"/>
          </ac:picMkLst>
        </pc:picChg>
      </pc:sldChg>
      <pc:sldMasterChg chg="modSp modSldLayout">
        <pc:chgData name="Mandy BYRNE" userId="6be0712a-e9f9-4aff-a704-224fe206fc87" providerId="ADAL" clId="{12735EEA-37AA-4168-B2C3-AE423462EF93}" dt="2022-10-13T03:01:16.157" v="105" actId="20577"/>
        <pc:sldMasterMkLst>
          <pc:docMk/>
          <pc:sldMasterMk cId="2231698175" sldId="2147483656"/>
        </pc:sldMasterMkLst>
        <pc:spChg chg="mod">
          <ac:chgData name="Mandy BYRNE" userId="6be0712a-e9f9-4aff-a704-224fe206fc87" providerId="ADAL" clId="{12735EEA-37AA-4168-B2C3-AE423462EF93}" dt="2022-10-13T00:58:13.985" v="12" actId="207"/>
          <ac:spMkLst>
            <pc:docMk/>
            <pc:sldMasterMk cId="2231698175" sldId="2147483656"/>
            <ac:spMk id="2" creationId="{00000000-0000-0000-0000-000000000000}"/>
          </ac:spMkLst>
        </pc:spChg>
        <pc:sldLayoutChg chg="modSp mod">
          <pc:chgData name="Mandy BYRNE" userId="6be0712a-e9f9-4aff-a704-224fe206fc87" providerId="ADAL" clId="{12735EEA-37AA-4168-B2C3-AE423462EF93}" dt="2022-10-13T00:58:00.729" v="10" actId="20577"/>
          <pc:sldLayoutMkLst>
            <pc:docMk/>
            <pc:sldMasterMk cId="2231698175" sldId="2147483656"/>
            <pc:sldLayoutMk cId="3593178160" sldId="2147483659"/>
          </pc:sldLayoutMkLst>
          <pc:spChg chg="mod">
            <ac:chgData name="Mandy BYRNE" userId="6be0712a-e9f9-4aff-a704-224fe206fc87" providerId="ADAL" clId="{12735EEA-37AA-4168-B2C3-AE423462EF93}" dt="2022-10-13T00:58:00.729" v="10" actId="20577"/>
            <ac:spMkLst>
              <pc:docMk/>
              <pc:sldMasterMk cId="2231698175" sldId="2147483656"/>
              <pc:sldLayoutMk cId="3593178160" sldId="2147483659"/>
              <ac:spMk id="7" creationId="{C70ACA28-C8C2-427A-AA05-B15026A6A5A1}"/>
            </ac:spMkLst>
          </pc:spChg>
        </pc:sldLayoutChg>
        <pc:sldLayoutChg chg="modSp mod">
          <pc:chgData name="Mandy BYRNE" userId="6be0712a-e9f9-4aff-a704-224fe206fc87" providerId="ADAL" clId="{12735EEA-37AA-4168-B2C3-AE423462EF93}" dt="2022-10-13T03:01:16.157" v="105" actId="20577"/>
          <pc:sldLayoutMkLst>
            <pc:docMk/>
            <pc:sldMasterMk cId="2231698175" sldId="2147483656"/>
            <pc:sldLayoutMk cId="1687522507" sldId="2147483660"/>
          </pc:sldLayoutMkLst>
          <pc:spChg chg="mod">
            <ac:chgData name="Mandy BYRNE" userId="6be0712a-e9f9-4aff-a704-224fe206fc87" providerId="ADAL" clId="{12735EEA-37AA-4168-B2C3-AE423462EF93}" dt="2022-10-13T00:58:08.325" v="11" actId="207"/>
            <ac:spMkLst>
              <pc:docMk/>
              <pc:sldMasterMk cId="2231698175" sldId="2147483656"/>
              <pc:sldLayoutMk cId="1687522507" sldId="2147483660"/>
              <ac:spMk id="2" creationId="{00000000-0000-0000-0000-000000000000}"/>
            </ac:spMkLst>
          </pc:spChg>
          <pc:spChg chg="mod">
            <ac:chgData name="Mandy BYRNE" userId="6be0712a-e9f9-4aff-a704-224fe206fc87" providerId="ADAL" clId="{12735EEA-37AA-4168-B2C3-AE423462EF93}" dt="2022-10-13T03:01:16.157" v="105" actId="20577"/>
            <ac:spMkLst>
              <pc:docMk/>
              <pc:sldMasterMk cId="2231698175" sldId="2147483656"/>
              <pc:sldLayoutMk cId="1687522507" sldId="2147483660"/>
              <ac:spMk id="7" creationId="{8A1D77AC-0391-4922-8A32-4FAAFC4F6D3B}"/>
            </ac:spMkLst>
          </pc:spChg>
        </pc:sldLayoutChg>
      </pc:sldMasterChg>
    </pc:docChg>
  </pc:docChgLst>
  <pc:docChgLst>
    <pc:chgData name="Mandy" userId="6be0712a-e9f9-4aff-a704-224fe206fc87" providerId="ADAL" clId="{0EF0D264-B9FC-42E5-A338-27645C41F26B}"/>
    <pc:docChg chg="undo custSel delSld modSld sldOrd modMainMaster modSection">
      <pc:chgData name="Mandy" userId="6be0712a-e9f9-4aff-a704-224fe206fc87" providerId="ADAL" clId="{0EF0D264-B9FC-42E5-A338-27645C41F26B}" dt="2021-12-19T04:19:17.079" v="152" actId="1076"/>
      <pc:docMkLst>
        <pc:docMk/>
      </pc:docMkLst>
      <pc:sldChg chg="modSp mod">
        <pc:chgData name="Mandy" userId="6be0712a-e9f9-4aff-a704-224fe206fc87" providerId="ADAL" clId="{0EF0D264-B9FC-42E5-A338-27645C41F26B}" dt="2021-12-16T00:04:09.280" v="33" actId="20577"/>
        <pc:sldMkLst>
          <pc:docMk/>
          <pc:sldMk cId="432067598" sldId="256"/>
        </pc:sldMkLst>
        <pc:spChg chg="mod">
          <ac:chgData name="Mandy" userId="6be0712a-e9f9-4aff-a704-224fe206fc87" providerId="ADAL" clId="{0EF0D264-B9FC-42E5-A338-27645C41F26B}" dt="2021-12-16T00:04:09.280" v="33" actId="20577"/>
          <ac:spMkLst>
            <pc:docMk/>
            <pc:sldMk cId="432067598" sldId="256"/>
            <ac:spMk id="2" creationId="{82C3EBCF-022E-48F9-BA86-0863D9681A72}"/>
          </ac:spMkLst>
        </pc:spChg>
      </pc:sldChg>
      <pc:sldChg chg="delSp mod modNotesTx">
        <pc:chgData name="Mandy" userId="6be0712a-e9f9-4aff-a704-224fe206fc87" providerId="ADAL" clId="{0EF0D264-B9FC-42E5-A338-27645C41F26B}" dt="2021-12-16T00:06:04.264" v="56" actId="20577"/>
        <pc:sldMkLst>
          <pc:docMk/>
          <pc:sldMk cId="318177683" sldId="295"/>
        </pc:sldMkLst>
        <pc:graphicFrameChg chg="del">
          <ac:chgData name="Mandy" userId="6be0712a-e9f9-4aff-a704-224fe206fc87" providerId="ADAL" clId="{0EF0D264-B9FC-42E5-A338-27645C41F26B}" dt="2021-12-16T00:04:26.342" v="36" actId="478"/>
          <ac:graphicFrameMkLst>
            <pc:docMk/>
            <pc:sldMk cId="318177683" sldId="295"/>
            <ac:graphicFrameMk id="6" creationId="{00000000-0008-0000-0100-000002000000}"/>
          </ac:graphicFrameMkLst>
        </pc:graphicFrameChg>
      </pc:sldChg>
      <pc:sldChg chg="delSp mod modNotesTx">
        <pc:chgData name="Mandy" userId="6be0712a-e9f9-4aff-a704-224fe206fc87" providerId="ADAL" clId="{0EF0D264-B9FC-42E5-A338-27645C41F26B}" dt="2021-12-16T00:19:16.898" v="62" actId="20577"/>
        <pc:sldMkLst>
          <pc:docMk/>
          <pc:sldMk cId="4198933198" sldId="296"/>
        </pc:sldMkLst>
        <pc:graphicFrameChg chg="del">
          <ac:chgData name="Mandy" userId="6be0712a-e9f9-4aff-a704-224fe206fc87" providerId="ADAL" clId="{0EF0D264-B9FC-42E5-A338-27645C41F26B}" dt="2021-12-16T00:04:51.695" v="44" actId="478"/>
          <ac:graphicFrameMkLst>
            <pc:docMk/>
            <pc:sldMk cId="4198933198" sldId="296"/>
            <ac:graphicFrameMk id="4" creationId="{00000000-0008-0000-0500-000003000000}"/>
          </ac:graphicFrameMkLst>
        </pc:graphicFrameChg>
      </pc:sldChg>
      <pc:sldChg chg="delSp modSp mod modNotesTx">
        <pc:chgData name="Mandy" userId="6be0712a-e9f9-4aff-a704-224fe206fc87" providerId="ADAL" clId="{0EF0D264-B9FC-42E5-A338-27645C41F26B}" dt="2021-12-16T00:19:38.688" v="68" actId="20577"/>
        <pc:sldMkLst>
          <pc:docMk/>
          <pc:sldMk cId="4134230864" sldId="297"/>
        </pc:sldMkLst>
        <pc:graphicFrameChg chg="del mod">
          <ac:chgData name="Mandy" userId="6be0712a-e9f9-4aff-a704-224fe206fc87" providerId="ADAL" clId="{0EF0D264-B9FC-42E5-A338-27645C41F26B}" dt="2021-12-16T00:04:41.080" v="41" actId="478"/>
          <ac:graphicFrameMkLst>
            <pc:docMk/>
            <pc:sldMk cId="4134230864" sldId="297"/>
            <ac:graphicFrameMk id="4" creationId="{00000000-0008-0000-0500-000002000000}"/>
          </ac:graphicFrameMkLst>
        </pc:graphicFrameChg>
      </pc:sldChg>
      <pc:sldChg chg="delSp mod modNotesTx">
        <pc:chgData name="Mandy" userId="6be0712a-e9f9-4aff-a704-224fe206fc87" providerId="ADAL" clId="{0EF0D264-B9FC-42E5-A338-27645C41F26B}" dt="2021-12-16T00:21:04.616" v="85" actId="20577"/>
        <pc:sldMkLst>
          <pc:docMk/>
          <pc:sldMk cId="2991606114" sldId="299"/>
        </pc:sldMkLst>
        <pc:graphicFrameChg chg="del">
          <ac:chgData name="Mandy" userId="6be0712a-e9f9-4aff-a704-224fe206fc87" providerId="ADAL" clId="{0EF0D264-B9FC-42E5-A338-27645C41F26B}" dt="2021-12-16T00:05:20.663" v="51" actId="478"/>
          <ac:graphicFrameMkLst>
            <pc:docMk/>
            <pc:sldMk cId="2991606114" sldId="299"/>
            <ac:graphicFrameMk id="3" creationId="{8501A209-E920-4848-A0EF-AA9CDC4AB688}"/>
          </ac:graphicFrameMkLst>
        </pc:graphicFrameChg>
      </pc:sldChg>
      <pc:sldChg chg="delSp mod modNotesTx">
        <pc:chgData name="Mandy" userId="6be0712a-e9f9-4aff-a704-224fe206fc87" providerId="ADAL" clId="{0EF0D264-B9FC-42E5-A338-27645C41F26B}" dt="2021-12-16T00:19:48.201" v="72" actId="20577"/>
        <pc:sldMkLst>
          <pc:docMk/>
          <pc:sldMk cId="376103771" sldId="300"/>
        </pc:sldMkLst>
        <pc:graphicFrameChg chg="del">
          <ac:chgData name="Mandy" userId="6be0712a-e9f9-4aff-a704-224fe206fc87" providerId="ADAL" clId="{0EF0D264-B9FC-42E5-A338-27645C41F26B}" dt="2021-12-16T00:04:37.082" v="39" actId="478"/>
          <ac:graphicFrameMkLst>
            <pc:docMk/>
            <pc:sldMk cId="376103771" sldId="300"/>
            <ac:graphicFrameMk id="3" creationId="{B5456AE9-A22E-40C0-9374-C970ED83D3B3}"/>
          </ac:graphicFrameMkLst>
        </pc:graphicFrameChg>
      </pc:sldChg>
      <pc:sldChg chg="delSp mod ord modNotesTx">
        <pc:chgData name="Mandy" userId="6be0712a-e9f9-4aff-a704-224fe206fc87" providerId="ADAL" clId="{0EF0D264-B9FC-42E5-A338-27645C41F26B}" dt="2021-12-16T00:20:21.212" v="76" actId="20577"/>
        <pc:sldMkLst>
          <pc:docMk/>
          <pc:sldMk cId="1825224975" sldId="301"/>
        </pc:sldMkLst>
        <pc:graphicFrameChg chg="del">
          <ac:chgData name="Mandy" userId="6be0712a-e9f9-4aff-a704-224fe206fc87" providerId="ADAL" clId="{0EF0D264-B9FC-42E5-A338-27645C41F26B}" dt="2021-12-16T00:05:06.418" v="47" actId="478"/>
          <ac:graphicFrameMkLst>
            <pc:docMk/>
            <pc:sldMk cId="1825224975" sldId="301"/>
            <ac:graphicFrameMk id="3" creationId="{49BC57C6-27F9-4314-AA1C-E8A8443804FC}"/>
          </ac:graphicFrameMkLst>
        </pc:graphicFrameChg>
      </pc:sldChg>
      <pc:sldChg chg="delSp mod ord modNotesTx">
        <pc:chgData name="Mandy" userId="6be0712a-e9f9-4aff-a704-224fe206fc87" providerId="ADAL" clId="{0EF0D264-B9FC-42E5-A338-27645C41F26B}" dt="2021-12-16T00:20:26.536" v="78" actId="20577"/>
        <pc:sldMkLst>
          <pc:docMk/>
          <pc:sldMk cId="1512269591" sldId="302"/>
        </pc:sldMkLst>
        <pc:graphicFrameChg chg="del">
          <ac:chgData name="Mandy" userId="6be0712a-e9f9-4aff-a704-224fe206fc87" providerId="ADAL" clId="{0EF0D264-B9FC-42E5-A338-27645C41F26B}" dt="2021-12-16T00:05:09.488" v="48" actId="478"/>
          <ac:graphicFrameMkLst>
            <pc:docMk/>
            <pc:sldMk cId="1512269591" sldId="302"/>
            <ac:graphicFrameMk id="4" creationId="{5A43860E-27D2-4491-9A9D-4F5C571969F0}"/>
          </ac:graphicFrameMkLst>
        </pc:graphicFrameChg>
      </pc:sldChg>
      <pc:sldChg chg="delSp mod modNotesTx">
        <pc:chgData name="Mandy" userId="6be0712a-e9f9-4aff-a704-224fe206fc87" providerId="ADAL" clId="{0EF0D264-B9FC-42E5-A338-27645C41F26B}" dt="2021-12-16T00:20:48.761" v="82" actId="20577"/>
        <pc:sldMkLst>
          <pc:docMk/>
          <pc:sldMk cId="4224021456" sldId="303"/>
        </pc:sldMkLst>
        <pc:graphicFrameChg chg="del">
          <ac:chgData name="Mandy" userId="6be0712a-e9f9-4aff-a704-224fe206fc87" providerId="ADAL" clId="{0EF0D264-B9FC-42E5-A338-27645C41F26B}" dt="2021-12-16T00:05:12.596" v="49" actId="478"/>
          <ac:graphicFrameMkLst>
            <pc:docMk/>
            <pc:sldMk cId="4224021456" sldId="303"/>
            <ac:graphicFrameMk id="3" creationId="{EA20BFBB-2BDB-4A85-8F58-D1FE7DA1ACFF}"/>
          </ac:graphicFrameMkLst>
        </pc:graphicFrameChg>
      </pc:sldChg>
      <pc:sldChg chg="delSp mod modNotesTx">
        <pc:chgData name="Mandy" userId="6be0712a-e9f9-4aff-a704-224fe206fc87" providerId="ADAL" clId="{0EF0D264-B9FC-42E5-A338-27645C41F26B}" dt="2021-12-16T00:20:56.055" v="84" actId="20577"/>
        <pc:sldMkLst>
          <pc:docMk/>
          <pc:sldMk cId="2365723719" sldId="304"/>
        </pc:sldMkLst>
        <pc:graphicFrameChg chg="del">
          <ac:chgData name="Mandy" userId="6be0712a-e9f9-4aff-a704-224fe206fc87" providerId="ADAL" clId="{0EF0D264-B9FC-42E5-A338-27645C41F26B}" dt="2021-12-16T00:05:16.428" v="50" actId="478"/>
          <ac:graphicFrameMkLst>
            <pc:docMk/>
            <pc:sldMk cId="2365723719" sldId="304"/>
            <ac:graphicFrameMk id="3" creationId="{261D4F6C-9022-4C0E-B1F3-6370752AA529}"/>
          </ac:graphicFrameMkLst>
        </pc:graphicFrameChg>
      </pc:sldChg>
      <pc:sldChg chg="delSp modSp mod modNotesTx">
        <pc:chgData name="Mandy" userId="6be0712a-e9f9-4aff-a704-224fe206fc87" providerId="ADAL" clId="{0EF0D264-B9FC-42E5-A338-27645C41F26B}" dt="2021-12-16T00:26:10.994" v="122" actId="14100"/>
        <pc:sldMkLst>
          <pc:docMk/>
          <pc:sldMk cId="1478638652" sldId="315"/>
        </pc:sldMkLst>
        <pc:graphicFrameChg chg="del">
          <ac:chgData name="Mandy" userId="6be0712a-e9f9-4aff-a704-224fe206fc87" providerId="ADAL" clId="{0EF0D264-B9FC-42E5-A338-27645C41F26B}" dt="2021-12-16T00:04:16.964" v="34" actId="478"/>
          <ac:graphicFrameMkLst>
            <pc:docMk/>
            <pc:sldMk cId="1478638652" sldId="315"/>
            <ac:graphicFrameMk id="3" creationId="{CDAA4518-41E6-48B2-AE1F-63655542CF26}"/>
          </ac:graphicFrameMkLst>
        </pc:graphicFrameChg>
        <pc:picChg chg="del">
          <ac:chgData name="Mandy" userId="6be0712a-e9f9-4aff-a704-224fe206fc87" providerId="ADAL" clId="{0EF0D264-B9FC-42E5-A338-27645C41F26B}" dt="2021-12-16T00:22:09.580" v="86" actId="478"/>
          <ac:picMkLst>
            <pc:docMk/>
            <pc:sldMk cId="1478638652" sldId="315"/>
            <ac:picMk id="4" creationId="{0A493737-92ED-41D3-AC8B-A8BD7AB977EB}"/>
          </ac:picMkLst>
        </pc:picChg>
        <pc:picChg chg="del mod">
          <ac:chgData name="Mandy" userId="6be0712a-e9f9-4aff-a704-224fe206fc87" providerId="ADAL" clId="{0EF0D264-B9FC-42E5-A338-27645C41F26B}" dt="2021-12-16T00:25:44.087" v="116" actId="478"/>
          <ac:picMkLst>
            <pc:docMk/>
            <pc:sldMk cId="1478638652" sldId="315"/>
            <ac:picMk id="5" creationId="{89CCAA2A-2507-4274-A681-85EEB0488F00}"/>
          </ac:picMkLst>
        </pc:picChg>
        <pc:picChg chg="mod">
          <ac:chgData name="Mandy" userId="6be0712a-e9f9-4aff-a704-224fe206fc87" providerId="ADAL" clId="{0EF0D264-B9FC-42E5-A338-27645C41F26B}" dt="2021-12-16T00:26:10.994" v="122" actId="14100"/>
          <ac:picMkLst>
            <pc:docMk/>
            <pc:sldMk cId="1478638652" sldId="315"/>
            <ac:picMk id="6" creationId="{D35356CF-C5E8-414E-A550-B2C6DC0FDA58}"/>
          </ac:picMkLst>
        </pc:picChg>
      </pc:sldChg>
      <pc:sldChg chg="delSp modSp mod modNotesTx">
        <pc:chgData name="Mandy" userId="6be0712a-e9f9-4aff-a704-224fe206fc87" providerId="ADAL" clId="{0EF0D264-B9FC-42E5-A338-27645C41F26B}" dt="2021-12-19T04:10:27.296" v="140" actId="6549"/>
        <pc:sldMkLst>
          <pc:docMk/>
          <pc:sldMk cId="2125072272" sldId="316"/>
        </pc:sldMkLst>
        <pc:spChg chg="mod">
          <ac:chgData name="Mandy" userId="6be0712a-e9f9-4aff-a704-224fe206fc87" providerId="ADAL" clId="{0EF0D264-B9FC-42E5-A338-27645C41F26B}" dt="2021-12-19T04:10:27.296" v="140" actId="6549"/>
          <ac:spMkLst>
            <pc:docMk/>
            <pc:sldMk cId="2125072272" sldId="316"/>
            <ac:spMk id="2" creationId="{8C7678B5-7AAC-499D-A57B-14FDE3F6B322}"/>
          </ac:spMkLst>
        </pc:spChg>
        <pc:picChg chg="mod">
          <ac:chgData name="Mandy" userId="6be0712a-e9f9-4aff-a704-224fe206fc87" providerId="ADAL" clId="{0EF0D264-B9FC-42E5-A338-27645C41F26B}" dt="2021-12-16T00:38:28.153" v="132" actId="14100"/>
          <ac:picMkLst>
            <pc:docMk/>
            <pc:sldMk cId="2125072272" sldId="316"/>
            <ac:picMk id="3" creationId="{4A538277-A6AD-46B4-9491-D677C3D4B243}"/>
          </ac:picMkLst>
        </pc:picChg>
        <pc:picChg chg="del">
          <ac:chgData name="Mandy" userId="6be0712a-e9f9-4aff-a704-224fe206fc87" providerId="ADAL" clId="{0EF0D264-B9FC-42E5-A338-27645C41F26B}" dt="2021-12-16T00:04:29.300" v="37" actId="478"/>
          <ac:picMkLst>
            <pc:docMk/>
            <pc:sldMk cId="2125072272" sldId="316"/>
            <ac:picMk id="4" creationId="{41A6C4AF-9932-40E7-BB55-1BD03B3A2038}"/>
          </ac:picMkLst>
        </pc:picChg>
      </pc:sldChg>
      <pc:sldChg chg="delSp modSp mod modNotesTx">
        <pc:chgData name="Mandy" userId="6be0712a-e9f9-4aff-a704-224fe206fc87" providerId="ADAL" clId="{0EF0D264-B9FC-42E5-A338-27645C41F26B}" dt="2021-12-19T04:11:14.111" v="144" actId="20577"/>
        <pc:sldMkLst>
          <pc:docMk/>
          <pc:sldMk cId="80749720" sldId="317"/>
        </pc:sldMkLst>
        <pc:spChg chg="mod">
          <ac:chgData name="Mandy" userId="6be0712a-e9f9-4aff-a704-224fe206fc87" providerId="ADAL" clId="{0EF0D264-B9FC-42E5-A338-27645C41F26B}" dt="2021-12-19T04:11:14.111" v="144" actId="20577"/>
          <ac:spMkLst>
            <pc:docMk/>
            <pc:sldMk cId="80749720" sldId="317"/>
            <ac:spMk id="2" creationId="{D59FE878-D828-4B1D-925E-05452B466132}"/>
          </ac:spMkLst>
        </pc:spChg>
        <pc:picChg chg="del">
          <ac:chgData name="Mandy" userId="6be0712a-e9f9-4aff-a704-224fe206fc87" providerId="ADAL" clId="{0EF0D264-B9FC-42E5-A338-27645C41F26B}" dt="2021-12-16T00:04:47.430" v="43" actId="478"/>
          <ac:picMkLst>
            <pc:docMk/>
            <pc:sldMk cId="80749720" sldId="317"/>
            <ac:picMk id="3" creationId="{408DB5FD-A9DA-4208-876F-424A3F0CD512}"/>
          </ac:picMkLst>
        </pc:picChg>
        <pc:picChg chg="mod">
          <ac:chgData name="Mandy" userId="6be0712a-e9f9-4aff-a704-224fe206fc87" providerId="ADAL" clId="{0EF0D264-B9FC-42E5-A338-27645C41F26B}" dt="2021-12-16T00:39:08.015" v="136" actId="14100"/>
          <ac:picMkLst>
            <pc:docMk/>
            <pc:sldMk cId="80749720" sldId="317"/>
            <ac:picMk id="4" creationId="{96137582-61A6-49BD-BA66-70E7D51DEB27}"/>
          </ac:picMkLst>
        </pc:picChg>
      </pc:sldChg>
      <pc:sldChg chg="delSp modSp mod modNotesTx">
        <pc:chgData name="Mandy" userId="6be0712a-e9f9-4aff-a704-224fe206fc87" providerId="ADAL" clId="{0EF0D264-B9FC-42E5-A338-27645C41F26B}" dt="2021-12-19T04:17:52.137" v="148" actId="14100"/>
        <pc:sldMkLst>
          <pc:docMk/>
          <pc:sldMk cId="1109306708" sldId="320"/>
        </pc:sldMkLst>
        <pc:picChg chg="del">
          <ac:chgData name="Mandy" userId="6be0712a-e9f9-4aff-a704-224fe206fc87" providerId="ADAL" clId="{0EF0D264-B9FC-42E5-A338-27645C41F26B}" dt="2021-12-16T00:04:59.438" v="45" actId="478"/>
          <ac:picMkLst>
            <pc:docMk/>
            <pc:sldMk cId="1109306708" sldId="320"/>
            <ac:picMk id="3" creationId="{204A92D3-04CD-45E9-BBB0-DC8455321679}"/>
          </ac:picMkLst>
        </pc:picChg>
        <pc:picChg chg="mod">
          <ac:chgData name="Mandy" userId="6be0712a-e9f9-4aff-a704-224fe206fc87" providerId="ADAL" clId="{0EF0D264-B9FC-42E5-A338-27645C41F26B}" dt="2021-12-19T04:17:52.137" v="148" actId="14100"/>
          <ac:picMkLst>
            <pc:docMk/>
            <pc:sldMk cId="1109306708" sldId="320"/>
            <ac:picMk id="3" creationId="{47F3F82B-23CA-462D-B60F-8A52B7F21318}"/>
          </ac:picMkLst>
        </pc:picChg>
      </pc:sldChg>
      <pc:sldChg chg="delSp modSp mod modNotesTx">
        <pc:chgData name="Mandy" userId="6be0712a-e9f9-4aff-a704-224fe206fc87" providerId="ADAL" clId="{0EF0D264-B9FC-42E5-A338-27645C41F26B}" dt="2021-12-19T04:19:17.079" v="152" actId="1076"/>
        <pc:sldMkLst>
          <pc:docMk/>
          <pc:sldMk cId="1142013055" sldId="321"/>
        </pc:sldMkLst>
        <pc:spChg chg="mod">
          <ac:chgData name="Mandy" userId="6be0712a-e9f9-4aff-a704-224fe206fc87" providerId="ADAL" clId="{0EF0D264-B9FC-42E5-A338-27645C41F26B}" dt="2021-12-19T04:19:17.079" v="152" actId="1076"/>
          <ac:spMkLst>
            <pc:docMk/>
            <pc:sldMk cId="1142013055" sldId="321"/>
            <ac:spMk id="6" creationId="{A8E304E6-61F3-4195-B214-4E8791A0C320}"/>
          </ac:spMkLst>
        </pc:spChg>
        <pc:picChg chg="mod">
          <ac:chgData name="Mandy" userId="6be0712a-e9f9-4aff-a704-224fe206fc87" providerId="ADAL" clId="{0EF0D264-B9FC-42E5-A338-27645C41F26B}" dt="2021-12-19T04:19:01.221" v="151" actId="1076"/>
          <ac:picMkLst>
            <pc:docMk/>
            <pc:sldMk cId="1142013055" sldId="321"/>
            <ac:picMk id="3" creationId="{B3C581C9-507C-438F-8DC8-F35DB140C614}"/>
          </ac:picMkLst>
        </pc:picChg>
        <pc:picChg chg="del">
          <ac:chgData name="Mandy" userId="6be0712a-e9f9-4aff-a704-224fe206fc87" providerId="ADAL" clId="{0EF0D264-B9FC-42E5-A338-27645C41F26B}" dt="2021-12-16T00:05:02.199" v="46" actId="478"/>
          <ac:picMkLst>
            <pc:docMk/>
            <pc:sldMk cId="1142013055" sldId="321"/>
            <ac:picMk id="4" creationId="{1BA8E83C-49E2-4D57-B4CC-368E599E2528}"/>
          </ac:picMkLst>
        </pc:picChg>
      </pc:sldChg>
      <pc:sldChg chg="addSp delSp modSp mod modNotesTx">
        <pc:chgData name="Mandy" userId="6be0712a-e9f9-4aff-a704-224fe206fc87" providerId="ADAL" clId="{0EF0D264-B9FC-42E5-A338-27645C41F26B}" dt="2021-12-16T00:27:02.649" v="128" actId="1076"/>
        <pc:sldMkLst>
          <pc:docMk/>
          <pc:sldMk cId="4272713528" sldId="322"/>
        </pc:sldMkLst>
        <pc:picChg chg="del">
          <ac:chgData name="Mandy" userId="6be0712a-e9f9-4aff-a704-224fe206fc87" providerId="ADAL" clId="{0EF0D264-B9FC-42E5-A338-27645C41F26B}" dt="2021-12-16T00:04:19.536" v="35" actId="478"/>
          <ac:picMkLst>
            <pc:docMk/>
            <pc:sldMk cId="4272713528" sldId="322"/>
            <ac:picMk id="3" creationId="{59CDF930-D570-4FB9-A25B-AA72DAE5B2A6}"/>
          </ac:picMkLst>
        </pc:picChg>
        <pc:picChg chg="del mod">
          <ac:chgData name="Mandy" userId="6be0712a-e9f9-4aff-a704-224fe206fc87" providerId="ADAL" clId="{0EF0D264-B9FC-42E5-A338-27645C41F26B}" dt="2021-12-16T00:26:16.201" v="125" actId="478"/>
          <ac:picMkLst>
            <pc:docMk/>
            <pc:sldMk cId="4272713528" sldId="322"/>
            <ac:picMk id="4" creationId="{9E9D09E5-41FA-42A1-95E9-D8C8997DC373}"/>
          </ac:picMkLst>
        </pc:picChg>
        <pc:picChg chg="add del mod">
          <ac:chgData name="Mandy" userId="6be0712a-e9f9-4aff-a704-224fe206fc87" providerId="ADAL" clId="{0EF0D264-B9FC-42E5-A338-27645C41F26B}" dt="2021-12-16T00:24:27.247" v="111" actId="478"/>
          <ac:picMkLst>
            <pc:docMk/>
            <pc:sldMk cId="4272713528" sldId="322"/>
            <ac:picMk id="5" creationId="{CA458126-A9A5-4B2C-8DDC-791838F23FC1}"/>
          </ac:picMkLst>
        </pc:picChg>
        <pc:picChg chg="del mod">
          <ac:chgData name="Mandy" userId="6be0712a-e9f9-4aff-a704-224fe206fc87" providerId="ADAL" clId="{0EF0D264-B9FC-42E5-A338-27645C41F26B}" dt="2021-12-16T00:26:14.504" v="123" actId="478"/>
          <ac:picMkLst>
            <pc:docMk/>
            <pc:sldMk cId="4272713528" sldId="322"/>
            <ac:picMk id="6" creationId="{4AC6CB50-E285-487D-952F-154D5ED61B14}"/>
          </ac:picMkLst>
        </pc:picChg>
        <pc:picChg chg="del mod">
          <ac:chgData name="Mandy" userId="6be0712a-e9f9-4aff-a704-224fe206fc87" providerId="ADAL" clId="{0EF0D264-B9FC-42E5-A338-27645C41F26B}" dt="2021-12-16T00:26:15.365" v="124" actId="478"/>
          <ac:picMkLst>
            <pc:docMk/>
            <pc:sldMk cId="4272713528" sldId="322"/>
            <ac:picMk id="7" creationId="{3B96F81A-DC7D-4D56-A963-F08913A12C63}"/>
          </ac:picMkLst>
        </pc:picChg>
        <pc:picChg chg="mod">
          <ac:chgData name="Mandy" userId="6be0712a-e9f9-4aff-a704-224fe206fc87" providerId="ADAL" clId="{0EF0D264-B9FC-42E5-A338-27645C41F26B}" dt="2021-12-16T00:27:02.649" v="128" actId="1076"/>
          <ac:picMkLst>
            <pc:docMk/>
            <pc:sldMk cId="4272713528" sldId="322"/>
            <ac:picMk id="8" creationId="{DF417BFD-E85E-4DE8-A207-9E481EFF52E2}"/>
          </ac:picMkLst>
        </pc:picChg>
      </pc:sldChg>
      <pc:sldChg chg="delSp del mod modNotesTx">
        <pc:chgData name="Mandy" userId="6be0712a-e9f9-4aff-a704-224fe206fc87" providerId="ADAL" clId="{0EF0D264-B9FC-42E5-A338-27645C41F26B}" dt="2021-12-16T00:38:30.934" v="133" actId="47"/>
        <pc:sldMkLst>
          <pc:docMk/>
          <pc:sldMk cId="140143596" sldId="323"/>
        </pc:sldMkLst>
        <pc:picChg chg="del">
          <ac:chgData name="Mandy" userId="6be0712a-e9f9-4aff-a704-224fe206fc87" providerId="ADAL" clId="{0EF0D264-B9FC-42E5-A338-27645C41F26B}" dt="2021-12-16T00:04:31.713" v="38" actId="478"/>
          <ac:picMkLst>
            <pc:docMk/>
            <pc:sldMk cId="140143596" sldId="323"/>
            <ac:picMk id="3" creationId="{9E38DE47-4ED6-40BE-9600-9BBB8CE0EA33}"/>
          </ac:picMkLst>
        </pc:picChg>
      </pc:sldChg>
      <pc:sldChg chg="delSp del mod modNotesTx">
        <pc:chgData name="Mandy" userId="6be0712a-e9f9-4aff-a704-224fe206fc87" providerId="ADAL" clId="{0EF0D264-B9FC-42E5-A338-27645C41F26B}" dt="2021-12-19T04:11:41.229" v="145" actId="2696"/>
        <pc:sldMkLst>
          <pc:docMk/>
          <pc:sldMk cId="2993664742" sldId="324"/>
        </pc:sldMkLst>
        <pc:graphicFrameChg chg="del">
          <ac:chgData name="Mandy" userId="6be0712a-e9f9-4aff-a704-224fe206fc87" providerId="ADAL" clId="{0EF0D264-B9FC-42E5-A338-27645C41F26B}" dt="2021-12-16T00:04:44.069" v="42" actId="478"/>
          <ac:graphicFrameMkLst>
            <pc:docMk/>
            <pc:sldMk cId="2993664742" sldId="324"/>
            <ac:graphicFrameMk id="3" creationId="{EA6508C0-0AD3-44F3-9A1C-F4AC4625B116}"/>
          </ac:graphicFrameMkLst>
        </pc:graphicFrameChg>
      </pc:sldChg>
      <pc:sldMasterChg chg="modSp modSldLayout">
        <pc:chgData name="Mandy" userId="6be0712a-e9f9-4aff-a704-224fe206fc87" providerId="ADAL" clId="{0EF0D264-B9FC-42E5-A338-27645C41F26B}" dt="2021-12-16T00:03:45.121" v="23" actId="207"/>
        <pc:sldMasterMkLst>
          <pc:docMk/>
          <pc:sldMasterMk cId="2231698175" sldId="2147483656"/>
        </pc:sldMasterMkLst>
        <pc:spChg chg="mod">
          <ac:chgData name="Mandy" userId="6be0712a-e9f9-4aff-a704-224fe206fc87" providerId="ADAL" clId="{0EF0D264-B9FC-42E5-A338-27645C41F26B}" dt="2021-12-16T00:03:45.121" v="23" actId="207"/>
          <ac:spMkLst>
            <pc:docMk/>
            <pc:sldMasterMk cId="2231698175" sldId="2147483656"/>
            <ac:spMk id="2" creationId="{00000000-0000-0000-0000-000000000000}"/>
          </ac:spMkLst>
        </pc:spChg>
        <pc:sldLayoutChg chg="modSp mod">
          <pc:chgData name="Mandy" userId="6be0712a-e9f9-4aff-a704-224fe206fc87" providerId="ADAL" clId="{0EF0D264-B9FC-42E5-A338-27645C41F26B}" dt="2021-12-16T00:03:11.729" v="10" actId="20577"/>
          <pc:sldLayoutMkLst>
            <pc:docMk/>
            <pc:sldMasterMk cId="2231698175" sldId="2147483656"/>
            <pc:sldLayoutMk cId="3593178160" sldId="2147483659"/>
          </pc:sldLayoutMkLst>
          <pc:spChg chg="mod">
            <ac:chgData name="Mandy" userId="6be0712a-e9f9-4aff-a704-224fe206fc87" providerId="ADAL" clId="{0EF0D264-B9FC-42E5-A338-27645C41F26B}" dt="2021-12-16T00:02:50.246" v="0" actId="207"/>
            <ac:spMkLst>
              <pc:docMk/>
              <pc:sldMasterMk cId="2231698175" sldId="2147483656"/>
              <pc:sldLayoutMk cId="3593178160" sldId="2147483659"/>
              <ac:spMk id="2" creationId="{00000000-0000-0000-0000-000000000000}"/>
            </ac:spMkLst>
          </pc:spChg>
          <pc:spChg chg="mod">
            <ac:chgData name="Mandy" userId="6be0712a-e9f9-4aff-a704-224fe206fc87" providerId="ADAL" clId="{0EF0D264-B9FC-42E5-A338-27645C41F26B}" dt="2021-12-16T00:03:11.729" v="10" actId="20577"/>
            <ac:spMkLst>
              <pc:docMk/>
              <pc:sldMasterMk cId="2231698175" sldId="2147483656"/>
              <pc:sldLayoutMk cId="3593178160" sldId="2147483659"/>
              <ac:spMk id="7" creationId="{C70ACA28-C8C2-427A-AA05-B15026A6A5A1}"/>
            </ac:spMkLst>
          </pc:spChg>
        </pc:sldLayoutChg>
        <pc:sldLayoutChg chg="modSp mod">
          <pc:chgData name="Mandy" userId="6be0712a-e9f9-4aff-a704-224fe206fc87" providerId="ADAL" clId="{0EF0D264-B9FC-42E5-A338-27645C41F26B}" dt="2021-12-16T00:03:39.129" v="22" actId="20577"/>
          <pc:sldLayoutMkLst>
            <pc:docMk/>
            <pc:sldMasterMk cId="2231698175" sldId="2147483656"/>
            <pc:sldLayoutMk cId="1687522507" sldId="2147483660"/>
          </pc:sldLayoutMkLst>
          <pc:spChg chg="mod">
            <ac:chgData name="Mandy" userId="6be0712a-e9f9-4aff-a704-224fe206fc87" providerId="ADAL" clId="{0EF0D264-B9FC-42E5-A338-27645C41F26B}" dt="2021-12-16T00:03:21.555" v="11" actId="207"/>
            <ac:spMkLst>
              <pc:docMk/>
              <pc:sldMasterMk cId="2231698175" sldId="2147483656"/>
              <pc:sldLayoutMk cId="1687522507" sldId="2147483660"/>
              <ac:spMk id="2" creationId="{00000000-0000-0000-0000-000000000000}"/>
            </ac:spMkLst>
          </pc:spChg>
          <pc:spChg chg="mod">
            <ac:chgData name="Mandy" userId="6be0712a-e9f9-4aff-a704-224fe206fc87" providerId="ADAL" clId="{0EF0D264-B9FC-42E5-A338-27645C41F26B}" dt="2021-12-16T00:03:39.129" v="22" actId="20577"/>
            <ac:spMkLst>
              <pc:docMk/>
              <pc:sldMasterMk cId="2231698175" sldId="2147483656"/>
              <pc:sldLayoutMk cId="1687522507" sldId="2147483660"/>
              <ac:spMk id="7" creationId="{8A1D77AC-0391-4922-8A32-4FAAFC4F6D3B}"/>
            </ac:spMkLst>
          </pc:spChg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3%20RetransplantationReasons%20202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3%20RetransplantationReasons%20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3%20RetransplantationReasons%202021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4%20Cause%20of%20death%202021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4%20Cause%20of%20death%202021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4%20Cause%20of%20death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4%20Cause%20of%20death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4%20Cause%20of%20death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https://austinhealth.sharepoint.com/sites/D/livert/Restrict/ANZLITR/Annual%20Reports/_33rd%20Annual%20Report%20Data%20to%2031%20Dec%202021/Excel%20graphs%20for%20report%202021/14%20Cause%20of%20death%202021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'ReTx times all pts Fig 66'!$D$5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66'!$E$5:$K$5</c:f>
              <c:numCache>
                <c:formatCode>General</c:formatCode>
                <c:ptCount val="7"/>
                <c:pt idx="0">
                  <c:v>12</c:v>
                </c:pt>
                <c:pt idx="1">
                  <c:v>43</c:v>
                </c:pt>
                <c:pt idx="2">
                  <c:v>49</c:v>
                </c:pt>
                <c:pt idx="3">
                  <c:v>11</c:v>
                </c:pt>
                <c:pt idx="4">
                  <c:v>23</c:v>
                </c:pt>
                <c:pt idx="5">
                  <c:v>12</c:v>
                </c:pt>
                <c:pt idx="6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C7-401E-96CB-FF4D359700A9}"/>
            </c:ext>
          </c:extLst>
        </c:ser>
        <c:ser>
          <c:idx val="1"/>
          <c:order val="1"/>
          <c:tx>
            <c:strRef>
              <c:f>'ReTx times all pts Fig 66'!$D$6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66'!$E$6:$K$6</c:f>
              <c:numCache>
                <c:formatCode>General</c:formatCode>
                <c:ptCount val="7"/>
                <c:pt idx="0">
                  <c:v>3</c:v>
                </c:pt>
                <c:pt idx="1">
                  <c:v>11</c:v>
                </c:pt>
                <c:pt idx="2">
                  <c:v>10</c:v>
                </c:pt>
                <c:pt idx="3">
                  <c:v>14</c:v>
                </c:pt>
                <c:pt idx="4">
                  <c:v>27</c:v>
                </c:pt>
                <c:pt idx="5">
                  <c:v>16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C7-401E-96CB-FF4D359700A9}"/>
            </c:ext>
          </c:extLst>
        </c:ser>
        <c:ser>
          <c:idx val="2"/>
          <c:order val="2"/>
          <c:tx>
            <c:strRef>
              <c:f>'ReTx times all pts Fig 66'!$D$7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66'!$E$7:$K$7</c:f>
              <c:numCache>
                <c:formatCode>General</c:formatCode>
                <c:ptCount val="7"/>
                <c:pt idx="2">
                  <c:v>9</c:v>
                </c:pt>
                <c:pt idx="3">
                  <c:v>17</c:v>
                </c:pt>
                <c:pt idx="4">
                  <c:v>32</c:v>
                </c:pt>
                <c:pt idx="5">
                  <c:v>22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DC7-401E-96CB-FF4D359700A9}"/>
            </c:ext>
          </c:extLst>
        </c:ser>
        <c:ser>
          <c:idx val="3"/>
          <c:order val="3"/>
          <c:tx>
            <c:strRef>
              <c:f>'ReTx times all pts Fig 66'!$D$8</c:f>
              <c:strCache>
                <c:ptCount val="1"/>
                <c:pt idx="0">
                  <c:v>Primary 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66'!$E$8:$K$8</c:f>
              <c:numCache>
                <c:formatCode>General</c:formatCode>
                <c:ptCount val="7"/>
                <c:pt idx="0">
                  <c:v>58</c:v>
                </c:pt>
                <c:pt idx="1">
                  <c:v>13</c:v>
                </c:pt>
                <c:pt idx="2">
                  <c:v>8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DC7-401E-96CB-FF4D359700A9}"/>
            </c:ext>
          </c:extLst>
        </c:ser>
        <c:ser>
          <c:idx val="4"/>
          <c:order val="4"/>
          <c:tx>
            <c:strRef>
              <c:f>'ReTx times all pts Fig 66'!$D$9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66'!$E$9:$K$9</c:f>
              <c:numCache>
                <c:formatCode>General</c:formatCode>
                <c:ptCount val="7"/>
                <c:pt idx="0">
                  <c:v>1</c:v>
                </c:pt>
                <c:pt idx="3">
                  <c:v>4</c:v>
                </c:pt>
                <c:pt idx="4">
                  <c:v>21</c:v>
                </c:pt>
                <c:pt idx="5">
                  <c:v>27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C7-401E-96CB-FF4D359700A9}"/>
            </c:ext>
          </c:extLst>
        </c:ser>
        <c:ser>
          <c:idx val="5"/>
          <c:order val="5"/>
          <c:tx>
            <c:strRef>
              <c:f>'ReTx times all pts Fig 66'!$D$10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66'!$E$10:$K$10</c:f>
              <c:numCache>
                <c:formatCode>General</c:formatCode>
                <c:ptCount val="7"/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DC7-401E-96CB-FF4D359700A9}"/>
            </c:ext>
          </c:extLst>
        </c:ser>
        <c:ser>
          <c:idx val="6"/>
          <c:order val="6"/>
          <c:tx>
            <c:strRef>
              <c:f>'ReTx times all pts Fig 66'!$D$11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66'!$E$11:$K$11</c:f>
              <c:numCache>
                <c:formatCode>General</c:formatCode>
                <c:ptCount val="7"/>
                <c:pt idx="0">
                  <c:v>3</c:v>
                </c:pt>
                <c:pt idx="1">
                  <c:v>5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DC7-401E-96CB-FF4D359700A9}"/>
            </c:ext>
          </c:extLst>
        </c:ser>
        <c:ser>
          <c:idx val="7"/>
          <c:order val="7"/>
          <c:tx>
            <c:strRef>
              <c:f>'ReTx times all pts Fig 66'!$D$12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66'!$E$12:$K$12</c:f>
              <c:numCache>
                <c:formatCode>General</c:formatCode>
                <c:ptCount val="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DC7-401E-96CB-FF4D359700A9}"/>
            </c:ext>
          </c:extLst>
        </c:ser>
        <c:ser>
          <c:idx val="8"/>
          <c:order val="8"/>
          <c:tx>
            <c:strRef>
              <c:f>'ReTx times all pts Fig 66'!$D$13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all pts Fig 66'!$E$4:$K$4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all pts Fig 66'!$E$13:$K$13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  <c:pt idx="6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DC7-401E-96CB-FF4D359700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3076549242474542"/>
          <c:y val="4.1298702570739095E-2"/>
          <c:w val="0.24899841988554128"/>
          <c:h val="0.843544502790874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'ReTx times by age'!$D$22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age'!$E$22:$K$22</c:f>
              <c:numCache>
                <c:formatCode>General</c:formatCode>
                <c:ptCount val="7"/>
                <c:pt idx="0">
                  <c:v>10</c:v>
                </c:pt>
                <c:pt idx="1">
                  <c:v>16</c:v>
                </c:pt>
                <c:pt idx="2">
                  <c:v>6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0C-4951-BECC-FEC7A5812570}"/>
            </c:ext>
          </c:extLst>
        </c:ser>
        <c:ser>
          <c:idx val="1"/>
          <c:order val="1"/>
          <c:tx>
            <c:strRef>
              <c:f>'ReTx times by age'!$D$23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age'!$E$23:$K$23</c:f>
              <c:numCache>
                <c:formatCode>General</c:formatCode>
                <c:ptCount val="7"/>
                <c:pt idx="1">
                  <c:v>1</c:v>
                </c:pt>
                <c:pt idx="2">
                  <c:v>6</c:v>
                </c:pt>
                <c:pt idx="3">
                  <c:v>6</c:v>
                </c:pt>
                <c:pt idx="4">
                  <c:v>15</c:v>
                </c:pt>
                <c:pt idx="5">
                  <c:v>9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0C-4951-BECC-FEC7A5812570}"/>
            </c:ext>
          </c:extLst>
        </c:ser>
        <c:ser>
          <c:idx val="2"/>
          <c:order val="2"/>
          <c:tx>
            <c:strRef>
              <c:f>'ReTx times by age'!$D$24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age'!$E$24:$K$24</c:f>
              <c:numCache>
                <c:formatCode>General</c:formatCode>
                <c:ptCount val="7"/>
                <c:pt idx="3">
                  <c:v>3</c:v>
                </c:pt>
                <c:pt idx="4">
                  <c:v>11</c:v>
                </c:pt>
                <c:pt idx="5">
                  <c:v>13</c:v>
                </c:pt>
                <c:pt idx="6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0C-4951-BECC-FEC7A5812570}"/>
            </c:ext>
          </c:extLst>
        </c:ser>
        <c:ser>
          <c:idx val="3"/>
          <c:order val="3"/>
          <c:tx>
            <c:strRef>
              <c:f>'ReTx times by age'!$D$25</c:f>
              <c:strCache>
                <c:ptCount val="1"/>
                <c:pt idx="0">
                  <c:v>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age'!$E$25:$K$25</c:f>
              <c:numCache>
                <c:formatCode>General</c:formatCode>
                <c:ptCount val="7"/>
                <c:pt idx="0">
                  <c:v>10</c:v>
                </c:pt>
                <c:pt idx="1">
                  <c:v>2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0C-4951-BECC-FEC7A5812570}"/>
            </c:ext>
          </c:extLst>
        </c:ser>
        <c:ser>
          <c:idx val="4"/>
          <c:order val="4"/>
          <c:tx>
            <c:strRef>
              <c:f>'ReTx times by age'!$D$26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age'!$E$26:$K$26</c:f>
              <c:numCache>
                <c:formatCode>General</c:formatCode>
                <c:ptCount val="7"/>
                <c:pt idx="1">
                  <c:v>1</c:v>
                </c:pt>
                <c:pt idx="3">
                  <c:v>1</c:v>
                </c:pt>
                <c:pt idx="4">
                  <c:v>5</c:v>
                </c:pt>
                <c:pt idx="5">
                  <c:v>2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80C-4951-BECC-FEC7A5812570}"/>
            </c:ext>
          </c:extLst>
        </c:ser>
        <c:ser>
          <c:idx val="5"/>
          <c:order val="5"/>
          <c:tx>
            <c:strRef>
              <c:f>'ReTx times by age'!$D$27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age'!$E$27:$K$27</c:f>
              <c:numCache>
                <c:formatCode>General</c:formatCode>
                <c:ptCount val="7"/>
                <c:pt idx="4">
                  <c:v>5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80C-4951-BECC-FEC7A5812570}"/>
            </c:ext>
          </c:extLst>
        </c:ser>
        <c:ser>
          <c:idx val="6"/>
          <c:order val="6"/>
          <c:tx>
            <c:strRef>
              <c:f>'ReTx times by age'!$D$28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age'!$E$28:$K$28</c:f>
              <c:numCache>
                <c:formatCode>General</c:formatCode>
                <c:ptCount val="7"/>
                <c:pt idx="0">
                  <c:v>2</c:v>
                </c:pt>
                <c:pt idx="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80C-4951-BECC-FEC7A5812570}"/>
            </c:ext>
          </c:extLst>
        </c:ser>
        <c:ser>
          <c:idx val="7"/>
          <c:order val="7"/>
          <c:tx>
            <c:strRef>
              <c:f>'ReTx times by age'!$D$29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age'!$E$29:$K$29</c:f>
              <c:numCache>
                <c:formatCode>General</c:formatCode>
                <c:ptCount val="7"/>
                <c:pt idx="0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80C-4951-BECC-FEC7A5812570}"/>
            </c:ext>
          </c:extLst>
        </c:ser>
        <c:ser>
          <c:idx val="8"/>
          <c:order val="8"/>
          <c:tx>
            <c:strRef>
              <c:f>'ReTx times by age'!$D$30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age'!$E$21:$K$21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age'!$E$30:$K$30</c:f>
              <c:numCache>
                <c:formatCode>General</c:formatCode>
                <c:ptCount val="7"/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80C-4951-BECC-FEC7A58125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  <c:max val="45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'ReTx times by age'!$D$4</c:f>
              <c:strCache>
                <c:ptCount val="1"/>
                <c:pt idx="0">
                  <c:v>Vascular</c:v>
                </c:pt>
              </c:strCache>
            </c:strRef>
          </c:tx>
          <c:spPr>
            <a:solidFill>
              <a:srgbClr val="A3C72F"/>
            </a:solidFill>
            <a:ln>
              <a:solidFill>
                <a:srgbClr val="92D050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age'!$E$4:$K$4</c:f>
              <c:numCache>
                <c:formatCode>General</c:formatCode>
                <c:ptCount val="7"/>
                <c:pt idx="0">
                  <c:v>2</c:v>
                </c:pt>
                <c:pt idx="1">
                  <c:v>27</c:v>
                </c:pt>
                <c:pt idx="2">
                  <c:v>43</c:v>
                </c:pt>
                <c:pt idx="3">
                  <c:v>7</c:v>
                </c:pt>
                <c:pt idx="4">
                  <c:v>13</c:v>
                </c:pt>
                <c:pt idx="5">
                  <c:v>8</c:v>
                </c:pt>
                <c:pt idx="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7-4FDE-ABF4-0AEC9A5CEF88}"/>
            </c:ext>
          </c:extLst>
        </c:ser>
        <c:ser>
          <c:idx val="1"/>
          <c:order val="1"/>
          <c:tx>
            <c:strRef>
              <c:f>'ReTx times by age'!$D$5</c:f>
              <c:strCache>
                <c:ptCount val="1"/>
                <c:pt idx="0">
                  <c:v>Graft nonfunction /dysfunction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age'!$E$5:$K$5</c:f>
              <c:numCache>
                <c:formatCode>General</c:formatCode>
                <c:ptCount val="7"/>
                <c:pt idx="0">
                  <c:v>48</c:v>
                </c:pt>
                <c:pt idx="1">
                  <c:v>11</c:v>
                </c:pt>
                <c:pt idx="2">
                  <c:v>5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B7-4FDE-ABF4-0AEC9A5CEF88}"/>
            </c:ext>
          </c:extLst>
        </c:ser>
        <c:ser>
          <c:idx val="2"/>
          <c:order val="2"/>
          <c:tx>
            <c:strRef>
              <c:f>'ReTx times by age'!$D$6</c:f>
              <c:strCache>
                <c:ptCount val="1"/>
                <c:pt idx="0">
                  <c:v>Recurrent disease</c:v>
                </c:pt>
              </c:strCache>
            </c:strRef>
          </c:tx>
          <c:spPr>
            <a:solidFill>
              <a:srgbClr val="953A9C"/>
            </a:solidFill>
            <a:ln>
              <a:solidFill>
                <a:srgbClr val="7030A0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age'!$E$6:$K$6</c:f>
              <c:numCache>
                <c:formatCode>General</c:formatCode>
                <c:ptCount val="7"/>
                <c:pt idx="0">
                  <c:v>1</c:v>
                </c:pt>
                <c:pt idx="3">
                  <c:v>4</c:v>
                </c:pt>
                <c:pt idx="4">
                  <c:v>16</c:v>
                </c:pt>
                <c:pt idx="5">
                  <c:v>25</c:v>
                </c:pt>
                <c:pt idx="6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BB7-4FDE-ABF4-0AEC9A5CEF88}"/>
            </c:ext>
          </c:extLst>
        </c:ser>
        <c:ser>
          <c:idx val="3"/>
          <c:order val="3"/>
          <c:tx>
            <c:strRef>
              <c:f>'ReTx times by age'!$D$7</c:f>
              <c:strCache>
                <c:ptCount val="1"/>
                <c:pt idx="0">
                  <c:v>Biliary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age'!$E$7:$K$7</c:f>
              <c:numCache>
                <c:formatCode>General</c:formatCode>
                <c:ptCount val="7"/>
                <c:pt idx="2">
                  <c:v>9</c:v>
                </c:pt>
                <c:pt idx="3">
                  <c:v>14</c:v>
                </c:pt>
                <c:pt idx="4">
                  <c:v>21</c:v>
                </c:pt>
                <c:pt idx="5">
                  <c:v>9</c:v>
                </c:pt>
                <c:pt idx="6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B7-4FDE-ABF4-0AEC9A5CEF88}"/>
            </c:ext>
          </c:extLst>
        </c:ser>
        <c:ser>
          <c:idx val="4"/>
          <c:order val="4"/>
          <c:tx>
            <c:strRef>
              <c:f>'ReTx times by age'!$D$8</c:f>
              <c:strCache>
                <c:ptCount val="1"/>
                <c:pt idx="0">
                  <c:v>Rejection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age'!$E$8:$K$8</c:f>
              <c:numCache>
                <c:formatCode>General</c:formatCode>
                <c:ptCount val="7"/>
                <c:pt idx="0">
                  <c:v>3</c:v>
                </c:pt>
                <c:pt idx="1">
                  <c:v>10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7</c:v>
                </c:pt>
                <c:pt idx="6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BB7-4FDE-ABF4-0AEC9A5CEF88}"/>
            </c:ext>
          </c:extLst>
        </c:ser>
        <c:ser>
          <c:idx val="5"/>
          <c:order val="5"/>
          <c:tx>
            <c:strRef>
              <c:f>'ReTx times by age'!$D$9</c:f>
              <c:strCache>
                <c:ptCount val="1"/>
                <c:pt idx="0">
                  <c:v>Graft Infarction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age'!$E$9:$K$9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BB7-4FDE-ABF4-0AEC9A5CEF88}"/>
            </c:ext>
          </c:extLst>
        </c:ser>
        <c:ser>
          <c:idx val="6"/>
          <c:order val="6"/>
          <c:tx>
            <c:strRef>
              <c:f>'ReTx times by age'!$D$10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age'!$E$10:$K$10</c:f>
              <c:numCache>
                <c:formatCode>General</c:formatCode>
                <c:ptCount val="7"/>
                <c:pt idx="1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BB7-4FDE-ABF4-0AEC9A5CEF88}"/>
            </c:ext>
          </c:extLst>
        </c:ser>
        <c:ser>
          <c:idx val="7"/>
          <c:order val="7"/>
          <c:tx>
            <c:strRef>
              <c:f>'ReTx times by age'!$D$11</c:f>
              <c:strCache>
                <c:ptCount val="1"/>
                <c:pt idx="0">
                  <c:v>De novo disease</c:v>
                </c:pt>
              </c:strCache>
            </c:strRef>
          </c:tx>
          <c:spPr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75000"/>
                </a:schemeClr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age'!$E$11:$K$11</c:f>
              <c:numCache>
                <c:formatCode>General</c:formatCode>
                <c:ptCount val="7"/>
                <c:pt idx="4">
                  <c:v>1</c:v>
                </c:pt>
                <c:pt idx="5">
                  <c:v>1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B7-4FDE-ABF4-0AEC9A5CEF88}"/>
            </c:ext>
          </c:extLst>
        </c:ser>
        <c:ser>
          <c:idx val="8"/>
          <c:order val="8"/>
          <c:tx>
            <c:strRef>
              <c:f>'ReTx times by age'!$D$12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'ReTx times by age'!$E$3:$K$3</c:f>
              <c:strCache>
                <c:ptCount val="7"/>
                <c:pt idx="0">
                  <c:v>0-7 days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 or more</c:v>
                </c:pt>
              </c:strCache>
            </c:strRef>
          </c:cat>
          <c:val>
            <c:numRef>
              <c:f>'ReTx times by age'!$E$12:$K$12</c:f>
              <c:numCache>
                <c:formatCode>General</c:formatCode>
                <c:ptCount val="7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BB7-4FDE-ABF4-0AEC9A5CE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47062392"/>
        <c:axId val="347062720"/>
      </c:barChart>
      <c:catAx>
        <c:axId val="34706239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Time to graft failure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720"/>
        <c:crosses val="autoZero"/>
        <c:auto val="1"/>
        <c:lblAlgn val="ctr"/>
        <c:lblOffset val="100"/>
        <c:noMultiLvlLbl val="0"/>
      </c:catAx>
      <c:valAx>
        <c:axId val="347062720"/>
        <c:scaling>
          <c:orientation val="minMax"/>
          <c:max val="7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grafts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470623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134820647419071"/>
          <c:y val="1.9775048370978831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COD'!$H$3</c:f>
              <c:strCache>
                <c:ptCount val="1"/>
                <c:pt idx="0">
                  <c:v>Total pts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'Chart COD'!$G$4:$G$17</c:f>
              <c:strCache>
                <c:ptCount val="14"/>
                <c:pt idx="0">
                  <c:v>Malignancy</c:v>
                </c:pt>
                <c:pt idx="1">
                  <c:v>Graft-related</c:v>
                </c:pt>
                <c:pt idx="2">
                  <c:v>Sepsis</c:v>
                </c:pt>
                <c:pt idx="3">
                  <c:v>Multi-organ failure</c:v>
                </c:pt>
                <c:pt idx="4">
                  <c:v>Cardiovascular</c:v>
                </c:pt>
                <c:pt idx="5">
                  <c:v>Respiratory</c:v>
                </c:pt>
                <c:pt idx="6">
                  <c:v>Cerebrovascular</c:v>
                </c:pt>
                <c:pt idx="7">
                  <c:v>Sudden death / unknown</c:v>
                </c:pt>
                <c:pt idx="8">
                  <c:v>Renal failure</c:v>
                </c:pt>
                <c:pt idx="9">
                  <c:v>Operative</c:v>
                </c:pt>
                <c:pt idx="10">
                  <c:v>Gastrointestinal</c:v>
                </c:pt>
                <c:pt idx="11">
                  <c:v>Miscellaneous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'Chart COD'!$H$4:$H$17</c:f>
              <c:numCache>
                <c:formatCode>General</c:formatCode>
                <c:ptCount val="14"/>
                <c:pt idx="0">
                  <c:v>510</c:v>
                </c:pt>
                <c:pt idx="1">
                  <c:v>348</c:v>
                </c:pt>
                <c:pt idx="2">
                  <c:v>270</c:v>
                </c:pt>
                <c:pt idx="3">
                  <c:v>170</c:v>
                </c:pt>
                <c:pt idx="4">
                  <c:v>167</c:v>
                </c:pt>
                <c:pt idx="5">
                  <c:v>116</c:v>
                </c:pt>
                <c:pt idx="6">
                  <c:v>115</c:v>
                </c:pt>
                <c:pt idx="7">
                  <c:v>99</c:v>
                </c:pt>
                <c:pt idx="8">
                  <c:v>64</c:v>
                </c:pt>
                <c:pt idx="9">
                  <c:v>44</c:v>
                </c:pt>
                <c:pt idx="10">
                  <c:v>38</c:v>
                </c:pt>
                <c:pt idx="11">
                  <c:v>25</c:v>
                </c:pt>
                <c:pt idx="12">
                  <c:v>22</c:v>
                </c:pt>
                <c:pt idx="1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26-4990-9099-E3CE744AC3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deaths</a:t>
                </a:r>
              </a:p>
              <a:p>
                <a:pPr>
                  <a:defRPr/>
                </a:pP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540551181102359"/>
          <c:y val="3.0576128478989627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COD'!$H$22</c:f>
              <c:strCache>
                <c:ptCount val="1"/>
                <c:pt idx="0">
                  <c:v>Child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'Chart COD'!$G$23:$G$36</c:f>
              <c:strCache>
                <c:ptCount val="14"/>
                <c:pt idx="0">
                  <c:v>Graft-related</c:v>
                </c:pt>
                <c:pt idx="1">
                  <c:v>Sepsis</c:v>
                </c:pt>
                <c:pt idx="2">
                  <c:v>Cerebrovascular</c:v>
                </c:pt>
                <c:pt idx="3">
                  <c:v>Malignancy</c:v>
                </c:pt>
                <c:pt idx="4">
                  <c:v>Multi-organ failure</c:v>
                </c:pt>
                <c:pt idx="5">
                  <c:v>Cardiovascular</c:v>
                </c:pt>
                <c:pt idx="6">
                  <c:v>Respiratory</c:v>
                </c:pt>
                <c:pt idx="7">
                  <c:v>Sudden death / unknown</c:v>
                </c:pt>
                <c:pt idx="8">
                  <c:v>Gastrointestinal</c:v>
                </c:pt>
                <c:pt idx="9">
                  <c:v>Operative</c:v>
                </c:pt>
                <c:pt idx="10">
                  <c:v>Miscellaneous</c:v>
                </c:pt>
                <c:pt idx="11">
                  <c:v>Renal failure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'Chart COD'!$H$23:$H$36</c:f>
              <c:numCache>
                <c:formatCode>General</c:formatCode>
                <c:ptCount val="14"/>
                <c:pt idx="0">
                  <c:v>48</c:v>
                </c:pt>
                <c:pt idx="1">
                  <c:v>39</c:v>
                </c:pt>
                <c:pt idx="2">
                  <c:v>22</c:v>
                </c:pt>
                <c:pt idx="3">
                  <c:v>18</c:v>
                </c:pt>
                <c:pt idx="4">
                  <c:v>17</c:v>
                </c:pt>
                <c:pt idx="5">
                  <c:v>15</c:v>
                </c:pt>
                <c:pt idx="6">
                  <c:v>8</c:v>
                </c:pt>
                <c:pt idx="7">
                  <c:v>6</c:v>
                </c:pt>
                <c:pt idx="8">
                  <c:v>6</c:v>
                </c:pt>
                <c:pt idx="9">
                  <c:v>3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E88-4D72-BF55-F8D8B862BF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paediatric deaths</a:t>
                </a:r>
              </a:p>
              <a:p>
                <a:pPr>
                  <a:defRPr/>
                </a:pPr>
                <a:endParaRPr lang="en-AU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71981627296587"/>
          <c:y val="1.6835309379431021E-2"/>
          <c:w val="0.79739129483814519"/>
          <c:h val="0.619566174917790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'Chart COD'!$H$42</c:f>
              <c:strCache>
                <c:ptCount val="1"/>
                <c:pt idx="0">
                  <c:v>Adult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'Chart COD'!$G$43:$G$56</c:f>
              <c:strCache>
                <c:ptCount val="14"/>
                <c:pt idx="0">
                  <c:v>Malignancy</c:v>
                </c:pt>
                <c:pt idx="1">
                  <c:v>Graft-related</c:v>
                </c:pt>
                <c:pt idx="2">
                  <c:v>Sepsis</c:v>
                </c:pt>
                <c:pt idx="3">
                  <c:v>Multi-organ failure</c:v>
                </c:pt>
                <c:pt idx="4">
                  <c:v>Cardiovascular</c:v>
                </c:pt>
                <c:pt idx="5">
                  <c:v>Respiratory</c:v>
                </c:pt>
                <c:pt idx="6">
                  <c:v>Cerebrovascular</c:v>
                </c:pt>
                <c:pt idx="7">
                  <c:v>Sudden death / unknown</c:v>
                </c:pt>
                <c:pt idx="8">
                  <c:v>Renal failure</c:v>
                </c:pt>
                <c:pt idx="9">
                  <c:v>Operative</c:v>
                </c:pt>
                <c:pt idx="10">
                  <c:v>Gastrointestinal</c:v>
                </c:pt>
                <c:pt idx="11">
                  <c:v>Miscellaneous</c:v>
                </c:pt>
                <c:pt idx="12">
                  <c:v>Social</c:v>
                </c:pt>
                <c:pt idx="13">
                  <c:v>Trauma</c:v>
                </c:pt>
              </c:strCache>
            </c:strRef>
          </c:cat>
          <c:val>
            <c:numRef>
              <c:f>'Chart COD'!$H$43:$H$56</c:f>
              <c:numCache>
                <c:formatCode>General</c:formatCode>
                <c:ptCount val="14"/>
                <c:pt idx="0">
                  <c:v>492</c:v>
                </c:pt>
                <c:pt idx="1">
                  <c:v>300</c:v>
                </c:pt>
                <c:pt idx="2">
                  <c:v>231</c:v>
                </c:pt>
                <c:pt idx="3">
                  <c:v>153</c:v>
                </c:pt>
                <c:pt idx="4">
                  <c:v>152</c:v>
                </c:pt>
                <c:pt idx="5">
                  <c:v>108</c:v>
                </c:pt>
                <c:pt idx="6">
                  <c:v>93</c:v>
                </c:pt>
                <c:pt idx="7">
                  <c:v>93</c:v>
                </c:pt>
                <c:pt idx="8">
                  <c:v>63</c:v>
                </c:pt>
                <c:pt idx="9">
                  <c:v>41</c:v>
                </c:pt>
                <c:pt idx="10">
                  <c:v>32</c:v>
                </c:pt>
                <c:pt idx="11">
                  <c:v>23</c:v>
                </c:pt>
                <c:pt idx="12">
                  <c:v>21</c:v>
                </c:pt>
                <c:pt idx="13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30-479F-8A02-FAD8B6ABB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920527151"/>
        <c:axId val="706773503"/>
      </c:barChart>
      <c:catAx>
        <c:axId val="92052715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layout>
            <c:manualLayout>
              <c:xMode val="edge"/>
              <c:yMode val="edge"/>
              <c:x val="0.44473490813648292"/>
              <c:y val="0.9413714917573116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6773503"/>
        <c:crosses val="autoZero"/>
        <c:auto val="1"/>
        <c:lblAlgn val="ctr"/>
        <c:lblOffset val="100"/>
        <c:noMultiLvlLbl val="0"/>
      </c:catAx>
      <c:valAx>
        <c:axId val="706773503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Number of adult deaths</a:t>
                </a:r>
              </a:p>
              <a:p>
                <a:pPr>
                  <a:defRPr/>
                </a:pPr>
                <a:endParaRPr lang="en-AU"/>
              </a:p>
            </c:rich>
          </c:tx>
          <c:layout>
            <c:manualLayout>
              <c:xMode val="edge"/>
              <c:yMode val="edge"/>
              <c:x val="0"/>
              <c:y val="0.1649495028242981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7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2052715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'Time to death'!$B$5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death'!$C$5:$J$5</c:f>
              <c:numCache>
                <c:formatCode>General</c:formatCode>
                <c:ptCount val="8"/>
                <c:pt idx="2">
                  <c:v>24</c:v>
                </c:pt>
                <c:pt idx="3">
                  <c:v>28</c:v>
                </c:pt>
                <c:pt idx="4">
                  <c:v>204</c:v>
                </c:pt>
                <c:pt idx="5">
                  <c:v>107</c:v>
                </c:pt>
                <c:pt idx="6">
                  <c:v>74</c:v>
                </c:pt>
                <c:pt idx="7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01-43F3-A6D3-C5E5438C1599}"/>
            </c:ext>
          </c:extLst>
        </c:ser>
        <c:ser>
          <c:idx val="1"/>
          <c:order val="1"/>
          <c:tx>
            <c:strRef>
              <c:f>'Time to death'!$B$6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death'!$C$6:$J$6</c:f>
              <c:numCache>
                <c:formatCode>General</c:formatCode>
                <c:ptCount val="8"/>
                <c:pt idx="0">
                  <c:v>25</c:v>
                </c:pt>
                <c:pt idx="1">
                  <c:v>27</c:v>
                </c:pt>
                <c:pt idx="2">
                  <c:v>32</c:v>
                </c:pt>
                <c:pt idx="3">
                  <c:v>40</c:v>
                </c:pt>
                <c:pt idx="4">
                  <c:v>93</c:v>
                </c:pt>
                <c:pt idx="5">
                  <c:v>57</c:v>
                </c:pt>
                <c:pt idx="6">
                  <c:v>38</c:v>
                </c:pt>
                <c:pt idx="7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01-43F3-A6D3-C5E5438C1599}"/>
            </c:ext>
          </c:extLst>
        </c:ser>
        <c:ser>
          <c:idx val="2"/>
          <c:order val="2"/>
          <c:tx>
            <c:strRef>
              <c:f>'Time to death'!$B$7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death'!$C$7:$J$7</c:f>
              <c:numCache>
                <c:formatCode>General</c:formatCode>
                <c:ptCount val="8"/>
                <c:pt idx="0">
                  <c:v>8</c:v>
                </c:pt>
                <c:pt idx="1">
                  <c:v>46</c:v>
                </c:pt>
                <c:pt idx="2">
                  <c:v>57</c:v>
                </c:pt>
                <c:pt idx="3">
                  <c:v>15</c:v>
                </c:pt>
                <c:pt idx="4">
                  <c:v>36</c:v>
                </c:pt>
                <c:pt idx="5">
                  <c:v>33</c:v>
                </c:pt>
                <c:pt idx="6">
                  <c:v>36</c:v>
                </c:pt>
                <c:pt idx="7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001-43F3-A6D3-C5E5438C1599}"/>
            </c:ext>
          </c:extLst>
        </c:ser>
        <c:ser>
          <c:idx val="3"/>
          <c:order val="3"/>
          <c:tx>
            <c:strRef>
              <c:f>'Time to death'!$B$8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death'!$C$8:$J$8</c:f>
              <c:numCache>
                <c:formatCode>General</c:formatCode>
                <c:ptCount val="8"/>
                <c:pt idx="0">
                  <c:v>16</c:v>
                </c:pt>
                <c:pt idx="1">
                  <c:v>15</c:v>
                </c:pt>
                <c:pt idx="2">
                  <c:v>24</c:v>
                </c:pt>
                <c:pt idx="3">
                  <c:v>8</c:v>
                </c:pt>
                <c:pt idx="4">
                  <c:v>15</c:v>
                </c:pt>
                <c:pt idx="5">
                  <c:v>36</c:v>
                </c:pt>
                <c:pt idx="6">
                  <c:v>20</c:v>
                </c:pt>
                <c:pt idx="7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001-43F3-A6D3-C5E5438C1599}"/>
            </c:ext>
          </c:extLst>
        </c:ser>
        <c:ser>
          <c:idx val="4"/>
          <c:order val="4"/>
          <c:tx>
            <c:strRef>
              <c:f>'Time to death'!$B$9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death'!$C$9:$J$9</c:f>
              <c:numCache>
                <c:formatCode>General</c:formatCode>
                <c:ptCount val="8"/>
                <c:pt idx="0">
                  <c:v>11</c:v>
                </c:pt>
                <c:pt idx="1">
                  <c:v>12</c:v>
                </c:pt>
                <c:pt idx="2">
                  <c:v>19</c:v>
                </c:pt>
                <c:pt idx="3">
                  <c:v>6</c:v>
                </c:pt>
                <c:pt idx="4">
                  <c:v>28</c:v>
                </c:pt>
                <c:pt idx="5">
                  <c:v>28</c:v>
                </c:pt>
                <c:pt idx="6">
                  <c:v>26</c:v>
                </c:pt>
                <c:pt idx="7">
                  <c:v>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001-43F3-A6D3-C5E5438C1599}"/>
            </c:ext>
          </c:extLst>
        </c:ser>
        <c:ser>
          <c:idx val="5"/>
          <c:order val="5"/>
          <c:tx>
            <c:strRef>
              <c:f>'Time to death'!$B$10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death'!$C$10:$J$10</c:f>
              <c:numCache>
                <c:formatCode>General</c:formatCode>
                <c:ptCount val="8"/>
                <c:pt idx="0">
                  <c:v>7</c:v>
                </c:pt>
                <c:pt idx="1">
                  <c:v>11</c:v>
                </c:pt>
                <c:pt idx="2">
                  <c:v>11</c:v>
                </c:pt>
                <c:pt idx="3">
                  <c:v>2</c:v>
                </c:pt>
                <c:pt idx="4">
                  <c:v>11</c:v>
                </c:pt>
                <c:pt idx="5">
                  <c:v>23</c:v>
                </c:pt>
                <c:pt idx="6">
                  <c:v>22</c:v>
                </c:pt>
                <c:pt idx="7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001-43F3-A6D3-C5E5438C1599}"/>
            </c:ext>
          </c:extLst>
        </c:ser>
        <c:ser>
          <c:idx val="6"/>
          <c:order val="6"/>
          <c:tx>
            <c:strRef>
              <c:f>'Time to death'!$B$11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rgbClr val="255E91"/>
            </a:solidFill>
            <a:ln>
              <a:solidFill>
                <a:srgbClr val="255E91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death'!$C$11:$J$11</c:f>
              <c:numCache>
                <c:formatCode>General</c:formatCode>
                <c:ptCount val="8"/>
                <c:pt idx="0">
                  <c:v>28</c:v>
                </c:pt>
                <c:pt idx="1">
                  <c:v>15</c:v>
                </c:pt>
                <c:pt idx="2">
                  <c:v>13</c:v>
                </c:pt>
                <c:pt idx="3">
                  <c:v>7</c:v>
                </c:pt>
                <c:pt idx="4">
                  <c:v>13</c:v>
                </c:pt>
                <c:pt idx="5">
                  <c:v>14</c:v>
                </c:pt>
                <c:pt idx="6">
                  <c:v>11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001-43F3-A6D3-C5E5438C1599}"/>
            </c:ext>
          </c:extLst>
        </c:ser>
        <c:ser>
          <c:idx val="7"/>
          <c:order val="7"/>
          <c:tx>
            <c:strRef>
              <c:f>'Time to death'!$B$12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rgbClr val="9E480E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death'!$C$12:$J$12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18</c:v>
                </c:pt>
                <c:pt idx="5">
                  <c:v>18</c:v>
                </c:pt>
                <c:pt idx="6">
                  <c:v>19</c:v>
                </c:pt>
                <c:pt idx="7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001-43F3-A6D3-C5E5438C1599}"/>
            </c:ext>
          </c:extLst>
        </c:ser>
        <c:ser>
          <c:idx val="8"/>
          <c:order val="8"/>
          <c:tx>
            <c:strRef>
              <c:f>'Time to death'!$B$13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rgbClr val="636363"/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death'!$C$13:$J$13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9</c:v>
                </c:pt>
                <c:pt idx="6">
                  <c:v>15</c:v>
                </c:pt>
                <c:pt idx="7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001-43F3-A6D3-C5E5438C1599}"/>
            </c:ext>
          </c:extLst>
        </c:ser>
        <c:ser>
          <c:idx val="9"/>
          <c:order val="9"/>
          <c:tx>
            <c:strRef>
              <c:f>'Time to death'!$B$14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rgbClr val="997300"/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death'!$C$14:$J$14</c:f>
              <c:numCache>
                <c:formatCode>General</c:formatCode>
                <c:ptCount val="8"/>
                <c:pt idx="0">
                  <c:v>37</c:v>
                </c:pt>
                <c:pt idx="2">
                  <c:v>1</c:v>
                </c:pt>
                <c:pt idx="4">
                  <c:v>2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001-43F3-A6D3-C5E5438C1599}"/>
            </c:ext>
          </c:extLst>
        </c:ser>
        <c:ser>
          <c:idx val="10"/>
          <c:order val="10"/>
          <c:tx>
            <c:strRef>
              <c:f>'Time to death'!$B$15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death'!$C$15:$J$15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4</c:v>
                </c:pt>
                <c:pt idx="5">
                  <c:v>8</c:v>
                </c:pt>
                <c:pt idx="6">
                  <c:v>4</c:v>
                </c:pt>
                <c:pt idx="7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001-43F3-A6D3-C5E5438C1599}"/>
            </c:ext>
          </c:extLst>
        </c:ser>
        <c:ser>
          <c:idx val="12"/>
          <c:order val="11"/>
          <c:tx>
            <c:strRef>
              <c:f>'Time to death'!$B$17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death'!$C$17:$J$17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7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001-43F3-A6D3-C5E5438C1599}"/>
            </c:ext>
          </c:extLst>
        </c:ser>
        <c:ser>
          <c:idx val="11"/>
          <c:order val="12"/>
          <c:tx>
            <c:strRef>
              <c:f>'Time to death'!$B$16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death'!$C$16:$J$16</c:f>
              <c:numCache>
                <c:formatCode>General</c:formatCode>
                <c:ptCount val="8"/>
                <c:pt idx="0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7</c:v>
                </c:pt>
                <c:pt idx="7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001-43F3-A6D3-C5E5438C1599}"/>
            </c:ext>
          </c:extLst>
        </c:ser>
        <c:ser>
          <c:idx val="13"/>
          <c:order val="13"/>
          <c:tx>
            <c:strRef>
              <c:f>'Time to death'!$B$18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solidFill>
                <a:srgbClr val="F1975A"/>
              </a:solidFill>
            </a:ln>
            <a:effectLst/>
          </c:spPr>
          <c:invertIfNegative val="0"/>
          <c:cat>
            <c:strRef>
              <c:f>'Time to death'!$C$4:$J$4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death'!$C$18:$J$18</c:f>
              <c:numCache>
                <c:formatCode>General</c:formatCode>
                <c:ptCount val="8"/>
                <c:pt idx="4">
                  <c:v>7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B001-43F3-A6D3-C5E5438C15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535796263652867"/>
          <c:y val="4.6947574740568307E-2"/>
          <c:w val="0.22258970316460239"/>
          <c:h val="0.758432082902874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'Time to death'!$B$28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death'!$C$28:$J$28</c:f>
              <c:numCache>
                <c:formatCode>General</c:formatCode>
                <c:ptCount val="8"/>
                <c:pt idx="0">
                  <c:v>9</c:v>
                </c:pt>
                <c:pt idx="1">
                  <c:v>6</c:v>
                </c:pt>
                <c:pt idx="2">
                  <c:v>6</c:v>
                </c:pt>
                <c:pt idx="3">
                  <c:v>5</c:v>
                </c:pt>
                <c:pt idx="4">
                  <c:v>6</c:v>
                </c:pt>
                <c:pt idx="5">
                  <c:v>5</c:v>
                </c:pt>
                <c:pt idx="6">
                  <c:v>5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8B-4141-80AA-A3864E534BBC}"/>
            </c:ext>
          </c:extLst>
        </c:ser>
        <c:ser>
          <c:idx val="1"/>
          <c:order val="1"/>
          <c:tx>
            <c:strRef>
              <c:f>'Time to death'!$B$29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death'!$C$29:$J$29</c:f>
              <c:numCache>
                <c:formatCode>General</c:formatCode>
                <c:ptCount val="8"/>
                <c:pt idx="0">
                  <c:v>1</c:v>
                </c:pt>
                <c:pt idx="1">
                  <c:v>10</c:v>
                </c:pt>
                <c:pt idx="2">
                  <c:v>7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  <c:pt idx="6">
                  <c:v>3</c:v>
                </c:pt>
                <c:pt idx="7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8B-4141-80AA-A3864E534BBC}"/>
            </c:ext>
          </c:extLst>
        </c:ser>
        <c:ser>
          <c:idx val="2"/>
          <c:order val="2"/>
          <c:tx>
            <c:strRef>
              <c:f>'Time to death'!$B$30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rgbClr val="255E91"/>
            </a:solidFill>
            <a:ln>
              <a:solidFill>
                <a:srgbClr val="255E91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death'!$C$30:$J$30</c:f>
              <c:numCache>
                <c:formatCode>General</c:formatCode>
                <c:ptCount val="8"/>
                <c:pt idx="0">
                  <c:v>9</c:v>
                </c:pt>
                <c:pt idx="1">
                  <c:v>7</c:v>
                </c:pt>
                <c:pt idx="2">
                  <c:v>3</c:v>
                </c:pt>
                <c:pt idx="3">
                  <c:v>1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8B-4141-80AA-A3864E534BBC}"/>
            </c:ext>
          </c:extLst>
        </c:ser>
        <c:ser>
          <c:idx val="3"/>
          <c:order val="3"/>
          <c:tx>
            <c:strRef>
              <c:f>'Time to death'!$B$31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death'!$C$31:$J$31</c:f>
              <c:numCache>
                <c:formatCode>General</c:formatCode>
                <c:ptCount val="8"/>
                <c:pt idx="2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F8B-4141-80AA-A3864E534BBC}"/>
            </c:ext>
          </c:extLst>
        </c:ser>
        <c:ser>
          <c:idx val="4"/>
          <c:order val="4"/>
          <c:tx>
            <c:strRef>
              <c:f>'Time to death'!$B$32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chemeClr val="accent4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death'!$C$32:$J$32</c:f>
              <c:numCache>
                <c:formatCode>General</c:formatCode>
                <c:ptCount val="8"/>
                <c:pt idx="0">
                  <c:v>2</c:v>
                </c:pt>
                <c:pt idx="2">
                  <c:v>4</c:v>
                </c:pt>
                <c:pt idx="4">
                  <c:v>4</c:v>
                </c:pt>
                <c:pt idx="5">
                  <c:v>2</c:v>
                </c:pt>
                <c:pt idx="7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F8B-4141-80AA-A3864E534BBC}"/>
            </c:ext>
          </c:extLst>
        </c:ser>
        <c:ser>
          <c:idx val="5"/>
          <c:order val="5"/>
          <c:tx>
            <c:strRef>
              <c:f>'Time to death'!$B$33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death'!$C$33:$J$33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4">
                  <c:v>6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F8B-4141-80AA-A3864E534BBC}"/>
            </c:ext>
          </c:extLst>
        </c:ser>
        <c:ser>
          <c:idx val="6"/>
          <c:order val="6"/>
          <c:tx>
            <c:strRef>
              <c:f>'Time to death'!$B$34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chemeClr val="accent6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death'!$C$34:$J$34</c:f>
              <c:numCache>
                <c:formatCode>General</c:formatCode>
                <c:ptCount val="8"/>
                <c:pt idx="1">
                  <c:v>2</c:v>
                </c:pt>
                <c:pt idx="2">
                  <c:v>2</c:v>
                </c:pt>
                <c:pt idx="4">
                  <c:v>2</c:v>
                </c:pt>
                <c:pt idx="5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F8B-4141-80AA-A3864E534BBC}"/>
            </c:ext>
          </c:extLst>
        </c:ser>
        <c:ser>
          <c:idx val="7"/>
          <c:order val="7"/>
          <c:tx>
            <c:strRef>
              <c:f>'Time to death'!$B$35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death'!$C$35:$J$35</c:f>
              <c:numCache>
                <c:formatCode>General</c:formatCode>
                <c:ptCount val="8"/>
                <c:pt idx="0">
                  <c:v>1</c:v>
                </c:pt>
                <c:pt idx="2">
                  <c:v>3</c:v>
                </c:pt>
                <c:pt idx="4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F8B-4141-80AA-A3864E534BBC}"/>
            </c:ext>
          </c:extLst>
        </c:ser>
        <c:ser>
          <c:idx val="8"/>
          <c:order val="8"/>
          <c:tx>
            <c:strRef>
              <c:f>'Time to death'!$B$36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rgbClr val="9E480E"/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death'!$C$36:$J$36</c:f>
              <c:numCache>
                <c:formatCode>General</c:formatCode>
                <c:ptCount val="8"/>
                <c:pt idx="4">
                  <c:v>1</c:v>
                </c:pt>
                <c:pt idx="6">
                  <c:v>1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F8B-4141-80AA-A3864E534BBC}"/>
            </c:ext>
          </c:extLst>
        </c:ser>
        <c:ser>
          <c:idx val="9"/>
          <c:order val="9"/>
          <c:tx>
            <c:strRef>
              <c:f>'Time to death'!$B$37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rgbClr val="997300"/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death'!$C$37:$J$37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F8B-4141-80AA-A3864E534BBC}"/>
            </c:ext>
          </c:extLst>
        </c:ser>
        <c:ser>
          <c:idx val="10"/>
          <c:order val="10"/>
          <c:tx>
            <c:strRef>
              <c:f>'Time to death'!$B$38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death'!$C$38:$J$38</c:f>
              <c:numCache>
                <c:formatCode>General</c:formatCode>
                <c:ptCount val="8"/>
                <c:pt idx="0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F8B-4141-80AA-A3864E534BBC}"/>
            </c:ext>
          </c:extLst>
        </c:ser>
        <c:ser>
          <c:idx val="11"/>
          <c:order val="11"/>
          <c:tx>
            <c:strRef>
              <c:f>'Time to death'!$B$39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rgbClr val="636363"/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death'!$C$39:$J$39</c:f>
              <c:numCache>
                <c:formatCode>General</c:formatCode>
                <c:ptCount val="8"/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F8B-4141-80AA-A3864E534BBC}"/>
            </c:ext>
          </c:extLst>
        </c:ser>
        <c:ser>
          <c:idx val="12"/>
          <c:order val="12"/>
          <c:tx>
            <c:strRef>
              <c:f>'Time to death'!$B$40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'Time to death'!$C$27:$J$27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death'!$C$40:$J$40</c:f>
              <c:numCache>
                <c:formatCode>General</c:formatCode>
                <c:ptCount val="8"/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F8B-4141-80AA-A3864E534B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  <c:extLst>
          <c:ext xmlns:c15="http://schemas.microsoft.com/office/drawing/2012/chart" uri="{02D57815-91ED-43cb-92C2-25804820EDAC}">
            <c15:filteredBarSeries>
              <c15:ser>
                <c:idx val="13"/>
                <c:order val="13"/>
                <c:tx>
                  <c:strRef>
                    <c:extLst>
                      <c:ext uri="{02D57815-91ED-43cb-92C2-25804820EDAC}">
                        <c15:formulaRef>
                          <c15:sqref>'Time to death'!$B$41</c15:sqref>
                        </c15:formulaRef>
                      </c:ext>
                    </c:extLst>
                    <c:strCache>
                      <c:ptCount val="1"/>
                      <c:pt idx="0">
                        <c:v>Trauma</c:v>
                      </c:pt>
                    </c:strCache>
                  </c:strRef>
                </c:tx>
                <c:spPr>
                  <a:solidFill>
                    <a:schemeClr val="accent2">
                      <a:lumMod val="80000"/>
                      <a:lumOff val="2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'Time to death'!$C$27:$J$27</c15:sqref>
                        </c15:formulaRef>
                      </c:ext>
                    </c:extLst>
                    <c:strCache>
                      <c:ptCount val="8"/>
                      <c:pt idx="0">
                        <c:v>0-7d</c:v>
                      </c:pt>
                      <c:pt idx="1">
                        <c:v>8d-&lt;1m</c:v>
                      </c:pt>
                      <c:pt idx="2">
                        <c:v>1m-&lt;6m</c:v>
                      </c:pt>
                      <c:pt idx="3">
                        <c:v>6m-&lt;1y</c:v>
                      </c:pt>
                      <c:pt idx="4">
                        <c:v>1y-&lt;5y</c:v>
                      </c:pt>
                      <c:pt idx="5">
                        <c:v>5y-&lt;10y</c:v>
                      </c:pt>
                      <c:pt idx="6">
                        <c:v>10y-&lt;15 y</c:v>
                      </c:pt>
                      <c:pt idx="7">
                        <c:v>15y or more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'Time to death'!$C$41:$J$41</c15:sqref>
                        </c15:formulaRef>
                      </c:ext>
                    </c:extLst>
                    <c:numCache>
                      <c:formatCode>General</c:formatCode>
                      <c:ptCount val="8"/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D-EF8B-4141-80AA-A3864E534BBC}"/>
                  </c:ext>
                </c:extLst>
              </c15:ser>
            </c15:filteredBarSeries>
          </c:ext>
        </c:extLst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paediatric deaths</a:t>
                </a:r>
              </a:p>
            </c:rich>
          </c:tx>
          <c:layout>
            <c:manualLayout>
              <c:xMode val="edge"/>
              <c:yMode val="edge"/>
              <c:x val="2.2574494214982872E-2"/>
              <c:y val="0.2479270202020202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05636351884154"/>
          <c:y val="4.5136010735167265E-2"/>
          <c:w val="0.22257804925344193"/>
          <c:h val="0.766898878558420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'Time to death'!$B$47</c:f>
              <c:strCache>
                <c:ptCount val="1"/>
                <c:pt idx="0">
                  <c:v>Malignancy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death'!$C$47:$J$47</c:f>
              <c:numCache>
                <c:formatCode>General</c:formatCode>
                <c:ptCount val="8"/>
                <c:pt idx="2">
                  <c:v>21</c:v>
                </c:pt>
                <c:pt idx="3">
                  <c:v>28</c:v>
                </c:pt>
                <c:pt idx="4">
                  <c:v>198</c:v>
                </c:pt>
                <c:pt idx="5">
                  <c:v>103</c:v>
                </c:pt>
                <c:pt idx="6">
                  <c:v>73</c:v>
                </c:pt>
                <c:pt idx="7">
                  <c:v>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3D-4B77-90B3-2E65002F462B}"/>
            </c:ext>
          </c:extLst>
        </c:ser>
        <c:ser>
          <c:idx val="1"/>
          <c:order val="1"/>
          <c:tx>
            <c:strRef>
              <c:f>'Time to death'!$B$48</c:f>
              <c:strCache>
                <c:ptCount val="1"/>
                <c:pt idx="0">
                  <c:v>Graft-related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death'!$C$48:$J$48</c:f>
              <c:numCache>
                <c:formatCode>General</c:formatCode>
                <c:ptCount val="8"/>
                <c:pt idx="0">
                  <c:v>16</c:v>
                </c:pt>
                <c:pt idx="1">
                  <c:v>21</c:v>
                </c:pt>
                <c:pt idx="2">
                  <c:v>26</c:v>
                </c:pt>
                <c:pt idx="3">
                  <c:v>35</c:v>
                </c:pt>
                <c:pt idx="4">
                  <c:v>87</c:v>
                </c:pt>
                <c:pt idx="5">
                  <c:v>52</c:v>
                </c:pt>
                <c:pt idx="6">
                  <c:v>33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A3D-4B77-90B3-2E65002F462B}"/>
            </c:ext>
          </c:extLst>
        </c:ser>
        <c:ser>
          <c:idx val="2"/>
          <c:order val="2"/>
          <c:tx>
            <c:strRef>
              <c:f>'Time to death'!$B$49</c:f>
              <c:strCache>
                <c:ptCount val="1"/>
                <c:pt idx="0">
                  <c:v>Sepsis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>
                  <a:lumMod val="65000"/>
                </a:schemeClr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death'!$C$49:$J$49</c:f>
              <c:numCache>
                <c:formatCode>General</c:formatCode>
                <c:ptCount val="8"/>
                <c:pt idx="0">
                  <c:v>7</c:v>
                </c:pt>
                <c:pt idx="1">
                  <c:v>36</c:v>
                </c:pt>
                <c:pt idx="2">
                  <c:v>50</c:v>
                </c:pt>
                <c:pt idx="3">
                  <c:v>12</c:v>
                </c:pt>
                <c:pt idx="4">
                  <c:v>33</c:v>
                </c:pt>
                <c:pt idx="5">
                  <c:v>29</c:v>
                </c:pt>
                <c:pt idx="6">
                  <c:v>33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A3D-4B77-90B3-2E65002F462B}"/>
            </c:ext>
          </c:extLst>
        </c:ser>
        <c:ser>
          <c:idx val="3"/>
          <c:order val="3"/>
          <c:tx>
            <c:strRef>
              <c:f>'Time to death'!$B$50</c:f>
              <c:strCache>
                <c:ptCount val="1"/>
                <c:pt idx="0">
                  <c:v>Multi-organ failure</c:v>
                </c:pt>
              </c:strCache>
            </c:strRef>
          </c:tx>
          <c:spPr>
            <a:solidFill>
              <a:schemeClr val="accent4"/>
            </a:solidFill>
            <a:ln>
              <a:solidFill>
                <a:srgbClr val="FFC00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death'!$C$50:$J$50</c:f>
              <c:numCache>
                <c:formatCode>General</c:formatCode>
                <c:ptCount val="8"/>
                <c:pt idx="0">
                  <c:v>14</c:v>
                </c:pt>
                <c:pt idx="1">
                  <c:v>15</c:v>
                </c:pt>
                <c:pt idx="2">
                  <c:v>20</c:v>
                </c:pt>
                <c:pt idx="3">
                  <c:v>8</c:v>
                </c:pt>
                <c:pt idx="4">
                  <c:v>11</c:v>
                </c:pt>
                <c:pt idx="5">
                  <c:v>34</c:v>
                </c:pt>
                <c:pt idx="6">
                  <c:v>20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A3D-4B77-90B3-2E65002F462B}"/>
            </c:ext>
          </c:extLst>
        </c:ser>
        <c:ser>
          <c:idx val="4"/>
          <c:order val="4"/>
          <c:tx>
            <c:strRef>
              <c:f>'Time to death'!$B$51</c:f>
              <c:strCache>
                <c:ptCount val="1"/>
                <c:pt idx="0">
                  <c:v>Cardiovascular</c:v>
                </c:pt>
              </c:strCache>
            </c:strRef>
          </c:tx>
          <c:spPr>
            <a:solidFill>
              <a:schemeClr val="accent5"/>
            </a:solidFill>
            <a:ln>
              <a:solidFill>
                <a:schemeClr val="accent5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death'!$C$51:$J$51</c:f>
              <c:numCache>
                <c:formatCode>General</c:formatCode>
                <c:ptCount val="8"/>
                <c:pt idx="0">
                  <c:v>10</c:v>
                </c:pt>
                <c:pt idx="1">
                  <c:v>10</c:v>
                </c:pt>
                <c:pt idx="2">
                  <c:v>15</c:v>
                </c:pt>
                <c:pt idx="3">
                  <c:v>6</c:v>
                </c:pt>
                <c:pt idx="4">
                  <c:v>22</c:v>
                </c:pt>
                <c:pt idx="5">
                  <c:v>28</c:v>
                </c:pt>
                <c:pt idx="6">
                  <c:v>26</c:v>
                </c:pt>
                <c:pt idx="7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A3D-4B77-90B3-2E65002F462B}"/>
            </c:ext>
          </c:extLst>
        </c:ser>
        <c:ser>
          <c:idx val="5"/>
          <c:order val="5"/>
          <c:tx>
            <c:strRef>
              <c:f>'Time to death'!$B$52</c:f>
              <c:strCache>
                <c:ptCount val="1"/>
                <c:pt idx="0">
                  <c:v>Respiratory</c:v>
                </c:pt>
              </c:strCache>
            </c:strRef>
          </c:tx>
          <c:spPr>
            <a:solidFill>
              <a:schemeClr val="accent6"/>
            </a:solidFill>
            <a:ln>
              <a:solidFill>
                <a:srgbClr val="00B05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death'!$C$52:$J$52</c:f>
              <c:numCache>
                <c:formatCode>General</c:formatCode>
                <c:ptCount val="8"/>
                <c:pt idx="0">
                  <c:v>7</c:v>
                </c:pt>
                <c:pt idx="1">
                  <c:v>9</c:v>
                </c:pt>
                <c:pt idx="2">
                  <c:v>9</c:v>
                </c:pt>
                <c:pt idx="3">
                  <c:v>2</c:v>
                </c:pt>
                <c:pt idx="4">
                  <c:v>9</c:v>
                </c:pt>
                <c:pt idx="5">
                  <c:v>22</c:v>
                </c:pt>
                <c:pt idx="6">
                  <c:v>22</c:v>
                </c:pt>
                <c:pt idx="7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A3D-4B77-90B3-2E65002F462B}"/>
            </c:ext>
          </c:extLst>
        </c:ser>
        <c:ser>
          <c:idx val="6"/>
          <c:order val="6"/>
          <c:tx>
            <c:strRef>
              <c:f>'Time to death'!$B$53</c:f>
              <c:strCache>
                <c:ptCount val="1"/>
                <c:pt idx="0">
                  <c:v>Cerebrovascular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solidFill>
                <a:schemeClr val="accent5">
                  <a:lumMod val="50000"/>
                </a:schemeClr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death'!$C$53:$J$53</c:f>
              <c:numCache>
                <c:formatCode>General</c:formatCode>
                <c:ptCount val="8"/>
                <c:pt idx="0">
                  <c:v>19</c:v>
                </c:pt>
                <c:pt idx="1">
                  <c:v>8</c:v>
                </c:pt>
                <c:pt idx="2">
                  <c:v>10</c:v>
                </c:pt>
                <c:pt idx="3">
                  <c:v>6</c:v>
                </c:pt>
                <c:pt idx="4">
                  <c:v>11</c:v>
                </c:pt>
                <c:pt idx="5">
                  <c:v>14</c:v>
                </c:pt>
                <c:pt idx="6">
                  <c:v>11</c:v>
                </c:pt>
                <c:pt idx="7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A3D-4B77-90B3-2E65002F462B}"/>
            </c:ext>
          </c:extLst>
        </c:ser>
        <c:ser>
          <c:idx val="7"/>
          <c:order val="7"/>
          <c:tx>
            <c:strRef>
              <c:f>'Time to death'!$B$54</c:f>
              <c:strCache>
                <c:ptCount val="1"/>
                <c:pt idx="0">
                  <c:v>Sudden death / unknown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solidFill>
                <a:srgbClr val="9E480E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death'!$C$54:$J$54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5</c:v>
                </c:pt>
                <c:pt idx="4">
                  <c:v>17</c:v>
                </c:pt>
                <c:pt idx="5">
                  <c:v>18</c:v>
                </c:pt>
                <c:pt idx="6">
                  <c:v>18</c:v>
                </c:pt>
                <c:pt idx="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A3D-4B77-90B3-2E65002F462B}"/>
            </c:ext>
          </c:extLst>
        </c:ser>
        <c:ser>
          <c:idx val="8"/>
          <c:order val="8"/>
          <c:tx>
            <c:strRef>
              <c:f>'Time to death'!$B$55</c:f>
              <c:strCache>
                <c:ptCount val="1"/>
                <c:pt idx="0">
                  <c:v>Renal failure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solidFill>
                <a:srgbClr val="636363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death'!$C$55:$J$55</c:f>
              <c:numCache>
                <c:formatCode>General</c:formatCode>
                <c:ptCount val="8"/>
                <c:pt idx="2">
                  <c:v>1</c:v>
                </c:pt>
                <c:pt idx="3">
                  <c:v>1</c:v>
                </c:pt>
                <c:pt idx="4">
                  <c:v>6</c:v>
                </c:pt>
                <c:pt idx="5">
                  <c:v>9</c:v>
                </c:pt>
                <c:pt idx="6">
                  <c:v>15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A3D-4B77-90B3-2E65002F462B}"/>
            </c:ext>
          </c:extLst>
        </c:ser>
        <c:ser>
          <c:idx val="9"/>
          <c:order val="9"/>
          <c:tx>
            <c:strRef>
              <c:f>'Time to death'!$B$56</c:f>
              <c:strCache>
                <c:ptCount val="1"/>
                <c:pt idx="0">
                  <c:v>Operative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solidFill>
                <a:srgbClr val="99730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death'!$C$56:$J$56</c:f>
              <c:numCache>
                <c:formatCode>General</c:formatCode>
                <c:ptCount val="8"/>
                <c:pt idx="0">
                  <c:v>36</c:v>
                </c:pt>
                <c:pt idx="4">
                  <c:v>1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EA3D-4B77-90B3-2E65002F462B}"/>
            </c:ext>
          </c:extLst>
        </c:ser>
        <c:ser>
          <c:idx val="10"/>
          <c:order val="10"/>
          <c:tx>
            <c:strRef>
              <c:f>'Time to death'!$B$57</c:f>
              <c:strCache>
                <c:ptCount val="1"/>
                <c:pt idx="0">
                  <c:v>Gastrointestinal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rgbClr val="FF0000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death'!$C$57:$J$57</c:f>
              <c:numCache>
                <c:formatCode>General</c:formatCode>
                <c:ptCount val="8"/>
                <c:pt idx="0">
                  <c:v>3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3</c:v>
                </c:pt>
                <c:pt idx="5">
                  <c:v>8</c:v>
                </c:pt>
                <c:pt idx="6">
                  <c:v>4</c:v>
                </c:pt>
                <c:pt idx="7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A3D-4B77-90B3-2E65002F462B}"/>
            </c:ext>
          </c:extLst>
        </c:ser>
        <c:ser>
          <c:idx val="11"/>
          <c:order val="11"/>
          <c:tx>
            <c:strRef>
              <c:f>'Time to death'!$B$58</c:f>
              <c:strCache>
                <c:ptCount val="1"/>
                <c:pt idx="0">
                  <c:v>Miscellaneous</c:v>
                </c:pt>
              </c:strCache>
            </c:strRef>
          </c:tx>
          <c:spPr>
            <a:solidFill>
              <a:srgbClr val="CC3399"/>
            </a:solidFill>
            <a:ln>
              <a:solidFill>
                <a:srgbClr val="CC3399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death'!$C$58:$J$58</c:f>
              <c:numCache>
                <c:formatCode>General</c:formatCode>
                <c:ptCount val="8"/>
                <c:pt idx="0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7</c:v>
                </c:pt>
                <c:pt idx="7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A3D-4B77-90B3-2E65002F462B}"/>
            </c:ext>
          </c:extLst>
        </c:ser>
        <c:ser>
          <c:idx val="12"/>
          <c:order val="12"/>
          <c:tx>
            <c:strRef>
              <c:f>'Time to death'!$B$59</c:f>
              <c:strCache>
                <c:ptCount val="1"/>
                <c:pt idx="0">
                  <c:v>Social</c:v>
                </c:pt>
              </c:strCache>
            </c:strRef>
          </c:tx>
          <c:spPr>
            <a:solidFill>
              <a:srgbClr val="7CAFDD"/>
            </a:solidFill>
            <a:ln>
              <a:solidFill>
                <a:srgbClr val="7CAFDD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death'!$C$59:$J$59</c:f>
              <c:numCache>
                <c:formatCode>General</c:formatCode>
                <c:ptCount val="8"/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6</c:v>
                </c:pt>
                <c:pt idx="6">
                  <c:v>2</c:v>
                </c:pt>
                <c:pt idx="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EA3D-4B77-90B3-2E65002F462B}"/>
            </c:ext>
          </c:extLst>
        </c:ser>
        <c:ser>
          <c:idx val="13"/>
          <c:order val="13"/>
          <c:tx>
            <c:strRef>
              <c:f>'Time to death'!$B$60</c:f>
              <c:strCache>
                <c:ptCount val="1"/>
                <c:pt idx="0">
                  <c:v>Trauma</c:v>
                </c:pt>
              </c:strCache>
            </c:strRef>
          </c:tx>
          <c:spPr>
            <a:solidFill>
              <a:srgbClr val="F1975A"/>
            </a:solidFill>
            <a:ln>
              <a:solidFill>
                <a:srgbClr val="F1975A"/>
              </a:solidFill>
            </a:ln>
            <a:effectLst/>
          </c:spPr>
          <c:invertIfNegative val="0"/>
          <c:cat>
            <c:strRef>
              <c:f>'Time to death'!$C$46:$J$46</c:f>
              <c:strCache>
                <c:ptCount val="8"/>
                <c:pt idx="0">
                  <c:v>0-7d</c:v>
                </c:pt>
                <c:pt idx="1">
                  <c:v>8d-&lt;1m</c:v>
                </c:pt>
                <c:pt idx="2">
                  <c:v>1m-&lt;6m</c:v>
                </c:pt>
                <c:pt idx="3">
                  <c:v>6m-&lt;1y</c:v>
                </c:pt>
                <c:pt idx="4">
                  <c:v>1y-&lt;5y</c:v>
                </c:pt>
                <c:pt idx="5">
                  <c:v>5y-&lt;10y</c:v>
                </c:pt>
                <c:pt idx="6">
                  <c:v>10y-&lt;15 y</c:v>
                </c:pt>
                <c:pt idx="7">
                  <c:v>15y or more</c:v>
                </c:pt>
              </c:strCache>
            </c:strRef>
          </c:cat>
          <c:val>
            <c:numRef>
              <c:f>'Time to death'!$C$60:$J$60</c:f>
              <c:numCache>
                <c:formatCode>General</c:formatCode>
                <c:ptCount val="8"/>
                <c:pt idx="4">
                  <c:v>7</c:v>
                </c:pt>
                <c:pt idx="5">
                  <c:v>3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EA3D-4B77-90B3-2E65002F46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0"/>
        <c:axId val="891028319"/>
        <c:axId val="765800975"/>
      </c:barChart>
      <c:catAx>
        <c:axId val="89102831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Cause of death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5800975"/>
        <c:crosses val="autoZero"/>
        <c:auto val="1"/>
        <c:lblAlgn val="ctr"/>
        <c:lblOffset val="100"/>
        <c:noMultiLvlLbl val="0"/>
      </c:catAx>
      <c:valAx>
        <c:axId val="765800975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Percentage of adult deaths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out"/>
        <c:minorTickMark val="none"/>
        <c:tickLblPos val="nextTo"/>
        <c:spPr>
          <a:noFill/>
          <a:ln>
            <a:solidFill>
              <a:schemeClr val="bg1">
                <a:lumMod val="8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102831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78194686833433"/>
          <c:y val="5.2742619126143621E-2"/>
          <c:w val="0.22257804925344193"/>
          <c:h val="0.7687705138552596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3EDFB-9208-4A5C-8B38-9F22E45615F8}" type="datetimeFigureOut">
              <a:rPr lang="en-AU" smtClean="0"/>
              <a:t>17/10/2022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EE4550-0A55-4481-9925-7165B7F40BA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4537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50. Reason for retransplantation - 1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7728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71. Adult cause of death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181167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53. Cause of death by age group – 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2539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53. Cause of death by age group – 2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85062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72. Cause of death by time to death post-transplant – all patients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30174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73. Paediatric cause of death by time to death post-transplant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4040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75. Adult cause of death by time to death post-transplant 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6819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50. Reason for retransplantation - 2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291661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66. Time to graft failure by reason for retransplantation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00418-CBB3-4CEB-A61E-7B0A49C2A920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464195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51. Reason for retransplantation following paediatric graft failure - 1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61632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67. Paediatric time to graft failure by reason for retransplantation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00418-CBB3-4CEB-A61E-7B0A49C2A920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55850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Table 52. Reason for retransplantation following adult graft failure - 1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574972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AU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68. Adult time to graft failure by reason for retransplantation</a:t>
            </a: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500418-CBB3-4CEB-A61E-7B0A49C2A920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02104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69. Cause of death by categories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16582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Figure 70. Paediatric cause of death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EE4550-0A55-4481-9925-7165B7F40BAE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90246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ACA28-C8C2-427A-AA05-B15026A6A5A1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</p:spTree>
    <p:extLst>
      <p:ext uri="{BB962C8B-B14F-4D97-AF65-F5344CB8AC3E}">
        <p14:creationId xmlns:p14="http://schemas.microsoft.com/office/powerpoint/2010/main" val="3593178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73965"/>
          </a:xfrm>
        </p:spPr>
        <p:txBody>
          <a:bodyPr>
            <a:normAutofit/>
          </a:bodyPr>
          <a:lstStyle>
            <a:lvl1pPr>
              <a:defRPr sz="2800">
                <a:solidFill>
                  <a:srgbClr val="890C58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A1D77AC-0391-4922-8A32-4FAAFC4F6D3B}"/>
              </a:ext>
            </a:extLst>
          </p:cNvPr>
          <p:cNvSpPr txBox="1">
            <a:spLocks/>
          </p:cNvSpPr>
          <p:nvPr userDrawn="1"/>
        </p:nvSpPr>
        <p:spPr>
          <a:xfrm>
            <a:off x="5386647" y="6311901"/>
            <a:ext cx="312870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66663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AU" sz="1100" b="1" dirty="0">
                <a:solidFill>
                  <a:srgbClr val="890C58"/>
                </a:solidFill>
              </a:rPr>
              <a:t>33</a:t>
            </a:r>
            <a:r>
              <a:rPr lang="en-AU" sz="1100" b="1" baseline="30000" dirty="0">
                <a:solidFill>
                  <a:srgbClr val="890C58"/>
                </a:solidFill>
              </a:rPr>
              <a:t>rd</a:t>
            </a:r>
            <a:r>
              <a:rPr lang="en-AU" sz="1100" b="1" dirty="0">
                <a:solidFill>
                  <a:srgbClr val="890C58"/>
                </a:solidFill>
              </a:rPr>
              <a:t> Annual Report - Data to 31 December 2021</a:t>
            </a:r>
          </a:p>
          <a:p>
            <a:pPr algn="r"/>
            <a:r>
              <a:rPr lang="en-AU" sz="1050" b="0" dirty="0">
                <a:solidFill>
                  <a:srgbClr val="890C58"/>
                </a:solidFill>
                <a:latin typeface="+mj-lt"/>
              </a:rPr>
              <a:t>© Copyright ANZLITR 2022</a:t>
            </a:r>
          </a:p>
        </p:txBody>
      </p:sp>
      <p:pic>
        <p:nvPicPr>
          <p:cNvPr id="8" name="Picture 7" descr="A close up of a logo&#10;&#10;Description automatically generated">
            <a:extLst>
              <a:ext uri="{FF2B5EF4-FFF2-40B4-BE49-F238E27FC236}">
                <a16:creationId xmlns:a16="http://schemas.microsoft.com/office/drawing/2014/main" id="{7C645253-C7E1-49FC-82D7-7E901C816B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077" y="6245608"/>
            <a:ext cx="3108960" cy="494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22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31698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890C5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3EBCF-022E-48F9-BA86-0863D9681A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3339" y="2764464"/>
            <a:ext cx="8237989" cy="2470266"/>
          </a:xfrm>
        </p:spPr>
        <p:txBody>
          <a:bodyPr>
            <a:noAutofit/>
          </a:bodyPr>
          <a:lstStyle/>
          <a:p>
            <a:r>
              <a:rPr lang="en-US" sz="3600" b="0" dirty="0"/>
              <a:t>33</a:t>
            </a:r>
            <a:r>
              <a:rPr lang="en-US" sz="3600" b="0" baseline="30000" dirty="0"/>
              <a:t>rd</a:t>
            </a:r>
            <a:r>
              <a:rPr lang="en-US" sz="3600" b="0" dirty="0"/>
              <a:t> Annual Report on </a:t>
            </a:r>
            <a:br>
              <a:rPr lang="en-US" sz="3600" b="0" dirty="0"/>
            </a:br>
            <a:r>
              <a:rPr lang="en-US" sz="3600" b="0" dirty="0"/>
              <a:t>Liver and Intestinal Transplantation Activity</a:t>
            </a:r>
            <a:br>
              <a:rPr lang="en-US" sz="3600" b="0" dirty="0"/>
            </a:br>
            <a:r>
              <a:rPr lang="en-US" sz="3600" b="0" dirty="0"/>
              <a:t>in Australia and New Zealand</a:t>
            </a:r>
            <a:br>
              <a:rPr lang="en-US" sz="3200" dirty="0"/>
            </a:br>
            <a:br>
              <a:rPr lang="en-US" sz="3200" dirty="0"/>
            </a:br>
            <a:r>
              <a:rPr lang="en-US" sz="2400" b="0" dirty="0"/>
              <a:t>Data to 31 December 2021</a:t>
            </a:r>
            <a:endParaRPr lang="en-AU" sz="3200" b="0" dirty="0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360B841D-7200-44F1-94E0-12FE432380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963" y="748688"/>
            <a:ext cx="7848600" cy="1248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067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4051D-EAD6-4725-A57B-258AF1EBA4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9194" y="2388998"/>
            <a:ext cx="7886700" cy="673965"/>
          </a:xfrm>
        </p:spPr>
        <p:txBody>
          <a:bodyPr/>
          <a:lstStyle/>
          <a:p>
            <a:r>
              <a:rPr lang="en-US" dirty="0"/>
              <a:t>14 Cause of Patient Death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38615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2242CC-3894-43FB-9E18-DFE8423386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Cause of death by categories – </a:t>
            </a:r>
            <a:r>
              <a:rPr lang="en-US"/>
              <a:t>all patients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5456AE9-A22E-40C0-9374-C970ED83D3B3}"/>
              </a:ext>
            </a:extLst>
          </p:cNvPr>
          <p:cNvGraphicFramePr>
            <a:graphicFrameLocks/>
          </p:cNvGraphicFramePr>
          <p:nvPr/>
        </p:nvGraphicFramePr>
        <p:xfrm>
          <a:off x="1479600" y="1629000"/>
          <a:ext cx="61848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6103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18403-4A30-41BA-BA49-C97686AFB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Paediatric cause of death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49BC57C6-27F9-4314-AA1C-E8A8443804FC}"/>
              </a:ext>
              <a:ext uri="{147F2762-F138-4A5C-976F-8EAC2B608ADB}">
                <a16:predDERef xmlns:a16="http://schemas.microsoft.com/office/drawing/2014/main" pred="{B5456AE9-A22E-40C0-9374-C970ED83D3B3}"/>
              </a:ext>
            </a:extLst>
          </p:cNvPr>
          <p:cNvGraphicFramePr>
            <a:graphicFrameLocks/>
          </p:cNvGraphicFramePr>
          <p:nvPr/>
        </p:nvGraphicFramePr>
        <p:xfrm>
          <a:off x="1480256" y="1629000"/>
          <a:ext cx="6183487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5224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4CCEE73-EDDD-408D-BCDF-FF50E59E4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Adult cause of death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43860E-27D2-4491-9A9D-4F5C571969F0}"/>
              </a:ext>
              <a:ext uri="{147F2762-F138-4A5C-976F-8EAC2B608ADB}">
                <a16:predDERef xmlns:a16="http://schemas.microsoft.com/office/drawing/2014/main" pred="{49BC57C6-27F9-4314-AA1C-E8A8443804FC}"/>
              </a:ext>
            </a:extLst>
          </p:cNvPr>
          <p:cNvGraphicFramePr>
            <a:graphicFrameLocks/>
          </p:cNvGraphicFramePr>
          <p:nvPr/>
        </p:nvGraphicFramePr>
        <p:xfrm>
          <a:off x="1479776" y="1695675"/>
          <a:ext cx="6184447" cy="3466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12269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5E48D-5DD1-4787-94A2-9493E0C94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Cause of death by age group – 1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16529CC-FCBE-C415-D545-2A09035D91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5587" y="847724"/>
            <a:ext cx="5192825" cy="5578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9306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5E48D-5DD1-4787-94A2-9493E0C94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Cause of death by age group – 2</a:t>
            </a: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E304E6-61F3-4195-B214-4E8791A0C320}"/>
              </a:ext>
            </a:extLst>
          </p:cNvPr>
          <p:cNvSpPr txBox="1"/>
          <p:nvPr/>
        </p:nvSpPr>
        <p:spPr>
          <a:xfrm>
            <a:off x="414041" y="6022087"/>
            <a:ext cx="457200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AU" sz="9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Abbreviation: NASH, non-alcoholic steatohepatitis; </a:t>
            </a:r>
            <a:r>
              <a:rPr lang="en-GB" sz="9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OTC, Ornithine transcarbamylase</a:t>
            </a:r>
            <a:endParaRPr lang="en-AU" sz="9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72CB51-34A4-BF91-9291-462265FF3D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066" y="1647825"/>
            <a:ext cx="5895975" cy="428569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ECD8529-A7E6-FF75-B5B7-E41F9C06D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3161" y="1039091"/>
            <a:ext cx="7215939" cy="642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0130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632F-7321-4EDD-9FE7-C91A13B79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Cause of death by time to death post-transplant </a:t>
            </a:r>
            <a:br>
              <a:rPr lang="en-US" dirty="0"/>
            </a:br>
            <a:r>
              <a:rPr lang="en-US" dirty="0"/>
              <a:t>– all patients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B47216E-B9B0-4E3D-8C06-A8579ABC5CB9}"/>
              </a:ext>
            </a:extLst>
          </p:cNvPr>
          <p:cNvGraphicFramePr>
            <a:graphicFrameLocks/>
          </p:cNvGraphicFramePr>
          <p:nvPr/>
        </p:nvGraphicFramePr>
        <p:xfrm>
          <a:off x="1477962" y="1379537"/>
          <a:ext cx="6188076" cy="40989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24021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02DFE-6C94-4DC1-8CBA-5FF6B6E63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cause of death by time to death post-transplant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61D4F6C-9022-4C0E-B1F3-6370752AA529}"/>
              </a:ext>
              <a:ext uri="{147F2762-F138-4A5C-976F-8EAC2B608ADB}">
                <a16:predDERef xmlns:a16="http://schemas.microsoft.com/office/drawing/2014/main" pred="{EA20BFBB-2BDB-4A85-8F58-D1FE7DA1ACFF}"/>
              </a:ext>
            </a:extLst>
          </p:cNvPr>
          <p:cNvGraphicFramePr>
            <a:graphicFrameLocks/>
          </p:cNvGraphicFramePr>
          <p:nvPr/>
        </p:nvGraphicFramePr>
        <p:xfrm>
          <a:off x="1477800" y="1401375"/>
          <a:ext cx="6188400" cy="4055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57237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8CAD0-850C-4C6B-B6EC-31A756AC5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cause of death by time to death post-transplant 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501A209-E920-4848-A0EF-AA9CDC4AB688}"/>
              </a:ext>
              <a:ext uri="{147F2762-F138-4A5C-976F-8EAC2B608ADB}">
                <a16:predDERef xmlns:a16="http://schemas.microsoft.com/office/drawing/2014/main" pred="{261D4F6C-9022-4C0E-B1F3-6370752AA529}"/>
              </a:ext>
            </a:extLst>
          </p:cNvPr>
          <p:cNvGraphicFramePr>
            <a:graphicFrameLocks/>
          </p:cNvGraphicFramePr>
          <p:nvPr/>
        </p:nvGraphicFramePr>
        <p:xfrm>
          <a:off x="1477800" y="1406137"/>
          <a:ext cx="6188400" cy="4045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91606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10D2F3-B12F-4BD7-874A-31283FDC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730" y="2047622"/>
            <a:ext cx="7886700" cy="673965"/>
          </a:xfrm>
        </p:spPr>
        <p:txBody>
          <a:bodyPr/>
          <a:lstStyle/>
          <a:p>
            <a:r>
              <a:rPr lang="en-AU" dirty="0"/>
              <a:t>13 Indication for Retransplantation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8305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7D87-D416-4873-9A9D-BBEAF8F3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231014"/>
            <a:ext cx="7886700" cy="673965"/>
          </a:xfrm>
        </p:spPr>
        <p:txBody>
          <a:bodyPr>
            <a:normAutofit/>
          </a:bodyPr>
          <a:lstStyle/>
          <a:p>
            <a:r>
              <a:rPr lang="en-US" dirty="0"/>
              <a:t>Reason for retransplantation - 1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839025F-C1E8-66EA-CB53-26889A8974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71675" y="673209"/>
            <a:ext cx="5022267" cy="559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86386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C7D87-D416-4873-9A9D-BBEAF8F38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770" y="231014"/>
            <a:ext cx="7886700" cy="673965"/>
          </a:xfrm>
        </p:spPr>
        <p:txBody>
          <a:bodyPr>
            <a:normAutofit/>
          </a:bodyPr>
          <a:lstStyle/>
          <a:p>
            <a:r>
              <a:rPr lang="en-US" dirty="0"/>
              <a:t>Reason for retransplantation - 2</a:t>
            </a:r>
            <a:endParaRPr lang="en-AU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CCD2C6-D4DC-F56D-15FA-80092031CC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333500"/>
            <a:ext cx="678180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13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25B0F-B1F8-4013-B661-2C70B35361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Time to graft failure by reason for retransplantation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/>
        </p:nvGraphicFramePr>
        <p:xfrm>
          <a:off x="1747837" y="1795462"/>
          <a:ext cx="5648325" cy="3267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81776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678B5-7AAC-499D-A57B-14FDE3F6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112" y="243206"/>
            <a:ext cx="8695563" cy="673965"/>
          </a:xfrm>
        </p:spPr>
        <p:txBody>
          <a:bodyPr>
            <a:normAutofit fontScale="90000"/>
          </a:bodyPr>
          <a:lstStyle/>
          <a:p>
            <a:r>
              <a:rPr lang="en-US" dirty="0"/>
              <a:t>Reason for retransplantation following paediatric graft failure</a:t>
            </a:r>
            <a:endParaRPr lang="en-AU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F1B6943-C96B-94C7-E3A8-B4C336D08D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3806" y="758365"/>
            <a:ext cx="4309888" cy="5531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07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F03F4EA-E225-4064-9E75-9FCF79206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Paediatric time to graft failure by reason for retransplantation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3000000}"/>
              </a:ext>
              <a:ext uri="{147F2762-F138-4A5C-976F-8EAC2B608ADB}">
                <a16:predDERef xmlns:a16="http://schemas.microsoft.com/office/drawing/2014/main" pred="{00000000-0008-0000-0500-000002000000}"/>
              </a:ext>
            </a:extLst>
          </p:cNvPr>
          <p:cNvGraphicFramePr>
            <a:graphicFrameLocks/>
          </p:cNvGraphicFramePr>
          <p:nvPr/>
        </p:nvGraphicFramePr>
        <p:xfrm>
          <a:off x="1488546" y="1705504"/>
          <a:ext cx="6166908" cy="34469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89331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9FE878-D828-4B1D-925E-05452B46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104" y="365126"/>
            <a:ext cx="8064246" cy="673965"/>
          </a:xfrm>
        </p:spPr>
        <p:txBody>
          <a:bodyPr>
            <a:normAutofit fontScale="90000"/>
          </a:bodyPr>
          <a:lstStyle/>
          <a:p>
            <a:r>
              <a:rPr lang="en-US" dirty="0"/>
              <a:t>Reason for retransplantation following adult graft failure</a:t>
            </a:r>
            <a:endParaRPr lang="en-AU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E71DB42-0EF0-7A83-6ED0-20290B569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53144" y="856631"/>
            <a:ext cx="3837711" cy="555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49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3F08C6E-03B5-4D6E-A2EF-A5FDA4C0B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Adult time to graft failure by reason for retransplantation</a:t>
            </a:r>
            <a:endParaRPr lang="en-AU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/>
        </p:nvGraphicFramePr>
        <p:xfrm>
          <a:off x="1726671" y="1631420"/>
          <a:ext cx="5690658" cy="35951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423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19BA9D46F5D6478100E2252568E797" ma:contentTypeVersion="13" ma:contentTypeDescription="Create a new document." ma:contentTypeScope="" ma:versionID="46da763aba2515e9949b1caeab79baf5">
  <xsd:schema xmlns:xsd="http://www.w3.org/2001/XMLSchema" xmlns:xs="http://www.w3.org/2001/XMLSchema" xmlns:p="http://schemas.microsoft.com/office/2006/metadata/properties" xmlns:ns2="8fa17b4d-640c-4921-8886-33d2b38e7d6c" xmlns:ns3="effdf2cc-b12a-41f2-91a6-814341b6a5c2" targetNamespace="http://schemas.microsoft.com/office/2006/metadata/properties" ma:root="true" ma:fieldsID="524aab9f65707537751cc307a1da23a2" ns2:_="" ns3:_="">
    <xsd:import namespace="8fa17b4d-640c-4921-8886-33d2b38e7d6c"/>
    <xsd:import namespace="effdf2cc-b12a-41f2-91a6-814341b6a5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a17b4d-640c-4921-8886-33d2b38e7d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fdf2cc-b12a-41f2-91a6-814341b6a5c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4CD8215-9206-41EC-A3E2-112DC6C85F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9DFBBA-1517-4D83-95C7-F8256B17C1F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fa17b4d-640c-4921-8886-33d2b38e7d6c"/>
    <ds:schemaRef ds:uri="effdf2cc-b12a-41f2-91a6-814341b6a5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56AA3D1-A343-4144-A173-3EA901376A16}">
  <ds:schemaRefs>
    <ds:schemaRef ds:uri="http://purl.org/dc/elements/1.1/"/>
    <ds:schemaRef ds:uri="8fa17b4d-640c-4921-8886-33d2b38e7d6c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purl.org/dc/terms/"/>
    <ds:schemaRef ds:uri="http://schemas.microsoft.com/office/infopath/2007/PartnerControls"/>
    <ds:schemaRef ds:uri="effdf2cc-b12a-41f2-91a6-814341b6a5c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</TotalTime>
  <Words>388</Words>
  <Application>Microsoft Office PowerPoint</Application>
  <PresentationFormat>On-screen Show (4:3)</PresentationFormat>
  <Paragraphs>67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33rd Annual Report on  Liver and Intestinal Transplantation Activity in Australia and New Zealand  Data to 31 December 2021</vt:lpstr>
      <vt:lpstr>13 Indication for Retransplantation</vt:lpstr>
      <vt:lpstr>Reason for retransplantation - 1</vt:lpstr>
      <vt:lpstr>Reason for retransplantation - 2</vt:lpstr>
      <vt:lpstr>Time to graft failure by reason for retransplantation</vt:lpstr>
      <vt:lpstr>Reason for retransplantation following paediatric graft failure</vt:lpstr>
      <vt:lpstr>Paediatric time to graft failure by reason for retransplantation</vt:lpstr>
      <vt:lpstr>Reason for retransplantation following adult graft failure</vt:lpstr>
      <vt:lpstr>Adult time to graft failure by reason for retransplantation</vt:lpstr>
      <vt:lpstr>14 Cause of Patient Death</vt:lpstr>
      <vt:lpstr>Cause of death by categories – all patients</vt:lpstr>
      <vt:lpstr>Paediatric cause of death</vt:lpstr>
      <vt:lpstr>Adult cause of death</vt:lpstr>
      <vt:lpstr>Cause of death by age group – 1</vt:lpstr>
      <vt:lpstr>Cause of death by age group – 2</vt:lpstr>
      <vt:lpstr>Cause of death by time to death post-transplant  – all patients</vt:lpstr>
      <vt:lpstr>Paediatric cause of death by time to death post-transplant</vt:lpstr>
      <vt:lpstr>Adult cause of death by time to death post-transplant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and Mandy Byrne</dc:creator>
  <cp:lastModifiedBy>Mandy Byrne</cp:lastModifiedBy>
  <cp:revision>32</cp:revision>
  <dcterms:created xsi:type="dcterms:W3CDTF">2020-04-28T04:52:24Z</dcterms:created>
  <dcterms:modified xsi:type="dcterms:W3CDTF">2022-10-17T02:02:37Z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0x0101002A19BA9D46F5D6478100E2252568E797</vt:lpwstr>
  </property>
</Properties>
</file>