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41"/>
  </p:notesMasterIdLst>
  <p:sldIdLst>
    <p:sldId id="256" r:id="rId5"/>
    <p:sldId id="257" r:id="rId6"/>
    <p:sldId id="332" r:id="rId7"/>
    <p:sldId id="324" r:id="rId8"/>
    <p:sldId id="327" r:id="rId9"/>
    <p:sldId id="330" r:id="rId10"/>
    <p:sldId id="362" r:id="rId11"/>
    <p:sldId id="340" r:id="rId12"/>
    <p:sldId id="306" r:id="rId13"/>
    <p:sldId id="302" r:id="rId14"/>
    <p:sldId id="323" r:id="rId15"/>
    <p:sldId id="374" r:id="rId16"/>
    <p:sldId id="375" r:id="rId17"/>
    <p:sldId id="376" r:id="rId18"/>
    <p:sldId id="379" r:id="rId19"/>
    <p:sldId id="275" r:id="rId20"/>
    <p:sldId id="361" r:id="rId21"/>
    <p:sldId id="381" r:id="rId22"/>
    <p:sldId id="383" r:id="rId23"/>
    <p:sldId id="373" r:id="rId24"/>
    <p:sldId id="378" r:id="rId25"/>
    <p:sldId id="305" r:id="rId26"/>
    <p:sldId id="380" r:id="rId27"/>
    <p:sldId id="384" r:id="rId28"/>
    <p:sldId id="369" r:id="rId29"/>
    <p:sldId id="370" r:id="rId30"/>
    <p:sldId id="377" r:id="rId31"/>
    <p:sldId id="304" r:id="rId32"/>
    <p:sldId id="368" r:id="rId33"/>
    <p:sldId id="371" r:id="rId34"/>
    <p:sldId id="372" r:id="rId35"/>
    <p:sldId id="363" r:id="rId36"/>
    <p:sldId id="365" r:id="rId37"/>
    <p:sldId id="367" r:id="rId38"/>
    <p:sldId id="382" r:id="rId39"/>
    <p:sldId id="35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F38F6B-1D34-428A-A5BA-6256727C5A79}">
          <p14:sldIdLst/>
        </p14:section>
        <p14:section name="15 Liver Transplantation and Cancer" id="{E19DC86F-DF23-474D-8904-D0C41B9369B3}">
          <p14:sldIdLst>
            <p14:sldId id="256"/>
            <p14:sldId id="257"/>
            <p14:sldId id="332"/>
            <p14:sldId id="324"/>
            <p14:sldId id="327"/>
            <p14:sldId id="330"/>
            <p14:sldId id="362"/>
            <p14:sldId id="340"/>
            <p14:sldId id="306"/>
            <p14:sldId id="302"/>
            <p14:sldId id="323"/>
            <p14:sldId id="374"/>
            <p14:sldId id="375"/>
            <p14:sldId id="376"/>
            <p14:sldId id="379"/>
            <p14:sldId id="275"/>
            <p14:sldId id="361"/>
            <p14:sldId id="381"/>
            <p14:sldId id="383"/>
            <p14:sldId id="373"/>
            <p14:sldId id="378"/>
            <p14:sldId id="305"/>
            <p14:sldId id="380"/>
            <p14:sldId id="384"/>
            <p14:sldId id="369"/>
            <p14:sldId id="370"/>
            <p14:sldId id="377"/>
            <p14:sldId id="304"/>
            <p14:sldId id="368"/>
            <p14:sldId id="371"/>
            <p14:sldId id="372"/>
            <p14:sldId id="363"/>
            <p14:sldId id="365"/>
            <p14:sldId id="367"/>
            <p14:sldId id="382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C58"/>
    <a:srgbClr val="2F5597"/>
    <a:srgbClr val="006600"/>
    <a:srgbClr val="666633"/>
    <a:srgbClr val="5B5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94411-DFA0-477B-BB7A-4D49C75CD1F4}" v="62" dt="2022-10-17T00:52:08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 BYRNE" userId="6be0712a-e9f9-4aff-a704-224fe206fc87" providerId="ADAL" clId="{95D6B2CD-47DB-4030-9019-156E26A31203}"/>
    <pc:docChg chg="modSld modMainMaster">
      <pc:chgData name="Mandy BYRNE" userId="6be0712a-e9f9-4aff-a704-224fe206fc87" providerId="ADAL" clId="{95D6B2CD-47DB-4030-9019-156E26A31203}" dt="2022-10-13T03:21:18.712" v="96" actId="20577"/>
      <pc:docMkLst>
        <pc:docMk/>
      </pc:docMkLst>
      <pc:sldChg chg="modSp mod">
        <pc:chgData name="Mandy BYRNE" userId="6be0712a-e9f9-4aff-a704-224fe206fc87" providerId="ADAL" clId="{95D6B2CD-47DB-4030-9019-156E26A31203}" dt="2022-10-13T03:16:20.275" v="25" actId="20577"/>
        <pc:sldMkLst>
          <pc:docMk/>
          <pc:sldMk cId="432067598" sldId="256"/>
        </pc:sldMkLst>
        <pc:spChg chg="mod">
          <ac:chgData name="Mandy BYRNE" userId="6be0712a-e9f9-4aff-a704-224fe206fc87" providerId="ADAL" clId="{95D6B2CD-47DB-4030-9019-156E26A31203}" dt="2022-10-13T03:16:20.275" v="25" actId="20577"/>
          <ac:spMkLst>
            <pc:docMk/>
            <pc:sldMk cId="432067598" sldId="256"/>
            <ac:spMk id="2" creationId="{82C3EBCF-022E-48F9-BA86-0863D9681A72}"/>
          </ac:spMkLst>
        </pc:spChg>
      </pc:sldChg>
      <pc:sldChg chg="modNotesTx">
        <pc:chgData name="Mandy BYRNE" userId="6be0712a-e9f9-4aff-a704-224fe206fc87" providerId="ADAL" clId="{95D6B2CD-47DB-4030-9019-156E26A31203}" dt="2022-10-13T03:20:08.470" v="61" actId="20577"/>
        <pc:sldMkLst>
          <pc:docMk/>
          <pc:sldMk cId="0" sldId="275"/>
        </pc:sldMkLst>
      </pc:sldChg>
      <pc:sldChg chg="modNotesTx">
        <pc:chgData name="Mandy BYRNE" userId="6be0712a-e9f9-4aff-a704-224fe206fc87" providerId="ADAL" clId="{95D6B2CD-47DB-4030-9019-156E26A31203}" dt="2022-10-13T03:19:46.948" v="51" actId="20577"/>
        <pc:sldMkLst>
          <pc:docMk/>
          <pc:sldMk cId="0" sldId="302"/>
        </pc:sldMkLst>
      </pc:sldChg>
      <pc:sldChg chg="modNotesTx">
        <pc:chgData name="Mandy BYRNE" userId="6be0712a-e9f9-4aff-a704-224fe206fc87" providerId="ADAL" clId="{95D6B2CD-47DB-4030-9019-156E26A31203}" dt="2022-10-13T03:20:46.829" v="79" actId="20577"/>
        <pc:sldMkLst>
          <pc:docMk/>
          <pc:sldMk cId="0" sldId="304"/>
        </pc:sldMkLst>
      </pc:sldChg>
      <pc:sldChg chg="modNotesTx">
        <pc:chgData name="Mandy BYRNE" userId="6be0712a-e9f9-4aff-a704-224fe206fc87" providerId="ADAL" clId="{95D6B2CD-47DB-4030-9019-156E26A31203}" dt="2022-10-13T03:20:26.999" v="69" actId="20577"/>
        <pc:sldMkLst>
          <pc:docMk/>
          <pc:sldMk cId="0" sldId="305"/>
        </pc:sldMkLst>
      </pc:sldChg>
      <pc:sldChg chg="modNotesTx">
        <pc:chgData name="Mandy BYRNE" userId="6be0712a-e9f9-4aff-a704-224fe206fc87" providerId="ADAL" clId="{95D6B2CD-47DB-4030-9019-156E26A31203}" dt="2022-10-13T03:19:41.479" v="47" actId="20577"/>
        <pc:sldMkLst>
          <pc:docMk/>
          <pc:sldMk cId="0" sldId="306"/>
        </pc:sldMkLst>
      </pc:sldChg>
      <pc:sldChg chg="modNotesTx">
        <pc:chgData name="Mandy BYRNE" userId="6be0712a-e9f9-4aff-a704-224fe206fc87" providerId="ADAL" clId="{95D6B2CD-47DB-4030-9019-156E26A31203}" dt="2022-10-13T03:17:12.433" v="33" actId="20577"/>
        <pc:sldMkLst>
          <pc:docMk/>
          <pc:sldMk cId="0" sldId="323"/>
        </pc:sldMkLst>
      </pc:sldChg>
      <pc:sldChg chg="modNotesTx">
        <pc:chgData name="Mandy BYRNE" userId="6be0712a-e9f9-4aff-a704-224fe206fc87" providerId="ADAL" clId="{95D6B2CD-47DB-4030-9019-156E26A31203}" dt="2022-10-13T03:16:56.676" v="29" actId="20577"/>
        <pc:sldMkLst>
          <pc:docMk/>
          <pc:sldMk cId="0" sldId="324"/>
        </pc:sldMkLst>
      </pc:sldChg>
      <pc:sldChg chg="modNotesTx">
        <pc:chgData name="Mandy BYRNE" userId="6be0712a-e9f9-4aff-a704-224fe206fc87" providerId="ADAL" clId="{95D6B2CD-47DB-4030-9019-156E26A31203}" dt="2022-10-13T03:19:24.811" v="41" actId="20577"/>
        <pc:sldMkLst>
          <pc:docMk/>
          <pc:sldMk cId="0" sldId="327"/>
        </pc:sldMkLst>
      </pc:sldChg>
      <pc:sldChg chg="modNotesTx">
        <pc:chgData name="Mandy BYRNE" userId="6be0712a-e9f9-4aff-a704-224fe206fc87" providerId="ADAL" clId="{95D6B2CD-47DB-4030-9019-156E26A31203}" dt="2022-10-13T03:19:29.215" v="43" actId="20577"/>
        <pc:sldMkLst>
          <pc:docMk/>
          <pc:sldMk cId="0" sldId="330"/>
        </pc:sldMkLst>
      </pc:sldChg>
      <pc:sldChg chg="modNotesTx">
        <pc:chgData name="Mandy BYRNE" userId="6be0712a-e9f9-4aff-a704-224fe206fc87" providerId="ADAL" clId="{95D6B2CD-47DB-4030-9019-156E26A31203}" dt="2022-10-13T03:16:51.184" v="27" actId="20577"/>
        <pc:sldMkLst>
          <pc:docMk/>
          <pc:sldMk cId="833366729" sldId="332"/>
        </pc:sldMkLst>
      </pc:sldChg>
      <pc:sldChg chg="modNotesTx">
        <pc:chgData name="Mandy BYRNE" userId="6be0712a-e9f9-4aff-a704-224fe206fc87" providerId="ADAL" clId="{95D6B2CD-47DB-4030-9019-156E26A31203}" dt="2022-10-13T03:17:05.492" v="31" actId="20577"/>
        <pc:sldMkLst>
          <pc:docMk/>
          <pc:sldMk cId="0" sldId="340"/>
        </pc:sldMkLst>
      </pc:sldChg>
      <pc:sldChg chg="modNotesTx">
        <pc:chgData name="Mandy BYRNE" userId="6be0712a-e9f9-4aff-a704-224fe206fc87" providerId="ADAL" clId="{95D6B2CD-47DB-4030-9019-156E26A31203}" dt="2022-10-13T03:21:18.712" v="96" actId="20577"/>
        <pc:sldMkLst>
          <pc:docMk/>
          <pc:sldMk cId="2850119461" sldId="355"/>
        </pc:sldMkLst>
      </pc:sldChg>
      <pc:sldChg chg="modNotesTx">
        <pc:chgData name="Mandy BYRNE" userId="6be0712a-e9f9-4aff-a704-224fe206fc87" providerId="ADAL" clId="{95D6B2CD-47DB-4030-9019-156E26A31203}" dt="2022-10-13T03:17:24.006" v="35" actId="20577"/>
        <pc:sldMkLst>
          <pc:docMk/>
          <pc:sldMk cId="0" sldId="361"/>
        </pc:sldMkLst>
      </pc:sldChg>
      <pc:sldChg chg="modNotesTx">
        <pc:chgData name="Mandy BYRNE" userId="6be0712a-e9f9-4aff-a704-224fe206fc87" providerId="ADAL" clId="{95D6B2CD-47DB-4030-9019-156E26A31203}" dt="2022-10-13T03:19:37.049" v="45" actId="20577"/>
        <pc:sldMkLst>
          <pc:docMk/>
          <pc:sldMk cId="0" sldId="362"/>
        </pc:sldMkLst>
      </pc:sldChg>
      <pc:sldChg chg="modNotesTx">
        <pc:chgData name="Mandy BYRNE" userId="6be0712a-e9f9-4aff-a704-224fe206fc87" providerId="ADAL" clId="{95D6B2CD-47DB-4030-9019-156E26A31203}" dt="2022-10-13T03:21:03.249" v="87" actId="20577"/>
        <pc:sldMkLst>
          <pc:docMk/>
          <pc:sldMk cId="0" sldId="363"/>
        </pc:sldMkLst>
      </pc:sldChg>
      <pc:sldChg chg="modNotesTx">
        <pc:chgData name="Mandy BYRNE" userId="6be0712a-e9f9-4aff-a704-224fe206fc87" providerId="ADAL" clId="{95D6B2CD-47DB-4030-9019-156E26A31203}" dt="2022-10-13T03:21:06.610" v="89" actId="20577"/>
        <pc:sldMkLst>
          <pc:docMk/>
          <pc:sldMk cId="0" sldId="365"/>
        </pc:sldMkLst>
      </pc:sldChg>
      <pc:sldChg chg="modNotesTx">
        <pc:chgData name="Mandy BYRNE" userId="6be0712a-e9f9-4aff-a704-224fe206fc87" providerId="ADAL" clId="{95D6B2CD-47DB-4030-9019-156E26A31203}" dt="2022-10-13T03:21:12.173" v="94" actId="6549"/>
        <pc:sldMkLst>
          <pc:docMk/>
          <pc:sldMk cId="0" sldId="367"/>
        </pc:sldMkLst>
      </pc:sldChg>
      <pc:sldChg chg="modNotesTx">
        <pc:chgData name="Mandy BYRNE" userId="6be0712a-e9f9-4aff-a704-224fe206fc87" providerId="ADAL" clId="{95D6B2CD-47DB-4030-9019-156E26A31203}" dt="2022-10-13T03:20:51.091" v="81" actId="20577"/>
        <pc:sldMkLst>
          <pc:docMk/>
          <pc:sldMk cId="0" sldId="368"/>
        </pc:sldMkLst>
      </pc:sldChg>
      <pc:sldChg chg="modNotesTx">
        <pc:chgData name="Mandy BYRNE" userId="6be0712a-e9f9-4aff-a704-224fe206fc87" providerId="ADAL" clId="{95D6B2CD-47DB-4030-9019-156E26A31203}" dt="2022-10-13T03:20:35.730" v="73" actId="20577"/>
        <pc:sldMkLst>
          <pc:docMk/>
          <pc:sldMk cId="0" sldId="369"/>
        </pc:sldMkLst>
      </pc:sldChg>
      <pc:sldChg chg="modNotesTx">
        <pc:chgData name="Mandy BYRNE" userId="6be0712a-e9f9-4aff-a704-224fe206fc87" providerId="ADAL" clId="{95D6B2CD-47DB-4030-9019-156E26A31203}" dt="2022-10-13T03:20:39.401" v="75" actId="20577"/>
        <pc:sldMkLst>
          <pc:docMk/>
          <pc:sldMk cId="416483425" sldId="370"/>
        </pc:sldMkLst>
      </pc:sldChg>
      <pc:sldChg chg="modNotesTx">
        <pc:chgData name="Mandy BYRNE" userId="6be0712a-e9f9-4aff-a704-224fe206fc87" providerId="ADAL" clId="{95D6B2CD-47DB-4030-9019-156E26A31203}" dt="2022-10-13T03:20:55.215" v="83" actId="6549"/>
        <pc:sldMkLst>
          <pc:docMk/>
          <pc:sldMk cId="1599337073" sldId="371"/>
        </pc:sldMkLst>
      </pc:sldChg>
      <pc:sldChg chg="modNotesTx">
        <pc:chgData name="Mandy BYRNE" userId="6be0712a-e9f9-4aff-a704-224fe206fc87" providerId="ADAL" clId="{95D6B2CD-47DB-4030-9019-156E26A31203}" dt="2022-10-13T03:20:59.745" v="85" actId="20577"/>
        <pc:sldMkLst>
          <pc:docMk/>
          <pc:sldMk cId="1911508646" sldId="372"/>
        </pc:sldMkLst>
      </pc:sldChg>
      <pc:sldChg chg="modNotesTx">
        <pc:chgData name="Mandy BYRNE" userId="6be0712a-e9f9-4aff-a704-224fe206fc87" providerId="ADAL" clId="{95D6B2CD-47DB-4030-9019-156E26A31203}" dt="2022-10-13T03:20:19.948" v="65" actId="20577"/>
        <pc:sldMkLst>
          <pc:docMk/>
          <pc:sldMk cId="332726002" sldId="373"/>
        </pc:sldMkLst>
      </pc:sldChg>
      <pc:sldChg chg="modNotesTx">
        <pc:chgData name="Mandy BYRNE" userId="6be0712a-e9f9-4aff-a704-224fe206fc87" providerId="ADAL" clId="{95D6B2CD-47DB-4030-9019-156E26A31203}" dt="2022-10-13T03:19:52.241" v="53" actId="20577"/>
        <pc:sldMkLst>
          <pc:docMk/>
          <pc:sldMk cId="993664604" sldId="374"/>
        </pc:sldMkLst>
      </pc:sldChg>
      <pc:sldChg chg="modNotesTx">
        <pc:chgData name="Mandy BYRNE" userId="6be0712a-e9f9-4aff-a704-224fe206fc87" providerId="ADAL" clId="{95D6B2CD-47DB-4030-9019-156E26A31203}" dt="2022-10-13T03:19:56.579" v="55" actId="20577"/>
        <pc:sldMkLst>
          <pc:docMk/>
          <pc:sldMk cId="2733794582" sldId="375"/>
        </pc:sldMkLst>
      </pc:sldChg>
      <pc:sldChg chg="modNotesTx">
        <pc:chgData name="Mandy BYRNE" userId="6be0712a-e9f9-4aff-a704-224fe206fc87" providerId="ADAL" clId="{95D6B2CD-47DB-4030-9019-156E26A31203}" dt="2022-10-13T03:20:00.434" v="57" actId="20577"/>
        <pc:sldMkLst>
          <pc:docMk/>
          <pc:sldMk cId="1952342496" sldId="376"/>
        </pc:sldMkLst>
      </pc:sldChg>
      <pc:sldChg chg="modNotesTx">
        <pc:chgData name="Mandy BYRNE" userId="6be0712a-e9f9-4aff-a704-224fe206fc87" providerId="ADAL" clId="{95D6B2CD-47DB-4030-9019-156E26A31203}" dt="2022-10-13T03:20:43.187" v="77" actId="20577"/>
        <pc:sldMkLst>
          <pc:docMk/>
          <pc:sldMk cId="3446204231" sldId="377"/>
        </pc:sldMkLst>
      </pc:sldChg>
      <pc:sldChg chg="modNotesTx">
        <pc:chgData name="Mandy BYRNE" userId="6be0712a-e9f9-4aff-a704-224fe206fc87" providerId="ADAL" clId="{95D6B2CD-47DB-4030-9019-156E26A31203}" dt="2022-10-13T03:20:23.625" v="67" actId="20577"/>
        <pc:sldMkLst>
          <pc:docMk/>
          <pc:sldMk cId="1295849508" sldId="378"/>
        </pc:sldMkLst>
      </pc:sldChg>
      <pc:sldChg chg="modNotesTx">
        <pc:chgData name="Mandy BYRNE" userId="6be0712a-e9f9-4aff-a704-224fe206fc87" providerId="ADAL" clId="{95D6B2CD-47DB-4030-9019-156E26A31203}" dt="2022-10-13T03:20:04.714" v="59" actId="20577"/>
        <pc:sldMkLst>
          <pc:docMk/>
          <pc:sldMk cId="403085213" sldId="379"/>
        </pc:sldMkLst>
      </pc:sldChg>
      <pc:sldChg chg="modNotesTx">
        <pc:chgData name="Mandy BYRNE" userId="6be0712a-e9f9-4aff-a704-224fe206fc87" providerId="ADAL" clId="{95D6B2CD-47DB-4030-9019-156E26A31203}" dt="2022-10-13T03:20:30.826" v="71" actId="6549"/>
        <pc:sldMkLst>
          <pc:docMk/>
          <pc:sldMk cId="2455098359" sldId="380"/>
        </pc:sldMkLst>
      </pc:sldChg>
      <pc:sldChg chg="modNotesTx">
        <pc:chgData name="Mandy BYRNE" userId="6be0712a-e9f9-4aff-a704-224fe206fc87" providerId="ADAL" clId="{95D6B2CD-47DB-4030-9019-156E26A31203}" dt="2022-10-13T03:20:13.325" v="63" actId="20577"/>
        <pc:sldMkLst>
          <pc:docMk/>
          <pc:sldMk cId="1466866023" sldId="381"/>
        </pc:sldMkLst>
      </pc:sldChg>
      <pc:sldChg chg="modNotesTx">
        <pc:chgData name="Mandy BYRNE" userId="6be0712a-e9f9-4aff-a704-224fe206fc87" providerId="ADAL" clId="{95D6B2CD-47DB-4030-9019-156E26A31203}" dt="2022-10-13T03:17:37.634" v="39" actId="20577"/>
        <pc:sldMkLst>
          <pc:docMk/>
          <pc:sldMk cId="1110844603" sldId="382"/>
        </pc:sldMkLst>
      </pc:sldChg>
      <pc:sldChg chg="modNotesTx">
        <pc:chgData name="Mandy BYRNE" userId="6be0712a-e9f9-4aff-a704-224fe206fc87" providerId="ADAL" clId="{95D6B2CD-47DB-4030-9019-156E26A31203}" dt="2022-10-13T03:17:28.530" v="37" actId="20577"/>
        <pc:sldMkLst>
          <pc:docMk/>
          <pc:sldMk cId="3185712621" sldId="383"/>
        </pc:sldMkLst>
      </pc:sldChg>
      <pc:sldMasterChg chg="modSp modSldLayout">
        <pc:chgData name="Mandy BYRNE" userId="6be0712a-e9f9-4aff-a704-224fe206fc87" providerId="ADAL" clId="{95D6B2CD-47DB-4030-9019-156E26A31203}" dt="2022-10-13T00:59:46.391" v="19" actId="207"/>
        <pc:sldMasterMkLst>
          <pc:docMk/>
          <pc:sldMasterMk cId="2231698175" sldId="2147483656"/>
        </pc:sldMasterMkLst>
        <pc:spChg chg="mod">
          <ac:chgData name="Mandy BYRNE" userId="6be0712a-e9f9-4aff-a704-224fe206fc87" providerId="ADAL" clId="{95D6B2CD-47DB-4030-9019-156E26A31203}" dt="2022-10-13T00:59:46.391" v="19" actId="207"/>
          <ac:spMkLst>
            <pc:docMk/>
            <pc:sldMasterMk cId="2231698175" sldId="2147483656"/>
            <ac:spMk id="2" creationId="{00000000-0000-0000-0000-000000000000}"/>
          </ac:spMkLst>
        </pc:spChg>
        <pc:sldLayoutChg chg="modSp mod">
          <pc:chgData name="Mandy BYRNE" userId="6be0712a-e9f9-4aff-a704-224fe206fc87" providerId="ADAL" clId="{95D6B2CD-47DB-4030-9019-156E26A31203}" dt="2022-10-13T00:59:15.461" v="8" actId="20577"/>
          <pc:sldLayoutMkLst>
            <pc:docMk/>
            <pc:sldMasterMk cId="2231698175" sldId="2147483656"/>
            <pc:sldLayoutMk cId="2972822520" sldId="2147483664"/>
          </pc:sldLayoutMkLst>
          <pc:spChg chg="mod">
            <ac:chgData name="Mandy BYRNE" userId="6be0712a-e9f9-4aff-a704-224fe206fc87" providerId="ADAL" clId="{95D6B2CD-47DB-4030-9019-156E26A31203}" dt="2022-10-13T00:59:15.461" v="8" actId="20577"/>
            <ac:spMkLst>
              <pc:docMk/>
              <pc:sldMasterMk cId="2231698175" sldId="2147483656"/>
              <pc:sldLayoutMk cId="2972822520" sldId="2147483664"/>
              <ac:spMk id="7" creationId="{C70ACA28-C8C2-427A-AA05-B15026A6A5A1}"/>
            </ac:spMkLst>
          </pc:spChg>
        </pc:sldLayoutChg>
        <pc:sldLayoutChg chg="modSp mod">
          <pc:chgData name="Mandy BYRNE" userId="6be0712a-e9f9-4aff-a704-224fe206fc87" providerId="ADAL" clId="{95D6B2CD-47DB-4030-9019-156E26A31203}" dt="2022-10-13T00:59:41.566" v="18" actId="20577"/>
          <pc:sldLayoutMkLst>
            <pc:docMk/>
            <pc:sldMasterMk cId="2231698175" sldId="2147483656"/>
            <pc:sldLayoutMk cId="2438486223" sldId="2147483665"/>
          </pc:sldLayoutMkLst>
          <pc:spChg chg="mod">
            <ac:chgData name="Mandy BYRNE" userId="6be0712a-e9f9-4aff-a704-224fe206fc87" providerId="ADAL" clId="{95D6B2CD-47DB-4030-9019-156E26A31203}" dt="2022-10-13T00:59:22.506" v="9" actId="207"/>
            <ac:spMkLst>
              <pc:docMk/>
              <pc:sldMasterMk cId="2231698175" sldId="2147483656"/>
              <pc:sldLayoutMk cId="2438486223" sldId="2147483665"/>
              <ac:spMk id="2" creationId="{00000000-0000-0000-0000-000000000000}"/>
            </ac:spMkLst>
          </pc:spChg>
          <pc:spChg chg="mod">
            <ac:chgData name="Mandy BYRNE" userId="6be0712a-e9f9-4aff-a704-224fe206fc87" providerId="ADAL" clId="{95D6B2CD-47DB-4030-9019-156E26A31203}" dt="2022-10-13T00:59:41.566" v="18" actId="20577"/>
            <ac:spMkLst>
              <pc:docMk/>
              <pc:sldMasterMk cId="2231698175" sldId="2147483656"/>
              <pc:sldLayoutMk cId="2438486223" sldId="2147483665"/>
              <ac:spMk id="7" creationId="{8A1D77AC-0391-4922-8A32-4FAAFC4F6D3B}"/>
            </ac:spMkLst>
          </pc:spChg>
        </pc:sldLayoutChg>
      </pc:sldMasterChg>
    </pc:docChg>
  </pc:docChgLst>
  <pc:docChgLst>
    <pc:chgData name="BYRNE, Mandy" userId="S::byrnaz@austin.org.au::6be0712a-e9f9-4aff-a704-224fe206fc87" providerId="AD" clId="Web-{0472CB7E-664D-5721-9595-96BC133BF61E}"/>
    <pc:docChg chg="addSld delSld modSld modSection">
      <pc:chgData name="BYRNE, Mandy" userId="S::byrnaz@austin.org.au::6be0712a-e9f9-4aff-a704-224fe206fc87" providerId="AD" clId="Web-{0472CB7E-664D-5721-9595-96BC133BF61E}" dt="2021-12-17T01:30:16.131" v="35"/>
      <pc:docMkLst>
        <pc:docMk/>
      </pc:docMkLst>
      <pc:sldChg chg="delSp">
        <pc:chgData name="BYRNE, Mandy" userId="S::byrnaz@austin.org.au::6be0712a-e9f9-4aff-a704-224fe206fc87" providerId="AD" clId="Web-{0472CB7E-664D-5721-9595-96BC133BF61E}" dt="2021-12-17T01:29:31.474" v="14"/>
        <pc:sldMkLst>
          <pc:docMk/>
          <pc:sldMk cId="0" sldId="275"/>
        </pc:sldMkLst>
        <pc:graphicFrameChg chg="del">
          <ac:chgData name="BYRNE, Mandy" userId="S::byrnaz@austin.org.au::6be0712a-e9f9-4aff-a704-224fe206fc87" providerId="AD" clId="Web-{0472CB7E-664D-5721-9595-96BC133BF61E}" dt="2021-12-17T01:29:31.474" v="14"/>
          <ac:graphicFrameMkLst>
            <pc:docMk/>
            <pc:sldMk cId="0" sldId="275"/>
            <ac:graphicFrameMk id="4" creationId="{6506587A-B880-44C4-B6AA-5701EA9068EE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29:20.317" v="9"/>
        <pc:sldMkLst>
          <pc:docMk/>
          <pc:sldMk cId="0" sldId="302"/>
        </pc:sldMkLst>
        <pc:picChg chg="del">
          <ac:chgData name="BYRNE, Mandy" userId="S::byrnaz@austin.org.au::6be0712a-e9f9-4aff-a704-224fe206fc87" providerId="AD" clId="Web-{0472CB7E-664D-5721-9595-96BC133BF61E}" dt="2021-12-17T01:29:20.317" v="9"/>
          <ac:picMkLst>
            <pc:docMk/>
            <pc:sldMk cId="0" sldId="302"/>
            <ac:picMk id="4" creationId="{5C4DD54F-8A5B-429F-936D-D1BE722CDA9C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30:07.474" v="30"/>
        <pc:sldMkLst>
          <pc:docMk/>
          <pc:sldMk cId="0" sldId="304"/>
        </pc:sldMkLst>
        <pc:picChg chg="del">
          <ac:chgData name="BYRNE, Mandy" userId="S::byrnaz@austin.org.au::6be0712a-e9f9-4aff-a704-224fe206fc87" providerId="AD" clId="Web-{0472CB7E-664D-5721-9595-96BC133BF61E}" dt="2021-12-17T01:30:07.474" v="30"/>
          <ac:picMkLst>
            <pc:docMk/>
            <pc:sldMk cId="0" sldId="304"/>
            <ac:picMk id="2" creationId="{52D373E1-BEFB-4A1C-B53D-896ACF327C62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30:16.131" v="35"/>
        <pc:sldMkLst>
          <pc:docMk/>
          <pc:sldMk cId="0" sldId="305"/>
        </pc:sldMkLst>
        <pc:graphicFrameChg chg="del">
          <ac:chgData name="BYRNE, Mandy" userId="S::byrnaz@austin.org.au::6be0712a-e9f9-4aff-a704-224fe206fc87" providerId="AD" clId="Web-{0472CB7E-664D-5721-9595-96BC133BF61E}" dt="2021-12-17T01:30:16.131" v="35"/>
          <ac:graphicFrameMkLst>
            <pc:docMk/>
            <pc:sldMk cId="0" sldId="305"/>
            <ac:graphicFrameMk id="5" creationId="{BD4BE83A-CFC5-428A-AEF7-3CBCCA48C94C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29:18.130" v="8"/>
        <pc:sldMkLst>
          <pc:docMk/>
          <pc:sldMk cId="0" sldId="306"/>
        </pc:sldMkLst>
        <pc:picChg chg="del">
          <ac:chgData name="BYRNE, Mandy" userId="S::byrnaz@austin.org.au::6be0712a-e9f9-4aff-a704-224fe206fc87" providerId="AD" clId="Web-{0472CB7E-664D-5721-9595-96BC133BF61E}" dt="2021-12-17T01:29:18.130" v="8"/>
          <ac:picMkLst>
            <pc:docMk/>
            <pc:sldMk cId="0" sldId="306"/>
            <ac:picMk id="4" creationId="{195C3BF0-996F-4847-B0F4-FA20EE2869D3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29:22.114" v="10"/>
        <pc:sldMkLst>
          <pc:docMk/>
          <pc:sldMk cId="0" sldId="323"/>
        </pc:sldMkLst>
        <pc:picChg chg="del">
          <ac:chgData name="BYRNE, Mandy" userId="S::byrnaz@austin.org.au::6be0712a-e9f9-4aff-a704-224fe206fc87" providerId="AD" clId="Web-{0472CB7E-664D-5721-9595-96BC133BF61E}" dt="2021-12-17T01:29:22.114" v="10"/>
          <ac:picMkLst>
            <pc:docMk/>
            <pc:sldMk cId="0" sldId="323"/>
            <ac:picMk id="2" creationId="{7C0524EC-7800-426C-A4C6-969D32343812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28:56.864" v="1"/>
        <pc:sldMkLst>
          <pc:docMk/>
          <pc:sldMk cId="0" sldId="324"/>
        </pc:sldMkLst>
        <pc:picChg chg="del">
          <ac:chgData name="BYRNE, Mandy" userId="S::byrnaz@austin.org.au::6be0712a-e9f9-4aff-a704-224fe206fc87" providerId="AD" clId="Web-{0472CB7E-664D-5721-9595-96BC133BF61E}" dt="2021-12-17T01:28:56.864" v="1"/>
          <ac:picMkLst>
            <pc:docMk/>
            <pc:sldMk cId="0" sldId="324"/>
            <ac:picMk id="3" creationId="{EB614AB8-B00A-419E-B446-4F490F608406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28:59.160" v="2"/>
        <pc:sldMkLst>
          <pc:docMk/>
          <pc:sldMk cId="0" sldId="327"/>
        </pc:sldMkLst>
        <pc:picChg chg="del">
          <ac:chgData name="BYRNE, Mandy" userId="S::byrnaz@austin.org.au::6be0712a-e9f9-4aff-a704-224fe206fc87" providerId="AD" clId="Web-{0472CB7E-664D-5721-9595-96BC133BF61E}" dt="2021-12-17T01:28:59.160" v="2"/>
          <ac:picMkLst>
            <pc:docMk/>
            <pc:sldMk cId="0" sldId="327"/>
            <ac:picMk id="5" creationId="{C77FFDE6-2B5A-424E-871B-B8607FBD652A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29:01.426" v="3"/>
        <pc:sldMkLst>
          <pc:docMk/>
          <pc:sldMk cId="0" sldId="330"/>
        </pc:sldMkLst>
        <pc:picChg chg="del">
          <ac:chgData name="BYRNE, Mandy" userId="S::byrnaz@austin.org.au::6be0712a-e9f9-4aff-a704-224fe206fc87" providerId="AD" clId="Web-{0472CB7E-664D-5721-9595-96BC133BF61E}" dt="2021-12-17T01:29:01.426" v="3"/>
          <ac:picMkLst>
            <pc:docMk/>
            <pc:sldMk cId="0" sldId="330"/>
            <ac:picMk id="6" creationId="{D56EDA32-B375-42DD-B0FA-8DDB0C45CE42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28:54.864" v="0"/>
        <pc:sldMkLst>
          <pc:docMk/>
          <pc:sldMk cId="833366729" sldId="332"/>
        </pc:sldMkLst>
        <pc:picChg chg="del">
          <ac:chgData name="BYRNE, Mandy" userId="S::byrnaz@austin.org.au::6be0712a-e9f9-4aff-a704-224fe206fc87" providerId="AD" clId="Web-{0472CB7E-664D-5721-9595-96BC133BF61E}" dt="2021-12-17T01:28:54.864" v="0"/>
          <ac:picMkLst>
            <pc:docMk/>
            <pc:sldMk cId="833366729" sldId="332"/>
            <ac:picMk id="2" creationId="{85BAD2CE-9B4A-4937-8A3F-8FECEBA05249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29:12.786" v="7"/>
        <pc:sldMkLst>
          <pc:docMk/>
          <pc:sldMk cId="0" sldId="340"/>
        </pc:sldMkLst>
        <pc:picChg chg="del">
          <ac:chgData name="BYRNE, Mandy" userId="S::byrnaz@austin.org.au::6be0712a-e9f9-4aff-a704-224fe206fc87" providerId="AD" clId="Web-{0472CB7E-664D-5721-9595-96BC133BF61E}" dt="2021-12-17T01:29:12.786" v="7"/>
          <ac:picMkLst>
            <pc:docMk/>
            <pc:sldMk cId="0" sldId="340"/>
            <ac:picMk id="2" creationId="{9D01329E-54AA-4A31-B8D3-BD1A10B02B65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29:43.630" v="19"/>
        <pc:sldMkLst>
          <pc:docMk/>
          <pc:sldMk cId="2850119461" sldId="355"/>
        </pc:sldMkLst>
        <pc:picChg chg="del">
          <ac:chgData name="BYRNE, Mandy" userId="S::byrnaz@austin.org.au::6be0712a-e9f9-4aff-a704-224fe206fc87" providerId="AD" clId="Web-{0472CB7E-664D-5721-9595-96BC133BF61E}" dt="2021-12-17T01:29:43.630" v="19"/>
          <ac:picMkLst>
            <pc:docMk/>
            <pc:sldMk cId="2850119461" sldId="355"/>
            <ac:picMk id="6" creationId="{2CDF7125-D91E-4240-B9B0-F255FD23381E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29:32.958" v="15"/>
        <pc:sldMkLst>
          <pc:docMk/>
          <pc:sldMk cId="0" sldId="361"/>
        </pc:sldMkLst>
        <pc:picChg chg="del">
          <ac:chgData name="BYRNE, Mandy" userId="S::byrnaz@austin.org.au::6be0712a-e9f9-4aff-a704-224fe206fc87" providerId="AD" clId="Web-{0472CB7E-664D-5721-9595-96BC133BF61E}" dt="2021-12-17T01:29:32.958" v="15"/>
          <ac:picMkLst>
            <pc:docMk/>
            <pc:sldMk cId="0" sldId="361"/>
            <ac:picMk id="2" creationId="{E0C29BFD-BFCA-4088-BC85-2A165AFA002D}"/>
          </ac:picMkLst>
        </pc:picChg>
      </pc:sldChg>
      <pc:sldChg chg="delSp add del">
        <pc:chgData name="BYRNE, Mandy" userId="S::byrnaz@austin.org.au::6be0712a-e9f9-4aff-a704-224fe206fc87" providerId="AD" clId="Web-{0472CB7E-664D-5721-9595-96BC133BF61E}" dt="2021-12-17T01:29:08.973" v="6"/>
        <pc:sldMkLst>
          <pc:docMk/>
          <pc:sldMk cId="0" sldId="362"/>
        </pc:sldMkLst>
        <pc:graphicFrameChg chg="del">
          <ac:chgData name="BYRNE, Mandy" userId="S::byrnaz@austin.org.au::6be0712a-e9f9-4aff-a704-224fe206fc87" providerId="AD" clId="Web-{0472CB7E-664D-5721-9595-96BC133BF61E}" dt="2021-12-17T01:29:08.973" v="6"/>
          <ac:graphicFrameMkLst>
            <pc:docMk/>
            <pc:sldMk cId="0" sldId="362"/>
            <ac:graphicFrameMk id="4" creationId="{6AF53B96-5F7F-4B8E-88C9-F05CE3615574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29:52.052" v="24"/>
        <pc:sldMkLst>
          <pc:docMk/>
          <pc:sldMk cId="0" sldId="363"/>
        </pc:sldMkLst>
        <pc:picChg chg="del">
          <ac:chgData name="BYRNE, Mandy" userId="S::byrnaz@austin.org.au::6be0712a-e9f9-4aff-a704-224fe206fc87" providerId="AD" clId="Web-{0472CB7E-664D-5721-9595-96BC133BF61E}" dt="2021-12-17T01:29:52.052" v="24"/>
          <ac:picMkLst>
            <pc:docMk/>
            <pc:sldMk cId="0" sldId="363"/>
            <ac:picMk id="2" creationId="{F30CE30D-C94B-40BB-A5D2-9B0115670A2E}"/>
          </ac:picMkLst>
        </pc:picChg>
      </pc:sldChg>
      <pc:sldChg chg="delSp add del">
        <pc:chgData name="BYRNE, Mandy" userId="S::byrnaz@austin.org.au::6be0712a-e9f9-4aff-a704-224fe206fc87" providerId="AD" clId="Web-{0472CB7E-664D-5721-9595-96BC133BF61E}" dt="2021-12-17T01:29:50.162" v="23"/>
        <pc:sldMkLst>
          <pc:docMk/>
          <pc:sldMk cId="0" sldId="365"/>
        </pc:sldMkLst>
        <pc:graphicFrameChg chg="del">
          <ac:chgData name="BYRNE, Mandy" userId="S::byrnaz@austin.org.au::6be0712a-e9f9-4aff-a704-224fe206fc87" providerId="AD" clId="Web-{0472CB7E-664D-5721-9595-96BC133BF61E}" dt="2021-12-17T01:29:50.162" v="23"/>
          <ac:graphicFrameMkLst>
            <pc:docMk/>
            <pc:sldMk cId="0" sldId="365"/>
            <ac:graphicFrameMk id="5" creationId="{6986C7C3-9954-4B71-ADE2-51C622FC7FB7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29:45.130" v="20"/>
        <pc:sldMkLst>
          <pc:docMk/>
          <pc:sldMk cId="0" sldId="367"/>
        </pc:sldMkLst>
        <pc:graphicFrameChg chg="del">
          <ac:chgData name="BYRNE, Mandy" userId="S::byrnaz@austin.org.au::6be0712a-e9f9-4aff-a704-224fe206fc87" providerId="AD" clId="Web-{0472CB7E-664D-5721-9595-96BC133BF61E}" dt="2021-12-17T01:29:45.130" v="20"/>
          <ac:graphicFrameMkLst>
            <pc:docMk/>
            <pc:sldMk cId="0" sldId="367"/>
            <ac:graphicFrameMk id="5" creationId="{2ED459F2-E74C-4730-9545-65EFDDA6C6AF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30:05.256" v="29"/>
        <pc:sldMkLst>
          <pc:docMk/>
          <pc:sldMk cId="0" sldId="368"/>
        </pc:sldMkLst>
        <pc:graphicFrameChg chg="del">
          <ac:chgData name="BYRNE, Mandy" userId="S::byrnaz@austin.org.au::6be0712a-e9f9-4aff-a704-224fe206fc87" providerId="AD" clId="Web-{0472CB7E-664D-5721-9595-96BC133BF61E}" dt="2021-12-17T01:30:05.256" v="29"/>
          <ac:graphicFrameMkLst>
            <pc:docMk/>
            <pc:sldMk cId="0" sldId="368"/>
            <ac:graphicFrameMk id="5" creationId="{D8C2B04F-E938-4EA3-929B-A479796C6D53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30:01.271" v="28"/>
        <pc:sldMkLst>
          <pc:docMk/>
          <pc:sldMk cId="0" sldId="369"/>
        </pc:sldMkLst>
        <pc:picChg chg="del">
          <ac:chgData name="BYRNE, Mandy" userId="S::byrnaz@austin.org.au::6be0712a-e9f9-4aff-a704-224fe206fc87" providerId="AD" clId="Web-{0472CB7E-664D-5721-9595-96BC133BF61E}" dt="2021-12-17T01:30:01.271" v="28"/>
          <ac:picMkLst>
            <pc:docMk/>
            <pc:sldMk cId="0" sldId="369"/>
            <ac:picMk id="3" creationId="{BD3C6255-F7F2-4D4E-8CF3-EBA8F08770CE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29:59.521" v="27"/>
        <pc:sldMkLst>
          <pc:docMk/>
          <pc:sldMk cId="416483425" sldId="370"/>
        </pc:sldMkLst>
        <pc:graphicFrameChg chg="del">
          <ac:chgData name="BYRNE, Mandy" userId="S::byrnaz@austin.org.au::6be0712a-e9f9-4aff-a704-224fe206fc87" providerId="AD" clId="Web-{0472CB7E-664D-5721-9595-96BC133BF61E}" dt="2021-12-17T01:29:59.521" v="27"/>
          <ac:graphicFrameMkLst>
            <pc:docMk/>
            <pc:sldMk cId="416483425" sldId="370"/>
            <ac:graphicFrameMk id="5" creationId="{DD91AB40-3196-44C4-BAA6-1589860AB29E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29:58.099" v="26"/>
        <pc:sldMkLst>
          <pc:docMk/>
          <pc:sldMk cId="1599337073" sldId="371"/>
        </pc:sldMkLst>
        <pc:picChg chg="del">
          <ac:chgData name="BYRNE, Mandy" userId="S::byrnaz@austin.org.au::6be0712a-e9f9-4aff-a704-224fe206fc87" providerId="AD" clId="Web-{0472CB7E-664D-5721-9595-96BC133BF61E}" dt="2021-12-17T01:29:58.099" v="26"/>
          <ac:picMkLst>
            <pc:docMk/>
            <pc:sldMk cId="1599337073" sldId="371"/>
            <ac:picMk id="4" creationId="{E7972AE6-55C5-48A4-83DA-423D01AB3642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29:56.302" v="25"/>
        <pc:sldMkLst>
          <pc:docMk/>
          <pc:sldMk cId="1911508646" sldId="372"/>
        </pc:sldMkLst>
        <pc:graphicFrameChg chg="del">
          <ac:chgData name="BYRNE, Mandy" userId="S::byrnaz@austin.org.au::6be0712a-e9f9-4aff-a704-224fe206fc87" providerId="AD" clId="Web-{0472CB7E-664D-5721-9595-96BC133BF61E}" dt="2021-12-17T01:29:56.302" v="25"/>
          <ac:graphicFrameMkLst>
            <pc:docMk/>
            <pc:sldMk cId="1911508646" sldId="372"/>
            <ac:graphicFrameMk id="3" creationId="{D395FA3F-A2A9-4B0C-98C3-AAE265D9CDD3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29:29.833" v="13"/>
        <pc:sldMkLst>
          <pc:docMk/>
          <pc:sldMk cId="332726002" sldId="373"/>
        </pc:sldMkLst>
        <pc:graphicFrameChg chg="del">
          <ac:chgData name="BYRNE, Mandy" userId="S::byrnaz@austin.org.au::6be0712a-e9f9-4aff-a704-224fe206fc87" providerId="AD" clId="Web-{0472CB7E-664D-5721-9595-96BC133BF61E}" dt="2021-12-17T01:29:29.833" v="13"/>
          <ac:graphicFrameMkLst>
            <pc:docMk/>
            <pc:sldMk cId="332726002" sldId="373"/>
            <ac:graphicFrameMk id="5" creationId="{FA9D94B1-413B-4287-828B-DBC4FBC2AAD5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29:23.942" v="11"/>
        <pc:sldMkLst>
          <pc:docMk/>
          <pc:sldMk cId="993664604" sldId="374"/>
        </pc:sldMkLst>
        <pc:picChg chg="del">
          <ac:chgData name="BYRNE, Mandy" userId="S::byrnaz@austin.org.au::6be0712a-e9f9-4aff-a704-224fe206fc87" providerId="AD" clId="Web-{0472CB7E-664D-5721-9595-96BC133BF61E}" dt="2021-12-17T01:29:23.942" v="11"/>
          <ac:picMkLst>
            <pc:docMk/>
            <pc:sldMk cId="993664604" sldId="374"/>
            <ac:picMk id="5" creationId="{F49097F8-0EC2-4312-858E-C2A768B59CEF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29:25.911" v="12"/>
        <pc:sldMkLst>
          <pc:docMk/>
          <pc:sldMk cId="2733794582" sldId="375"/>
        </pc:sldMkLst>
        <pc:graphicFrameChg chg="del">
          <ac:chgData name="BYRNE, Mandy" userId="S::byrnaz@austin.org.au::6be0712a-e9f9-4aff-a704-224fe206fc87" providerId="AD" clId="Web-{0472CB7E-664D-5721-9595-96BC133BF61E}" dt="2021-12-17T01:29:25.911" v="12"/>
          <ac:graphicFrameMkLst>
            <pc:docMk/>
            <pc:sldMk cId="2733794582" sldId="375"/>
            <ac:graphicFrameMk id="4" creationId="{7A7A4114-04FE-49C0-8178-38D83DFFF962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29:39.052" v="18"/>
        <pc:sldMkLst>
          <pc:docMk/>
          <pc:sldMk cId="1952342496" sldId="376"/>
        </pc:sldMkLst>
        <pc:graphicFrameChg chg="del">
          <ac:chgData name="BYRNE, Mandy" userId="S::byrnaz@austin.org.au::6be0712a-e9f9-4aff-a704-224fe206fc87" providerId="AD" clId="Web-{0472CB7E-664D-5721-9595-96BC133BF61E}" dt="2021-12-17T01:29:39.052" v="18"/>
          <ac:graphicFrameMkLst>
            <pc:docMk/>
            <pc:sldMk cId="1952342496" sldId="376"/>
            <ac:graphicFrameMk id="4" creationId="{645462DF-66FE-4EF7-8642-70B380B2F0D0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30:10.709" v="32"/>
        <pc:sldMkLst>
          <pc:docMk/>
          <pc:sldMk cId="3446204231" sldId="377"/>
        </pc:sldMkLst>
        <pc:graphicFrameChg chg="del">
          <ac:chgData name="BYRNE, Mandy" userId="S::byrnaz@austin.org.au::6be0712a-e9f9-4aff-a704-224fe206fc87" providerId="AD" clId="Web-{0472CB7E-664D-5721-9595-96BC133BF61E}" dt="2021-12-17T01:30:10.709" v="32"/>
          <ac:graphicFrameMkLst>
            <pc:docMk/>
            <pc:sldMk cId="3446204231" sldId="377"/>
            <ac:graphicFrameMk id="4" creationId="{DC183EBE-7DB9-470B-9217-7263E970CFF4}"/>
          </ac:graphicFrameMkLst>
        </pc:graphicFrameChg>
        <pc:graphicFrameChg chg="del">
          <ac:chgData name="BYRNE, Mandy" userId="S::byrnaz@austin.org.au::6be0712a-e9f9-4aff-a704-224fe206fc87" providerId="AD" clId="Web-{0472CB7E-664D-5721-9595-96BC133BF61E}" dt="2021-12-17T01:30:09.849" v="31"/>
          <ac:graphicFrameMkLst>
            <pc:docMk/>
            <pc:sldMk cId="3446204231" sldId="377"/>
            <ac:graphicFrameMk id="6" creationId="{D7200683-0415-4E79-9B98-215391D73406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29:36.208" v="17"/>
        <pc:sldMkLst>
          <pc:docMk/>
          <pc:sldMk cId="1295849508" sldId="378"/>
        </pc:sldMkLst>
        <pc:graphicFrameChg chg="del">
          <ac:chgData name="BYRNE, Mandy" userId="S::byrnaz@austin.org.au::6be0712a-e9f9-4aff-a704-224fe206fc87" providerId="AD" clId="Web-{0472CB7E-664D-5721-9595-96BC133BF61E}" dt="2021-12-17T01:29:36.208" v="17"/>
          <ac:graphicFrameMkLst>
            <pc:docMk/>
            <pc:sldMk cId="1295849508" sldId="378"/>
            <ac:graphicFrameMk id="5" creationId="{5424ABB5-0466-4A8B-A07E-3A40A0F7EE5E}"/>
          </ac:graphicFrameMkLst>
        </pc:graphicFrameChg>
      </pc:sldChg>
      <pc:sldChg chg="delSp">
        <pc:chgData name="BYRNE, Mandy" userId="S::byrnaz@austin.org.au::6be0712a-e9f9-4aff-a704-224fe206fc87" providerId="AD" clId="Web-{0472CB7E-664D-5721-9595-96BC133BF61E}" dt="2021-12-17T01:29:34.505" v="16"/>
        <pc:sldMkLst>
          <pc:docMk/>
          <pc:sldMk cId="403085213" sldId="379"/>
        </pc:sldMkLst>
        <pc:picChg chg="del">
          <ac:chgData name="BYRNE, Mandy" userId="S::byrnaz@austin.org.au::6be0712a-e9f9-4aff-a704-224fe206fc87" providerId="AD" clId="Web-{0472CB7E-664D-5721-9595-96BC133BF61E}" dt="2021-12-17T01:29:34.505" v="16"/>
          <ac:picMkLst>
            <pc:docMk/>
            <pc:sldMk cId="403085213" sldId="379"/>
            <ac:picMk id="3" creationId="{70DA19C4-55AD-4DB3-90A6-9294EA0FCA2B}"/>
          </ac:picMkLst>
        </pc:picChg>
      </pc:sldChg>
      <pc:sldChg chg="delSp">
        <pc:chgData name="BYRNE, Mandy" userId="S::byrnaz@austin.org.au::6be0712a-e9f9-4aff-a704-224fe206fc87" providerId="AD" clId="Web-{0472CB7E-664D-5721-9595-96BC133BF61E}" dt="2021-12-17T01:30:13.443" v="34"/>
        <pc:sldMkLst>
          <pc:docMk/>
          <pc:sldMk cId="2455098359" sldId="380"/>
        </pc:sldMkLst>
        <pc:graphicFrameChg chg="del">
          <ac:chgData name="BYRNE, Mandy" userId="S::byrnaz@austin.org.au::6be0712a-e9f9-4aff-a704-224fe206fc87" providerId="AD" clId="Web-{0472CB7E-664D-5721-9595-96BC133BF61E}" dt="2021-12-17T01:30:13.443" v="34"/>
          <ac:graphicFrameMkLst>
            <pc:docMk/>
            <pc:sldMk cId="2455098359" sldId="380"/>
            <ac:graphicFrameMk id="3" creationId="{36D27E5F-3E00-4957-BB33-5E00E40A7AE1}"/>
          </ac:graphicFrameMkLst>
        </pc:graphicFrameChg>
        <pc:graphicFrameChg chg="del">
          <ac:chgData name="BYRNE, Mandy" userId="S::byrnaz@austin.org.au::6be0712a-e9f9-4aff-a704-224fe206fc87" providerId="AD" clId="Web-{0472CB7E-664D-5721-9595-96BC133BF61E}" dt="2021-12-17T01:30:12.740" v="33"/>
          <ac:graphicFrameMkLst>
            <pc:docMk/>
            <pc:sldMk cId="2455098359" sldId="380"/>
            <ac:graphicFrameMk id="4" creationId="{8658EDE3-E5C1-4E0D-9D7E-EB5C8002564F}"/>
          </ac:graphicFrameMkLst>
        </pc:graphicFrameChg>
      </pc:sldChg>
    </pc:docChg>
  </pc:docChgLst>
  <pc:docChgLst>
    <pc:chgData name="Mandy" userId="6be0712a-e9f9-4aff-a704-224fe206fc87" providerId="ADAL" clId="{5F96ED0C-5421-4925-A112-523FEC379151}"/>
    <pc:docChg chg="custSel addSld modSld sldOrd modMainMaster modSection">
      <pc:chgData name="Mandy" userId="6be0712a-e9f9-4aff-a704-224fe206fc87" providerId="ADAL" clId="{5F96ED0C-5421-4925-A112-523FEC379151}" dt="2021-12-17T03:54:01.520" v="176" actId="14100"/>
      <pc:docMkLst>
        <pc:docMk/>
      </pc:docMkLst>
      <pc:sldChg chg="modSp mod">
        <pc:chgData name="Mandy" userId="6be0712a-e9f9-4aff-a704-224fe206fc87" providerId="ADAL" clId="{5F96ED0C-5421-4925-A112-523FEC379151}" dt="2021-12-17T01:32:06.255" v="35" actId="20577"/>
        <pc:sldMkLst>
          <pc:docMk/>
          <pc:sldMk cId="432067598" sldId="256"/>
        </pc:sldMkLst>
        <pc:spChg chg="mod">
          <ac:chgData name="Mandy" userId="6be0712a-e9f9-4aff-a704-224fe206fc87" providerId="ADAL" clId="{5F96ED0C-5421-4925-A112-523FEC379151}" dt="2021-12-17T01:32:06.255" v="35" actId="20577"/>
          <ac:spMkLst>
            <pc:docMk/>
            <pc:sldMk cId="432067598" sldId="256"/>
            <ac:spMk id="2" creationId="{82C3EBCF-022E-48F9-BA86-0863D9681A72}"/>
          </ac:spMkLst>
        </pc:spChg>
      </pc:sldChg>
      <pc:sldChg chg="modSp mod ord modNotesTx">
        <pc:chgData name="Mandy" userId="6be0712a-e9f9-4aff-a704-224fe206fc87" providerId="ADAL" clId="{5F96ED0C-5421-4925-A112-523FEC379151}" dt="2021-12-17T03:38:10.178" v="122" actId="20577"/>
        <pc:sldMkLst>
          <pc:docMk/>
          <pc:sldMk cId="0" sldId="275"/>
        </pc:sldMkLst>
        <pc:spChg chg="mod">
          <ac:chgData name="Mandy" userId="6be0712a-e9f9-4aff-a704-224fe206fc87" providerId="ADAL" clId="{5F96ED0C-5421-4925-A112-523FEC379151}" dt="2021-12-17T03:38:10.178" v="122" actId="20577"/>
          <ac:spMkLst>
            <pc:docMk/>
            <pc:sldMk cId="0" sldId="275"/>
            <ac:spMk id="2" creationId="{DDB6678E-F968-4D5F-B96F-DE4A8A14B515}"/>
          </ac:spMkLst>
        </pc:spChg>
      </pc:sldChg>
      <pc:sldChg chg="modNotesTx">
        <pc:chgData name="Mandy" userId="6be0712a-e9f9-4aff-a704-224fe206fc87" providerId="ADAL" clId="{5F96ED0C-5421-4925-A112-523FEC379151}" dt="2021-12-17T01:49:59.298" v="44" actId="20577"/>
        <pc:sldMkLst>
          <pc:docMk/>
          <pc:sldMk cId="0" sldId="302"/>
        </pc:sldMkLst>
      </pc:sldChg>
      <pc:sldChg chg="modNotesTx">
        <pc:chgData name="Mandy" userId="6be0712a-e9f9-4aff-a704-224fe206fc87" providerId="ADAL" clId="{5F96ED0C-5421-4925-A112-523FEC379151}" dt="2021-12-17T01:56:14.265" v="76" actId="20577"/>
        <pc:sldMkLst>
          <pc:docMk/>
          <pc:sldMk cId="0" sldId="304"/>
        </pc:sldMkLst>
      </pc:sldChg>
      <pc:sldChg chg="modSp mod modNotesTx">
        <pc:chgData name="Mandy" userId="6be0712a-e9f9-4aff-a704-224fe206fc87" providerId="ADAL" clId="{5F96ED0C-5421-4925-A112-523FEC379151}" dt="2021-12-17T03:40:33.970" v="129" actId="1076"/>
        <pc:sldMkLst>
          <pc:docMk/>
          <pc:sldMk cId="0" sldId="305"/>
        </pc:sldMkLst>
        <pc:picChg chg="mod">
          <ac:chgData name="Mandy" userId="6be0712a-e9f9-4aff-a704-224fe206fc87" providerId="ADAL" clId="{5F96ED0C-5421-4925-A112-523FEC379151}" dt="2021-12-17T03:40:33.970" v="129" actId="1076"/>
          <ac:picMkLst>
            <pc:docMk/>
            <pc:sldMk cId="0" sldId="305"/>
            <ac:picMk id="2" creationId="{AA5EE9C0-F03A-46BA-AAB5-FBD6EBC7CFAE}"/>
          </ac:picMkLst>
        </pc:picChg>
      </pc:sldChg>
      <pc:sldChg chg="modNotesTx">
        <pc:chgData name="Mandy" userId="6be0712a-e9f9-4aff-a704-224fe206fc87" providerId="ADAL" clId="{5F96ED0C-5421-4925-A112-523FEC379151}" dt="2021-12-17T01:48:10.215" v="41" actId="20577"/>
        <pc:sldMkLst>
          <pc:docMk/>
          <pc:sldMk cId="0" sldId="306"/>
        </pc:sldMkLst>
      </pc:sldChg>
      <pc:sldChg chg="modSp mod modNotesTx">
        <pc:chgData name="Mandy" userId="6be0712a-e9f9-4aff-a704-224fe206fc87" providerId="ADAL" clId="{5F96ED0C-5421-4925-A112-523FEC379151}" dt="2021-12-17T03:50:56.407" v="155" actId="1076"/>
        <pc:sldMkLst>
          <pc:docMk/>
          <pc:sldMk cId="0" sldId="323"/>
        </pc:sldMkLst>
        <pc:picChg chg="mod">
          <ac:chgData name="Mandy" userId="6be0712a-e9f9-4aff-a704-224fe206fc87" providerId="ADAL" clId="{5F96ED0C-5421-4925-A112-523FEC379151}" dt="2021-12-17T03:50:56.407" v="155" actId="1076"/>
          <ac:picMkLst>
            <pc:docMk/>
            <pc:sldMk cId="0" sldId="323"/>
            <ac:picMk id="2" creationId="{31DB833C-F5C6-4467-9577-0446CC0F947C}"/>
          </ac:picMkLst>
        </pc:picChg>
      </pc:sldChg>
      <pc:sldChg chg="modSp mod modNotesTx">
        <pc:chgData name="Mandy" userId="6be0712a-e9f9-4aff-a704-224fe206fc87" providerId="ADAL" clId="{5F96ED0C-5421-4925-A112-523FEC379151}" dt="2021-12-17T03:49:46.968" v="148" actId="1076"/>
        <pc:sldMkLst>
          <pc:docMk/>
          <pc:sldMk cId="0" sldId="324"/>
        </pc:sldMkLst>
        <pc:picChg chg="mod">
          <ac:chgData name="Mandy" userId="6be0712a-e9f9-4aff-a704-224fe206fc87" providerId="ADAL" clId="{5F96ED0C-5421-4925-A112-523FEC379151}" dt="2021-12-17T03:49:46.968" v="148" actId="1076"/>
          <ac:picMkLst>
            <pc:docMk/>
            <pc:sldMk cId="0" sldId="324"/>
            <ac:picMk id="3" creationId="{4A7B2ADC-718F-459C-A2DA-C01D8F0E4CC0}"/>
          </ac:picMkLst>
        </pc:picChg>
      </pc:sldChg>
      <pc:sldChg chg="addSp delSp modSp modNotesTx">
        <pc:chgData name="Mandy" userId="6be0712a-e9f9-4aff-a704-224fe206fc87" providerId="ADAL" clId="{5F96ED0C-5421-4925-A112-523FEC379151}" dt="2021-12-17T01:59:06.637" v="93"/>
        <pc:sldMkLst>
          <pc:docMk/>
          <pc:sldMk cId="0" sldId="327"/>
        </pc:sldMkLst>
        <pc:picChg chg="mod">
          <ac:chgData name="Mandy" userId="6be0712a-e9f9-4aff-a704-224fe206fc87" providerId="ADAL" clId="{5F96ED0C-5421-4925-A112-523FEC379151}" dt="2021-12-17T01:58:49.028" v="90"/>
          <ac:picMkLst>
            <pc:docMk/>
            <pc:sldMk cId="0" sldId="327"/>
            <ac:picMk id="4" creationId="{96922081-E0E6-48C4-871B-A7059A07E3FB}"/>
          </ac:picMkLst>
        </pc:picChg>
        <pc:picChg chg="add del mod">
          <ac:chgData name="Mandy" userId="6be0712a-e9f9-4aff-a704-224fe206fc87" providerId="ADAL" clId="{5F96ED0C-5421-4925-A112-523FEC379151}" dt="2021-12-17T01:58:58.954" v="92"/>
          <ac:picMkLst>
            <pc:docMk/>
            <pc:sldMk cId="0" sldId="327"/>
            <ac:picMk id="5" creationId="{F96FA4A0-4758-4110-BBCF-DCD36801FA5F}"/>
          </ac:picMkLst>
        </pc:picChg>
        <pc:picChg chg="del">
          <ac:chgData name="Mandy" userId="6be0712a-e9f9-4aff-a704-224fe206fc87" providerId="ADAL" clId="{5F96ED0C-5421-4925-A112-523FEC379151}" dt="2021-12-17T01:59:06.637" v="93"/>
          <ac:picMkLst>
            <pc:docMk/>
            <pc:sldMk cId="0" sldId="327"/>
            <ac:picMk id="6" creationId="{1E503664-CBD6-423D-A6E7-2BCCF5AE253C}"/>
          </ac:picMkLst>
        </pc:picChg>
      </pc:sldChg>
      <pc:sldChg chg="modNotesTx">
        <pc:chgData name="Mandy" userId="6be0712a-e9f9-4aff-a704-224fe206fc87" providerId="ADAL" clId="{5F96ED0C-5421-4925-A112-523FEC379151}" dt="2021-12-17T01:47:55.914" v="39" actId="20577"/>
        <pc:sldMkLst>
          <pc:docMk/>
          <pc:sldMk cId="0" sldId="330"/>
        </pc:sldMkLst>
      </pc:sldChg>
      <pc:sldChg chg="modSp mod modNotesTx">
        <pc:chgData name="Mandy" userId="6be0712a-e9f9-4aff-a704-224fe206fc87" providerId="ADAL" clId="{5F96ED0C-5421-4925-A112-523FEC379151}" dt="2021-12-17T03:49:24.829" v="146" actId="1076"/>
        <pc:sldMkLst>
          <pc:docMk/>
          <pc:sldMk cId="833366729" sldId="332"/>
        </pc:sldMkLst>
        <pc:picChg chg="mod">
          <ac:chgData name="Mandy" userId="6be0712a-e9f9-4aff-a704-224fe206fc87" providerId="ADAL" clId="{5F96ED0C-5421-4925-A112-523FEC379151}" dt="2021-12-17T03:49:24.829" v="146" actId="1076"/>
          <ac:picMkLst>
            <pc:docMk/>
            <pc:sldMk cId="833366729" sldId="332"/>
            <ac:picMk id="2" creationId="{E0492111-3545-46E2-BB29-850C043864FF}"/>
          </ac:picMkLst>
        </pc:picChg>
      </pc:sldChg>
      <pc:sldChg chg="modSp mod modNotesTx">
        <pc:chgData name="Mandy" userId="6be0712a-e9f9-4aff-a704-224fe206fc87" providerId="ADAL" clId="{5F96ED0C-5421-4925-A112-523FEC379151}" dt="2021-12-17T03:50:14.731" v="150" actId="1076"/>
        <pc:sldMkLst>
          <pc:docMk/>
          <pc:sldMk cId="0" sldId="340"/>
        </pc:sldMkLst>
        <pc:picChg chg="mod">
          <ac:chgData name="Mandy" userId="6be0712a-e9f9-4aff-a704-224fe206fc87" providerId="ADAL" clId="{5F96ED0C-5421-4925-A112-523FEC379151}" dt="2021-12-17T03:50:14.731" v="150" actId="1076"/>
          <ac:picMkLst>
            <pc:docMk/>
            <pc:sldMk cId="0" sldId="340"/>
            <ac:picMk id="2" creationId="{53D373FC-2A2D-4BEF-AF8E-1897D073383B}"/>
          </ac:picMkLst>
        </pc:picChg>
      </pc:sldChg>
      <pc:sldChg chg="modNotesTx">
        <pc:chgData name="Mandy" userId="6be0712a-e9f9-4aff-a704-224fe206fc87" providerId="ADAL" clId="{5F96ED0C-5421-4925-A112-523FEC379151}" dt="2021-12-17T01:57:19.709" v="89" actId="20577"/>
        <pc:sldMkLst>
          <pc:docMk/>
          <pc:sldMk cId="2850119461" sldId="355"/>
        </pc:sldMkLst>
      </pc:sldChg>
      <pc:sldChg chg="modSp mod modNotesTx">
        <pc:chgData name="Mandy" userId="6be0712a-e9f9-4aff-a704-224fe206fc87" providerId="ADAL" clId="{5F96ED0C-5421-4925-A112-523FEC379151}" dt="2021-12-17T03:51:32.409" v="161" actId="20577"/>
        <pc:sldMkLst>
          <pc:docMk/>
          <pc:sldMk cId="0" sldId="361"/>
        </pc:sldMkLst>
        <pc:spChg chg="mod">
          <ac:chgData name="Mandy" userId="6be0712a-e9f9-4aff-a704-224fe206fc87" providerId="ADAL" clId="{5F96ED0C-5421-4925-A112-523FEC379151}" dt="2021-12-17T03:51:32.409" v="161" actId="20577"/>
          <ac:spMkLst>
            <pc:docMk/>
            <pc:sldMk cId="0" sldId="361"/>
            <ac:spMk id="7" creationId="{CCDF4DEB-C9BD-4F1C-A48B-95AEACDEED14}"/>
          </ac:spMkLst>
        </pc:spChg>
        <pc:picChg chg="mod">
          <ac:chgData name="Mandy" userId="6be0712a-e9f9-4aff-a704-224fe206fc87" providerId="ADAL" clId="{5F96ED0C-5421-4925-A112-523FEC379151}" dt="2021-12-17T03:51:24.909" v="157" actId="1076"/>
          <ac:picMkLst>
            <pc:docMk/>
            <pc:sldMk cId="0" sldId="361"/>
            <ac:picMk id="2" creationId="{A2E5343D-F98E-41A5-A00D-1AED1E2029CF}"/>
          </ac:picMkLst>
        </pc:picChg>
      </pc:sldChg>
      <pc:sldChg chg="modNotesTx">
        <pc:chgData name="Mandy" userId="6be0712a-e9f9-4aff-a704-224fe206fc87" providerId="ADAL" clId="{5F96ED0C-5421-4925-A112-523FEC379151}" dt="2021-12-17T01:48:05.143" v="40" actId="20577"/>
        <pc:sldMkLst>
          <pc:docMk/>
          <pc:sldMk cId="0" sldId="362"/>
        </pc:sldMkLst>
      </pc:sldChg>
      <pc:sldChg chg="modSp mod modNotesTx">
        <pc:chgData name="Mandy" userId="6be0712a-e9f9-4aff-a704-224fe206fc87" providerId="ADAL" clId="{5F96ED0C-5421-4925-A112-523FEC379151}" dt="2021-12-17T03:44:07.725" v="138" actId="14100"/>
        <pc:sldMkLst>
          <pc:docMk/>
          <pc:sldMk cId="0" sldId="363"/>
        </pc:sldMkLst>
        <pc:picChg chg="mod">
          <ac:chgData name="Mandy" userId="6be0712a-e9f9-4aff-a704-224fe206fc87" providerId="ADAL" clId="{5F96ED0C-5421-4925-A112-523FEC379151}" dt="2021-12-17T03:44:07.725" v="138" actId="14100"/>
          <ac:picMkLst>
            <pc:docMk/>
            <pc:sldMk cId="0" sldId="363"/>
            <ac:picMk id="2" creationId="{8CEFE372-10AD-486D-9663-35AD39CC6F33}"/>
          </ac:picMkLst>
        </pc:picChg>
      </pc:sldChg>
      <pc:sldChg chg="modNotesTx">
        <pc:chgData name="Mandy" userId="6be0712a-e9f9-4aff-a704-224fe206fc87" providerId="ADAL" clId="{5F96ED0C-5421-4925-A112-523FEC379151}" dt="2021-12-17T01:56:59.539" v="83" actId="20577"/>
        <pc:sldMkLst>
          <pc:docMk/>
          <pc:sldMk cId="0" sldId="365"/>
        </pc:sldMkLst>
      </pc:sldChg>
      <pc:sldChg chg="modSp mod modNotesTx">
        <pc:chgData name="Mandy" userId="6be0712a-e9f9-4aff-a704-224fe206fc87" providerId="ADAL" clId="{5F96ED0C-5421-4925-A112-523FEC379151}" dt="2021-12-17T03:44:39.615" v="139" actId="14100"/>
        <pc:sldMkLst>
          <pc:docMk/>
          <pc:sldMk cId="0" sldId="367"/>
        </pc:sldMkLst>
        <pc:picChg chg="mod">
          <ac:chgData name="Mandy" userId="6be0712a-e9f9-4aff-a704-224fe206fc87" providerId="ADAL" clId="{5F96ED0C-5421-4925-A112-523FEC379151}" dt="2021-12-17T03:44:39.615" v="139" actId="14100"/>
          <ac:picMkLst>
            <pc:docMk/>
            <pc:sldMk cId="0" sldId="367"/>
            <ac:picMk id="2" creationId="{02E9C2CE-2B15-467E-AC17-3AAD993C594D}"/>
          </ac:picMkLst>
        </pc:picChg>
      </pc:sldChg>
      <pc:sldChg chg="modSp mod modNotesTx">
        <pc:chgData name="Mandy" userId="6be0712a-e9f9-4aff-a704-224fe206fc87" providerId="ADAL" clId="{5F96ED0C-5421-4925-A112-523FEC379151}" dt="2021-12-17T03:43:14.287" v="135" actId="1076"/>
        <pc:sldMkLst>
          <pc:docMk/>
          <pc:sldMk cId="0" sldId="368"/>
        </pc:sldMkLst>
        <pc:picChg chg="mod">
          <ac:chgData name="Mandy" userId="6be0712a-e9f9-4aff-a704-224fe206fc87" providerId="ADAL" clId="{5F96ED0C-5421-4925-A112-523FEC379151}" dt="2021-12-17T03:43:14.287" v="135" actId="1076"/>
          <ac:picMkLst>
            <pc:docMk/>
            <pc:sldMk cId="0" sldId="368"/>
            <ac:picMk id="2" creationId="{FB8AC3A8-7231-4AEB-99A8-1D8E146D32DE}"/>
          </ac:picMkLst>
        </pc:picChg>
      </pc:sldChg>
      <pc:sldChg chg="modSp mod ord modNotesTx">
        <pc:chgData name="Mandy" userId="6be0712a-e9f9-4aff-a704-224fe206fc87" providerId="ADAL" clId="{5F96ED0C-5421-4925-A112-523FEC379151}" dt="2021-12-17T03:41:40.652" v="130" actId="1076"/>
        <pc:sldMkLst>
          <pc:docMk/>
          <pc:sldMk cId="0" sldId="369"/>
        </pc:sldMkLst>
        <pc:picChg chg="mod">
          <ac:chgData name="Mandy" userId="6be0712a-e9f9-4aff-a704-224fe206fc87" providerId="ADAL" clId="{5F96ED0C-5421-4925-A112-523FEC379151}" dt="2021-12-17T03:41:40.652" v="130" actId="1076"/>
          <ac:picMkLst>
            <pc:docMk/>
            <pc:sldMk cId="0" sldId="369"/>
            <ac:picMk id="3" creationId="{CE7D8EF8-1003-49F8-AC8A-2E87C86A112A}"/>
          </ac:picMkLst>
        </pc:picChg>
      </pc:sldChg>
      <pc:sldChg chg="modSp mod ord modNotesTx">
        <pc:chgData name="Mandy" userId="6be0712a-e9f9-4aff-a704-224fe206fc87" providerId="ADAL" clId="{5F96ED0C-5421-4925-A112-523FEC379151}" dt="2021-12-17T03:42:07.182" v="133" actId="14100"/>
        <pc:sldMkLst>
          <pc:docMk/>
          <pc:sldMk cId="416483425" sldId="370"/>
        </pc:sldMkLst>
        <pc:picChg chg="mod">
          <ac:chgData name="Mandy" userId="6be0712a-e9f9-4aff-a704-224fe206fc87" providerId="ADAL" clId="{5F96ED0C-5421-4925-A112-523FEC379151}" dt="2021-12-17T03:42:07.182" v="133" actId="14100"/>
          <ac:picMkLst>
            <pc:docMk/>
            <pc:sldMk cId="416483425" sldId="370"/>
            <ac:picMk id="2" creationId="{D5321197-0D9D-4812-9295-13084B5CF4BB}"/>
          </ac:picMkLst>
        </pc:picChg>
      </pc:sldChg>
      <pc:sldChg chg="modSp mod modNotesTx">
        <pc:chgData name="Mandy" userId="6be0712a-e9f9-4aff-a704-224fe206fc87" providerId="ADAL" clId="{5F96ED0C-5421-4925-A112-523FEC379151}" dt="2021-12-17T03:43:33.897" v="137" actId="1076"/>
        <pc:sldMkLst>
          <pc:docMk/>
          <pc:sldMk cId="1599337073" sldId="371"/>
        </pc:sldMkLst>
        <pc:picChg chg="mod">
          <ac:chgData name="Mandy" userId="6be0712a-e9f9-4aff-a704-224fe206fc87" providerId="ADAL" clId="{5F96ED0C-5421-4925-A112-523FEC379151}" dt="2021-12-17T03:43:33.897" v="137" actId="1076"/>
          <ac:picMkLst>
            <pc:docMk/>
            <pc:sldMk cId="1599337073" sldId="371"/>
            <ac:picMk id="4" creationId="{48B1CEAB-1775-4896-A3DA-6BDAEAB84BA4}"/>
          </ac:picMkLst>
        </pc:picChg>
      </pc:sldChg>
      <pc:sldChg chg="modNotesTx">
        <pc:chgData name="Mandy" userId="6be0712a-e9f9-4aff-a704-224fe206fc87" providerId="ADAL" clId="{5F96ED0C-5421-4925-A112-523FEC379151}" dt="2021-12-17T01:56:40.197" v="81" actId="20577"/>
        <pc:sldMkLst>
          <pc:docMk/>
          <pc:sldMk cId="1911508646" sldId="372"/>
        </pc:sldMkLst>
      </pc:sldChg>
      <pc:sldChg chg="modSp mod modNotesTx">
        <pc:chgData name="Mandy" userId="6be0712a-e9f9-4aff-a704-224fe206fc87" providerId="ADAL" clId="{5F96ED0C-5421-4925-A112-523FEC379151}" dt="2021-12-17T03:39:31.277" v="126" actId="1076"/>
        <pc:sldMkLst>
          <pc:docMk/>
          <pc:sldMk cId="332726002" sldId="373"/>
        </pc:sldMkLst>
        <pc:picChg chg="mod">
          <ac:chgData name="Mandy" userId="6be0712a-e9f9-4aff-a704-224fe206fc87" providerId="ADAL" clId="{5F96ED0C-5421-4925-A112-523FEC379151}" dt="2021-12-17T03:39:31.277" v="126" actId="1076"/>
          <ac:picMkLst>
            <pc:docMk/>
            <pc:sldMk cId="332726002" sldId="373"/>
            <ac:picMk id="3" creationId="{88CDC008-A56D-4205-BAC3-A1A2A74842F3}"/>
          </ac:picMkLst>
        </pc:picChg>
      </pc:sldChg>
      <pc:sldChg chg="modNotesTx">
        <pc:chgData name="Mandy" userId="6be0712a-e9f9-4aff-a704-224fe206fc87" providerId="ADAL" clId="{5F96ED0C-5421-4925-A112-523FEC379151}" dt="2021-12-17T01:50:32.570" v="48" actId="20577"/>
        <pc:sldMkLst>
          <pc:docMk/>
          <pc:sldMk cId="993664604" sldId="374"/>
        </pc:sldMkLst>
      </pc:sldChg>
      <pc:sldChg chg="modNotesTx">
        <pc:chgData name="Mandy" userId="6be0712a-e9f9-4aff-a704-224fe206fc87" providerId="ADAL" clId="{5F96ED0C-5421-4925-A112-523FEC379151}" dt="2021-12-17T01:50:40.889" v="50" actId="20577"/>
        <pc:sldMkLst>
          <pc:docMk/>
          <pc:sldMk cId="2733794582" sldId="375"/>
        </pc:sldMkLst>
      </pc:sldChg>
      <pc:sldChg chg="modSp mod modNotesTx">
        <pc:chgData name="Mandy" userId="6be0712a-e9f9-4aff-a704-224fe206fc87" providerId="ADAL" clId="{5F96ED0C-5421-4925-A112-523FEC379151}" dt="2021-12-17T03:36:18.992" v="95" actId="1076"/>
        <pc:sldMkLst>
          <pc:docMk/>
          <pc:sldMk cId="1952342496" sldId="376"/>
        </pc:sldMkLst>
        <pc:picChg chg="mod">
          <ac:chgData name="Mandy" userId="6be0712a-e9f9-4aff-a704-224fe206fc87" providerId="ADAL" clId="{5F96ED0C-5421-4925-A112-523FEC379151}" dt="2021-12-17T03:36:18.992" v="95" actId="1076"/>
          <ac:picMkLst>
            <pc:docMk/>
            <pc:sldMk cId="1952342496" sldId="376"/>
            <ac:picMk id="2" creationId="{B9E30068-2638-4858-8FB4-E7CBD64B9C33}"/>
          </ac:picMkLst>
        </pc:picChg>
      </pc:sldChg>
      <pc:sldChg chg="ord modNotesTx">
        <pc:chgData name="Mandy" userId="6be0712a-e9f9-4aff-a704-224fe206fc87" providerId="ADAL" clId="{5F96ED0C-5421-4925-A112-523FEC379151}" dt="2021-12-17T01:56:03.414" v="74" actId="20577"/>
        <pc:sldMkLst>
          <pc:docMk/>
          <pc:sldMk cId="3446204231" sldId="377"/>
        </pc:sldMkLst>
      </pc:sldChg>
      <pc:sldChg chg="modSp mod modNotesTx">
        <pc:chgData name="Mandy" userId="6be0712a-e9f9-4aff-a704-224fe206fc87" providerId="ADAL" clId="{5F96ED0C-5421-4925-A112-523FEC379151}" dt="2021-12-17T03:39:57.762" v="127" actId="14100"/>
        <pc:sldMkLst>
          <pc:docMk/>
          <pc:sldMk cId="1295849508" sldId="378"/>
        </pc:sldMkLst>
        <pc:picChg chg="mod">
          <ac:chgData name="Mandy" userId="6be0712a-e9f9-4aff-a704-224fe206fc87" providerId="ADAL" clId="{5F96ED0C-5421-4925-A112-523FEC379151}" dt="2021-12-17T03:39:57.762" v="127" actId="14100"/>
          <ac:picMkLst>
            <pc:docMk/>
            <pc:sldMk cId="1295849508" sldId="378"/>
            <ac:picMk id="3" creationId="{D809A55C-4E44-4CDB-9622-9AF7F80F9639}"/>
          </ac:picMkLst>
        </pc:picChg>
      </pc:sldChg>
      <pc:sldChg chg="modNotesTx">
        <pc:chgData name="Mandy" userId="6be0712a-e9f9-4aff-a704-224fe206fc87" providerId="ADAL" clId="{5F96ED0C-5421-4925-A112-523FEC379151}" dt="2021-12-17T01:51:07.227" v="54" actId="20577"/>
        <pc:sldMkLst>
          <pc:docMk/>
          <pc:sldMk cId="403085213" sldId="379"/>
        </pc:sldMkLst>
      </pc:sldChg>
      <pc:sldChg chg="modNotesTx">
        <pc:chgData name="Mandy" userId="6be0712a-e9f9-4aff-a704-224fe206fc87" providerId="ADAL" clId="{5F96ED0C-5421-4925-A112-523FEC379151}" dt="2021-12-17T01:53:47.010" v="62" actId="20577"/>
        <pc:sldMkLst>
          <pc:docMk/>
          <pc:sldMk cId="2455098359" sldId="380"/>
        </pc:sldMkLst>
      </pc:sldChg>
      <pc:sldChg chg="modSp add mod">
        <pc:chgData name="Mandy" userId="6be0712a-e9f9-4aff-a704-224fe206fc87" providerId="ADAL" clId="{5F96ED0C-5421-4925-A112-523FEC379151}" dt="2021-12-17T03:38:56.274" v="124" actId="1076"/>
        <pc:sldMkLst>
          <pc:docMk/>
          <pc:sldMk cId="1466866023" sldId="381"/>
        </pc:sldMkLst>
        <pc:picChg chg="mod">
          <ac:chgData name="Mandy" userId="6be0712a-e9f9-4aff-a704-224fe206fc87" providerId="ADAL" clId="{5F96ED0C-5421-4925-A112-523FEC379151}" dt="2021-12-17T03:38:56.274" v="124" actId="1076"/>
          <ac:picMkLst>
            <pc:docMk/>
            <pc:sldMk cId="1466866023" sldId="381"/>
            <ac:picMk id="3" creationId="{55651D6A-ED06-42D0-9D12-A8AB966BF227}"/>
          </ac:picMkLst>
        </pc:picChg>
      </pc:sldChg>
      <pc:sldChg chg="addSp modSp new mod ord modNotesTx">
        <pc:chgData name="Mandy" userId="6be0712a-e9f9-4aff-a704-224fe206fc87" providerId="ADAL" clId="{5F96ED0C-5421-4925-A112-523FEC379151}" dt="2021-12-17T03:54:01.520" v="176" actId="14100"/>
        <pc:sldMkLst>
          <pc:docMk/>
          <pc:sldMk cId="1110844603" sldId="382"/>
        </pc:sldMkLst>
        <pc:spChg chg="mod">
          <ac:chgData name="Mandy" userId="6be0712a-e9f9-4aff-a704-224fe206fc87" providerId="ADAL" clId="{5F96ED0C-5421-4925-A112-523FEC379151}" dt="2021-12-17T03:45:20.424" v="144"/>
          <ac:spMkLst>
            <pc:docMk/>
            <pc:sldMk cId="1110844603" sldId="382"/>
            <ac:spMk id="2" creationId="{92938047-3B29-4C26-8B49-F0B0C573EBE0}"/>
          </ac:spMkLst>
        </pc:spChg>
        <pc:spChg chg="add mod">
          <ac:chgData name="Mandy" userId="6be0712a-e9f9-4aff-a704-224fe206fc87" providerId="ADAL" clId="{5F96ED0C-5421-4925-A112-523FEC379151}" dt="2021-12-17T03:54:01.520" v="176" actId="14100"/>
          <ac:spMkLst>
            <pc:docMk/>
            <pc:sldMk cId="1110844603" sldId="382"/>
            <ac:spMk id="5" creationId="{FBFAF876-3A11-4971-850B-80BA18BC8EB4}"/>
          </ac:spMkLst>
        </pc:spChg>
        <pc:picChg chg="mod">
          <ac:chgData name="Mandy" userId="6be0712a-e9f9-4aff-a704-224fe206fc87" providerId="ADAL" clId="{5F96ED0C-5421-4925-A112-523FEC379151}" dt="2021-12-17T03:53:33.015" v="171" actId="1076"/>
          <ac:picMkLst>
            <pc:docMk/>
            <pc:sldMk cId="1110844603" sldId="382"/>
            <ac:picMk id="3" creationId="{B6596E8C-0C0C-4205-8B5E-4739E34EE4D9}"/>
          </ac:picMkLst>
        </pc:picChg>
      </pc:sldChg>
      <pc:sldChg chg="modSp new mod modNotesTx">
        <pc:chgData name="Mandy" userId="6be0712a-e9f9-4aff-a704-224fe206fc87" providerId="ADAL" clId="{5F96ED0C-5421-4925-A112-523FEC379151}" dt="2021-12-17T03:52:49.529" v="169" actId="1076"/>
        <pc:sldMkLst>
          <pc:docMk/>
          <pc:sldMk cId="3185712621" sldId="383"/>
        </pc:sldMkLst>
        <pc:spChg chg="mod">
          <ac:chgData name="Mandy" userId="6be0712a-e9f9-4aff-a704-224fe206fc87" providerId="ADAL" clId="{5F96ED0C-5421-4925-A112-523FEC379151}" dt="2021-12-17T03:52:31.684" v="167" actId="27636"/>
          <ac:spMkLst>
            <pc:docMk/>
            <pc:sldMk cId="3185712621" sldId="383"/>
            <ac:spMk id="2" creationId="{62002115-696B-48BE-8F9E-2D8A6FFE27E8}"/>
          </ac:spMkLst>
        </pc:spChg>
        <pc:picChg chg="mod">
          <ac:chgData name="Mandy" userId="6be0712a-e9f9-4aff-a704-224fe206fc87" providerId="ADAL" clId="{5F96ED0C-5421-4925-A112-523FEC379151}" dt="2021-12-17T03:52:49.529" v="169" actId="1076"/>
          <ac:picMkLst>
            <pc:docMk/>
            <pc:sldMk cId="3185712621" sldId="383"/>
            <ac:picMk id="3" creationId="{A755EE02-31F4-47F5-BE2D-D5D03388DDF5}"/>
          </ac:picMkLst>
        </pc:picChg>
      </pc:sldChg>
      <pc:sldMasterChg chg="modSp modSldLayout">
        <pc:chgData name="Mandy" userId="6be0712a-e9f9-4aff-a704-224fe206fc87" providerId="ADAL" clId="{5F96ED0C-5421-4925-A112-523FEC379151}" dt="2021-12-17T01:31:37.069" v="25" actId="20577"/>
        <pc:sldMasterMkLst>
          <pc:docMk/>
          <pc:sldMasterMk cId="2231698175" sldId="2147483656"/>
        </pc:sldMasterMkLst>
        <pc:spChg chg="mod">
          <ac:chgData name="Mandy" userId="6be0712a-e9f9-4aff-a704-224fe206fc87" providerId="ADAL" clId="{5F96ED0C-5421-4925-A112-523FEC379151}" dt="2021-12-17T01:31:17.031" v="14" actId="207"/>
          <ac:spMkLst>
            <pc:docMk/>
            <pc:sldMasterMk cId="2231698175" sldId="2147483656"/>
            <ac:spMk id="2" creationId="{00000000-0000-0000-0000-000000000000}"/>
          </ac:spMkLst>
        </pc:spChg>
        <pc:sldLayoutChg chg="modSp mod">
          <pc:chgData name="Mandy" userId="6be0712a-e9f9-4aff-a704-224fe206fc87" providerId="ADAL" clId="{5F96ED0C-5421-4925-A112-523FEC379151}" dt="2021-12-17T01:31:10.275" v="13" actId="20577"/>
          <pc:sldLayoutMkLst>
            <pc:docMk/>
            <pc:sldMasterMk cId="2231698175" sldId="2147483656"/>
            <pc:sldLayoutMk cId="2972822520" sldId="2147483664"/>
          </pc:sldLayoutMkLst>
          <pc:spChg chg="mod">
            <ac:chgData name="Mandy" userId="6be0712a-e9f9-4aff-a704-224fe206fc87" providerId="ADAL" clId="{5F96ED0C-5421-4925-A112-523FEC379151}" dt="2021-12-17T01:30:49.008" v="0" actId="207"/>
            <ac:spMkLst>
              <pc:docMk/>
              <pc:sldMasterMk cId="2231698175" sldId="2147483656"/>
              <pc:sldLayoutMk cId="2972822520" sldId="2147483664"/>
              <ac:spMk id="2" creationId="{00000000-0000-0000-0000-000000000000}"/>
            </ac:spMkLst>
          </pc:spChg>
          <pc:spChg chg="mod">
            <ac:chgData name="Mandy" userId="6be0712a-e9f9-4aff-a704-224fe206fc87" providerId="ADAL" clId="{5F96ED0C-5421-4925-A112-523FEC379151}" dt="2021-12-17T01:31:10.275" v="13" actId="20577"/>
            <ac:spMkLst>
              <pc:docMk/>
              <pc:sldMasterMk cId="2231698175" sldId="2147483656"/>
              <pc:sldLayoutMk cId="2972822520" sldId="2147483664"/>
              <ac:spMk id="7" creationId="{C70ACA28-C8C2-427A-AA05-B15026A6A5A1}"/>
            </ac:spMkLst>
          </pc:spChg>
        </pc:sldLayoutChg>
        <pc:sldLayoutChg chg="modSp mod">
          <pc:chgData name="Mandy" userId="6be0712a-e9f9-4aff-a704-224fe206fc87" providerId="ADAL" clId="{5F96ED0C-5421-4925-A112-523FEC379151}" dt="2021-12-17T01:31:37.069" v="25" actId="20577"/>
          <pc:sldLayoutMkLst>
            <pc:docMk/>
            <pc:sldMasterMk cId="2231698175" sldId="2147483656"/>
            <pc:sldLayoutMk cId="2438486223" sldId="2147483665"/>
          </pc:sldLayoutMkLst>
          <pc:spChg chg="mod">
            <ac:chgData name="Mandy" userId="6be0712a-e9f9-4aff-a704-224fe206fc87" providerId="ADAL" clId="{5F96ED0C-5421-4925-A112-523FEC379151}" dt="2021-12-17T01:31:37.069" v="25" actId="20577"/>
            <ac:spMkLst>
              <pc:docMk/>
              <pc:sldMasterMk cId="2231698175" sldId="2147483656"/>
              <pc:sldLayoutMk cId="2438486223" sldId="2147483665"/>
              <ac:spMk id="7" creationId="{8A1D77AC-0391-4922-8A32-4FAAFC4F6D3B}"/>
            </ac:spMkLst>
          </pc:spChg>
        </pc:sldLayoutChg>
      </pc:sldMasterChg>
    </pc:docChg>
  </pc:docChgLst>
  <pc:docChgLst>
    <pc:chgData name="BYRNE, Mandy" userId="S::byrnaz@austin.org.au::6be0712a-e9f9-4aff-a704-224fe206fc87" providerId="AD" clId="Web-{EE3AAFD7-AB89-C681-CBFD-B7BA22B470A5}"/>
    <pc:docChg chg="modSld">
      <pc:chgData name="BYRNE, Mandy" userId="S::byrnaz@austin.org.au::6be0712a-e9f9-4aff-a704-224fe206fc87" providerId="AD" clId="Web-{EE3AAFD7-AB89-C681-CBFD-B7BA22B470A5}" dt="2021-12-20T03:33:55.610" v="4" actId="20577"/>
      <pc:docMkLst>
        <pc:docMk/>
      </pc:docMkLst>
      <pc:sldChg chg="modSp">
        <pc:chgData name="BYRNE, Mandy" userId="S::byrnaz@austin.org.au::6be0712a-e9f9-4aff-a704-224fe206fc87" providerId="AD" clId="Web-{EE3AAFD7-AB89-C681-CBFD-B7BA22B470A5}" dt="2021-12-20T03:30:52.116" v="0" actId="14100"/>
        <pc:sldMkLst>
          <pc:docMk/>
          <pc:sldMk cId="0" sldId="369"/>
        </pc:sldMkLst>
        <pc:picChg chg="mod">
          <ac:chgData name="BYRNE, Mandy" userId="S::byrnaz@austin.org.au::6be0712a-e9f9-4aff-a704-224fe206fc87" providerId="AD" clId="Web-{EE3AAFD7-AB89-C681-CBFD-B7BA22B470A5}" dt="2021-12-20T03:30:52.116" v="0" actId="14100"/>
          <ac:picMkLst>
            <pc:docMk/>
            <pc:sldMk cId="0" sldId="369"/>
            <ac:picMk id="3" creationId="{CE7D8EF8-1003-49F8-AC8A-2E87C86A112A}"/>
          </ac:picMkLst>
        </pc:picChg>
      </pc:sldChg>
      <pc:sldChg chg="modSp">
        <pc:chgData name="BYRNE, Mandy" userId="S::byrnaz@austin.org.au::6be0712a-e9f9-4aff-a704-224fe206fc87" providerId="AD" clId="Web-{EE3AAFD7-AB89-C681-CBFD-B7BA22B470A5}" dt="2021-12-20T03:31:28.274" v="2" actId="14100"/>
        <pc:sldMkLst>
          <pc:docMk/>
          <pc:sldMk cId="2733794582" sldId="375"/>
        </pc:sldMkLst>
        <pc:picChg chg="mod">
          <ac:chgData name="BYRNE, Mandy" userId="S::byrnaz@austin.org.au::6be0712a-e9f9-4aff-a704-224fe206fc87" providerId="AD" clId="Web-{EE3AAFD7-AB89-C681-CBFD-B7BA22B470A5}" dt="2021-12-20T03:31:28.274" v="2" actId="14100"/>
          <ac:picMkLst>
            <pc:docMk/>
            <pc:sldMk cId="2733794582" sldId="375"/>
            <ac:picMk id="3" creationId="{3D4CABCE-05EB-445C-82B8-EA2B5CF50CBF}"/>
          </ac:picMkLst>
        </pc:picChg>
      </pc:sldChg>
      <pc:sldChg chg="modSp">
        <pc:chgData name="BYRNE, Mandy" userId="S::byrnaz@austin.org.au::6be0712a-e9f9-4aff-a704-224fe206fc87" providerId="AD" clId="Web-{EE3AAFD7-AB89-C681-CBFD-B7BA22B470A5}" dt="2021-12-20T03:30:57.210" v="1" actId="14100"/>
        <pc:sldMkLst>
          <pc:docMk/>
          <pc:sldMk cId="2455098359" sldId="380"/>
        </pc:sldMkLst>
        <pc:picChg chg="mod">
          <ac:chgData name="BYRNE, Mandy" userId="S::byrnaz@austin.org.au::6be0712a-e9f9-4aff-a704-224fe206fc87" providerId="AD" clId="Web-{EE3AAFD7-AB89-C681-CBFD-B7BA22B470A5}" dt="2021-12-20T03:30:57.210" v="1" actId="14100"/>
          <ac:picMkLst>
            <pc:docMk/>
            <pc:sldMk cId="2455098359" sldId="380"/>
            <ac:picMk id="3" creationId="{46291682-E97D-4485-AB0D-E44AB81FF659}"/>
          </ac:picMkLst>
        </pc:picChg>
      </pc:sldChg>
      <pc:sldChg chg="modSp">
        <pc:chgData name="BYRNE, Mandy" userId="S::byrnaz@austin.org.au::6be0712a-e9f9-4aff-a704-224fe206fc87" providerId="AD" clId="Web-{EE3AAFD7-AB89-C681-CBFD-B7BA22B470A5}" dt="2021-12-20T03:33:55.610" v="4" actId="20577"/>
        <pc:sldMkLst>
          <pc:docMk/>
          <pc:sldMk cId="3185712621" sldId="383"/>
        </pc:sldMkLst>
        <pc:spChg chg="mod">
          <ac:chgData name="BYRNE, Mandy" userId="S::byrnaz@austin.org.au::6be0712a-e9f9-4aff-a704-224fe206fc87" providerId="AD" clId="Web-{EE3AAFD7-AB89-C681-CBFD-B7BA22B470A5}" dt="2021-12-20T03:33:55.610" v="4" actId="20577"/>
          <ac:spMkLst>
            <pc:docMk/>
            <pc:sldMk cId="3185712621" sldId="383"/>
            <ac:spMk id="2" creationId="{62002115-696B-48BE-8F9E-2D8A6FFE27E8}"/>
          </ac:spMkLst>
        </pc:spChg>
      </pc:sldChg>
    </pc:docChg>
  </pc:docChgLst>
  <pc:docChgLst>
    <pc:chgData name="Mandy BYRNE" userId="6be0712a-e9f9-4aff-a704-224fe206fc87" providerId="ADAL" clId="{2DE94411-DFA0-477B-BB7A-4D49C75CD1F4}"/>
    <pc:docChg chg="undo custSel addSld modSld modMainMaster modSection">
      <pc:chgData name="Mandy BYRNE" userId="6be0712a-e9f9-4aff-a704-224fe206fc87" providerId="ADAL" clId="{2DE94411-DFA0-477B-BB7A-4D49C75CD1F4}" dt="2022-10-17T00:52:14.872" v="241" actId="14100"/>
      <pc:docMkLst>
        <pc:docMk/>
      </pc:docMkLst>
      <pc:sldChg chg="delSp modSp mod">
        <pc:chgData name="Mandy BYRNE" userId="6be0712a-e9f9-4aff-a704-224fe206fc87" providerId="ADAL" clId="{2DE94411-DFA0-477B-BB7A-4D49C75CD1F4}" dt="2022-10-17T00:32:50.020" v="67" actId="20577"/>
        <pc:sldMkLst>
          <pc:docMk/>
          <pc:sldMk cId="0" sldId="275"/>
        </pc:sldMkLst>
        <pc:spChg chg="mod">
          <ac:chgData name="Mandy BYRNE" userId="6be0712a-e9f9-4aff-a704-224fe206fc87" providerId="ADAL" clId="{2DE94411-DFA0-477B-BB7A-4D49C75CD1F4}" dt="2022-10-17T00:32:50.020" v="67" actId="20577"/>
          <ac:spMkLst>
            <pc:docMk/>
            <pc:sldMk cId="0" sldId="275"/>
            <ac:spMk id="2" creationId="{DDB6678E-F968-4D5F-B96F-DE4A8A14B515}"/>
          </ac:spMkLst>
        </pc:spChg>
        <pc:picChg chg="del">
          <ac:chgData name="Mandy BYRNE" userId="6be0712a-e9f9-4aff-a704-224fe206fc87" providerId="ADAL" clId="{2DE94411-DFA0-477B-BB7A-4D49C75CD1F4}" dt="2022-10-17T00:32:28.517" v="61" actId="478"/>
          <ac:picMkLst>
            <pc:docMk/>
            <pc:sldMk cId="0" sldId="275"/>
            <ac:picMk id="3" creationId="{65CA6867-93C7-462E-9579-EEEF694EF771}"/>
          </ac:picMkLst>
        </pc:picChg>
        <pc:picChg chg="mod">
          <ac:chgData name="Mandy BYRNE" userId="6be0712a-e9f9-4aff-a704-224fe206fc87" providerId="ADAL" clId="{2DE94411-DFA0-477B-BB7A-4D49C75CD1F4}" dt="2022-10-17T00:32:42.839" v="63" actId="14100"/>
          <ac:picMkLst>
            <pc:docMk/>
            <pc:sldMk cId="0" sldId="275"/>
            <ac:picMk id="4" creationId="{10C026E5-455B-59D7-8AF5-1742E410A05A}"/>
          </ac:picMkLst>
        </pc:picChg>
      </pc:sldChg>
      <pc:sldChg chg="delSp modSp mod">
        <pc:chgData name="Mandy BYRNE" userId="6be0712a-e9f9-4aff-a704-224fe206fc87" providerId="ADAL" clId="{2DE94411-DFA0-477B-BB7A-4D49C75CD1F4}" dt="2022-10-17T00:50:22.700" v="226" actId="14100"/>
        <pc:sldMkLst>
          <pc:docMk/>
          <pc:sldMk cId="0" sldId="302"/>
        </pc:sldMkLst>
        <pc:picChg chg="del">
          <ac:chgData name="Mandy BYRNE" userId="6be0712a-e9f9-4aff-a704-224fe206fc87" providerId="ADAL" clId="{2DE94411-DFA0-477B-BB7A-4D49C75CD1F4}" dt="2022-10-17T00:26:48.259" v="39" actId="478"/>
          <ac:picMkLst>
            <pc:docMk/>
            <pc:sldMk cId="0" sldId="302"/>
            <ac:picMk id="3" creationId="{AAAE0F08-62BE-445F-91C8-45BA832ED206}"/>
          </ac:picMkLst>
        </pc:picChg>
        <pc:picChg chg="del mod">
          <ac:chgData name="Mandy BYRNE" userId="6be0712a-e9f9-4aff-a704-224fe206fc87" providerId="ADAL" clId="{2DE94411-DFA0-477B-BB7A-4D49C75CD1F4}" dt="2022-10-17T00:50:12.622" v="224" actId="478"/>
          <ac:picMkLst>
            <pc:docMk/>
            <pc:sldMk cId="0" sldId="302"/>
            <ac:picMk id="4" creationId="{C69DA18D-6E50-BFBF-9D48-45D894B3A0E4}"/>
          </ac:picMkLst>
        </pc:picChg>
        <pc:picChg chg="mod">
          <ac:chgData name="Mandy BYRNE" userId="6be0712a-e9f9-4aff-a704-224fe206fc87" providerId="ADAL" clId="{2DE94411-DFA0-477B-BB7A-4D49C75CD1F4}" dt="2022-10-17T00:50:22.700" v="226" actId="14100"/>
          <ac:picMkLst>
            <pc:docMk/>
            <pc:sldMk cId="0" sldId="302"/>
            <ac:picMk id="5" creationId="{E4CBE50A-8890-305B-AB71-FF4D74190C74}"/>
          </ac:picMkLst>
        </pc:picChg>
      </pc:sldChg>
      <pc:sldChg chg="delSp modSp mod">
        <pc:chgData name="Mandy BYRNE" userId="6be0712a-e9f9-4aff-a704-224fe206fc87" providerId="ADAL" clId="{2DE94411-DFA0-477B-BB7A-4D49C75CD1F4}" dt="2022-10-17T00:43:55.793" v="180" actId="14100"/>
        <pc:sldMkLst>
          <pc:docMk/>
          <pc:sldMk cId="0" sldId="304"/>
        </pc:sldMkLst>
        <pc:picChg chg="del">
          <ac:chgData name="Mandy BYRNE" userId="6be0712a-e9f9-4aff-a704-224fe206fc87" providerId="ADAL" clId="{2DE94411-DFA0-477B-BB7A-4D49C75CD1F4}" dt="2022-10-17T00:43:46.707" v="178" actId="478"/>
          <ac:picMkLst>
            <pc:docMk/>
            <pc:sldMk cId="0" sldId="304"/>
            <ac:picMk id="2" creationId="{92688C94-4D0B-49FA-877A-A023B5DD543D}"/>
          </ac:picMkLst>
        </pc:picChg>
        <pc:picChg chg="mod">
          <ac:chgData name="Mandy BYRNE" userId="6be0712a-e9f9-4aff-a704-224fe206fc87" providerId="ADAL" clId="{2DE94411-DFA0-477B-BB7A-4D49C75CD1F4}" dt="2022-10-17T00:43:55.793" v="180" actId="14100"/>
          <ac:picMkLst>
            <pc:docMk/>
            <pc:sldMk cId="0" sldId="304"/>
            <ac:picMk id="3" creationId="{631F6B43-6305-2B59-7F64-0D3DF8B59B71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42:03.336" v="168" actId="1076"/>
        <pc:sldMkLst>
          <pc:docMk/>
          <pc:sldMk cId="0" sldId="305"/>
        </pc:sldMkLst>
        <pc:graphicFrameChg chg="add del mod">
          <ac:chgData name="Mandy BYRNE" userId="6be0712a-e9f9-4aff-a704-224fe206fc87" providerId="ADAL" clId="{2DE94411-DFA0-477B-BB7A-4D49C75CD1F4}" dt="2022-10-17T00:36:48.005" v="97"/>
          <ac:graphicFrameMkLst>
            <pc:docMk/>
            <pc:sldMk cId="0" sldId="305"/>
            <ac:graphicFrameMk id="5" creationId="{A5076385-4427-3F16-8782-1616246BA91F}"/>
          </ac:graphicFrameMkLst>
        </pc:graphicFrameChg>
        <pc:graphicFrameChg chg="mod">
          <ac:chgData name="Mandy BYRNE" userId="6be0712a-e9f9-4aff-a704-224fe206fc87" providerId="ADAL" clId="{2DE94411-DFA0-477B-BB7A-4D49C75CD1F4}" dt="2022-10-17T00:37:04.787" v="102"/>
          <ac:graphicFrameMkLst>
            <pc:docMk/>
            <pc:sldMk cId="0" sldId="305"/>
            <ac:graphicFrameMk id="6" creationId="{77F444F6-FF7F-7F32-D0B5-509A88D0EC3F}"/>
          </ac:graphicFrameMkLst>
        </pc:graphicFrameChg>
        <pc:picChg chg="del">
          <ac:chgData name="Mandy BYRNE" userId="6be0712a-e9f9-4aff-a704-224fe206fc87" providerId="ADAL" clId="{2DE94411-DFA0-477B-BB7A-4D49C75CD1F4}" dt="2022-10-17T00:36:11.559" v="90" actId="478"/>
          <ac:picMkLst>
            <pc:docMk/>
            <pc:sldMk cId="0" sldId="305"/>
            <ac:picMk id="2" creationId="{AA5EE9C0-F03A-46BA-AAB5-FBD6EBC7CFAE}"/>
          </ac:picMkLst>
        </pc:picChg>
        <pc:picChg chg="del mod">
          <ac:chgData name="Mandy BYRNE" userId="6be0712a-e9f9-4aff-a704-224fe206fc87" providerId="ADAL" clId="{2DE94411-DFA0-477B-BB7A-4D49C75CD1F4}" dt="2022-10-17T00:36:30.872" v="93" actId="478"/>
          <ac:picMkLst>
            <pc:docMk/>
            <pc:sldMk cId="0" sldId="305"/>
            <ac:picMk id="4" creationId="{CA674657-5AC0-5CFE-FE1F-03CC707FAEF6}"/>
          </ac:picMkLst>
        </pc:picChg>
        <pc:picChg chg="del mod">
          <ac:chgData name="Mandy BYRNE" userId="6be0712a-e9f9-4aff-a704-224fe206fc87" providerId="ADAL" clId="{2DE94411-DFA0-477B-BB7A-4D49C75CD1F4}" dt="2022-10-17T00:41:49.762" v="165" actId="478"/>
          <ac:picMkLst>
            <pc:docMk/>
            <pc:sldMk cId="0" sldId="305"/>
            <ac:picMk id="7" creationId="{F0DDDD0B-15B6-A457-7394-2613A14FA854}"/>
          </ac:picMkLst>
        </pc:picChg>
        <pc:picChg chg="mod">
          <ac:chgData name="Mandy BYRNE" userId="6be0712a-e9f9-4aff-a704-224fe206fc87" providerId="ADAL" clId="{2DE94411-DFA0-477B-BB7A-4D49C75CD1F4}" dt="2022-10-17T00:42:03.336" v="168" actId="1076"/>
          <ac:picMkLst>
            <pc:docMk/>
            <pc:sldMk cId="0" sldId="305"/>
            <ac:picMk id="8" creationId="{80F0710D-6661-E6DB-9F3B-CF05B923A31B}"/>
          </ac:picMkLst>
        </pc:picChg>
      </pc:sldChg>
      <pc:sldChg chg="delSp modSp mod">
        <pc:chgData name="Mandy BYRNE" userId="6be0712a-e9f9-4aff-a704-224fe206fc87" providerId="ADAL" clId="{2DE94411-DFA0-477B-BB7A-4D49C75CD1F4}" dt="2022-10-17T00:49:24.979" v="223" actId="478"/>
        <pc:sldMkLst>
          <pc:docMk/>
          <pc:sldMk cId="0" sldId="306"/>
        </pc:sldMkLst>
        <pc:picChg chg="del">
          <ac:chgData name="Mandy BYRNE" userId="6be0712a-e9f9-4aff-a704-224fe206fc87" providerId="ADAL" clId="{2DE94411-DFA0-477B-BB7A-4D49C75CD1F4}" dt="2022-10-17T00:26:15.632" v="36" actId="478"/>
          <ac:picMkLst>
            <pc:docMk/>
            <pc:sldMk cId="0" sldId="306"/>
            <ac:picMk id="2" creationId="{6929F91E-9CBA-4A37-B8E4-0FEC2ED7F64A}"/>
          </ac:picMkLst>
        </pc:picChg>
        <pc:picChg chg="del mod">
          <ac:chgData name="Mandy BYRNE" userId="6be0712a-e9f9-4aff-a704-224fe206fc87" providerId="ADAL" clId="{2DE94411-DFA0-477B-BB7A-4D49C75CD1F4}" dt="2022-10-17T00:49:24.979" v="223" actId="478"/>
          <ac:picMkLst>
            <pc:docMk/>
            <pc:sldMk cId="0" sldId="306"/>
            <ac:picMk id="4" creationId="{FBDC2E15-76DB-16BE-5B84-BB361F683421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27:41.188" v="44" actId="14100"/>
        <pc:sldMkLst>
          <pc:docMk/>
          <pc:sldMk cId="0" sldId="323"/>
        </pc:sldMkLst>
        <pc:picChg chg="del">
          <ac:chgData name="Mandy BYRNE" userId="6be0712a-e9f9-4aff-a704-224fe206fc87" providerId="ADAL" clId="{2DE94411-DFA0-477B-BB7A-4D49C75CD1F4}" dt="2022-10-17T00:27:34.958" v="42" actId="478"/>
          <ac:picMkLst>
            <pc:docMk/>
            <pc:sldMk cId="0" sldId="323"/>
            <ac:picMk id="2" creationId="{31DB833C-F5C6-4467-9577-0446CC0F947C}"/>
          </ac:picMkLst>
        </pc:picChg>
        <pc:picChg chg="add mod">
          <ac:chgData name="Mandy BYRNE" userId="6be0712a-e9f9-4aff-a704-224fe206fc87" providerId="ADAL" clId="{2DE94411-DFA0-477B-BB7A-4D49C75CD1F4}" dt="2022-10-17T00:27:41.188" v="44" actId="14100"/>
          <ac:picMkLst>
            <pc:docMk/>
            <pc:sldMk cId="0" sldId="323"/>
            <ac:picMk id="5" creationId="{156A4931-7AC6-EFF2-E4FD-50EBB9B547C8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19:03.758" v="14" actId="14100"/>
        <pc:sldMkLst>
          <pc:docMk/>
          <pc:sldMk cId="0" sldId="324"/>
        </pc:sldMkLst>
        <pc:picChg chg="del">
          <ac:chgData name="Mandy BYRNE" userId="6be0712a-e9f9-4aff-a704-224fe206fc87" providerId="ADAL" clId="{2DE94411-DFA0-477B-BB7A-4D49C75CD1F4}" dt="2022-10-17T00:18:52.936" v="11" actId="478"/>
          <ac:picMkLst>
            <pc:docMk/>
            <pc:sldMk cId="0" sldId="324"/>
            <ac:picMk id="3" creationId="{4A7B2ADC-718F-459C-A2DA-C01D8F0E4CC0}"/>
          </ac:picMkLst>
        </pc:picChg>
        <pc:picChg chg="add mod">
          <ac:chgData name="Mandy BYRNE" userId="6be0712a-e9f9-4aff-a704-224fe206fc87" providerId="ADAL" clId="{2DE94411-DFA0-477B-BB7A-4D49C75CD1F4}" dt="2022-10-17T00:19:03.758" v="14" actId="14100"/>
          <ac:picMkLst>
            <pc:docMk/>
            <pc:sldMk cId="0" sldId="324"/>
            <ac:picMk id="5" creationId="{503EFF20-A884-3688-D35E-D8CA53844CB4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48:18.805" v="213" actId="14100"/>
        <pc:sldMkLst>
          <pc:docMk/>
          <pc:sldMk cId="0" sldId="327"/>
        </pc:sldMkLst>
        <pc:picChg chg="add del mod">
          <ac:chgData name="Mandy BYRNE" userId="6be0712a-e9f9-4aff-a704-224fe206fc87" providerId="ADAL" clId="{2DE94411-DFA0-477B-BB7A-4D49C75CD1F4}" dt="2022-10-17T00:20:39.824" v="19" actId="478"/>
          <ac:picMkLst>
            <pc:docMk/>
            <pc:sldMk cId="0" sldId="327"/>
            <ac:picMk id="5" creationId="{5AAB1505-B59D-C605-4FB1-1C45F4A40132}"/>
          </ac:picMkLst>
        </pc:picChg>
        <pc:picChg chg="del">
          <ac:chgData name="Mandy BYRNE" userId="6be0712a-e9f9-4aff-a704-224fe206fc87" providerId="ADAL" clId="{2DE94411-DFA0-477B-BB7A-4D49C75CD1F4}" dt="2022-10-17T00:48:02.930" v="212" actId="478"/>
          <ac:picMkLst>
            <pc:docMk/>
            <pc:sldMk cId="0" sldId="327"/>
            <ac:picMk id="6" creationId="{B3E4CDAC-1B28-98D1-2D44-F103504604DC}"/>
          </ac:picMkLst>
        </pc:picChg>
        <pc:picChg chg="del">
          <ac:chgData name="Mandy BYRNE" userId="6be0712a-e9f9-4aff-a704-224fe206fc87" providerId="ADAL" clId="{2DE94411-DFA0-477B-BB7A-4D49C75CD1F4}" dt="2022-10-17T00:20:11.116" v="15" actId="478"/>
          <ac:picMkLst>
            <pc:docMk/>
            <pc:sldMk cId="0" sldId="327"/>
            <ac:picMk id="7" creationId="{00917ACC-BE7E-4ADD-9831-FE1A1D000F7E}"/>
          </ac:picMkLst>
        </pc:picChg>
        <pc:picChg chg="mod">
          <ac:chgData name="Mandy BYRNE" userId="6be0712a-e9f9-4aff-a704-224fe206fc87" providerId="ADAL" clId="{2DE94411-DFA0-477B-BB7A-4D49C75CD1F4}" dt="2022-10-17T00:48:18.805" v="213" actId="14100"/>
          <ac:picMkLst>
            <pc:docMk/>
            <pc:sldMk cId="0" sldId="327"/>
            <ac:picMk id="8" creationId="{1B4EE00E-80C5-E3CD-D818-C91C1C686EF7}"/>
          </ac:picMkLst>
        </pc:picChg>
        <pc:picChg chg="add del">
          <ac:chgData name="Mandy BYRNE" userId="6be0712a-e9f9-4aff-a704-224fe206fc87" providerId="ADAL" clId="{2DE94411-DFA0-477B-BB7A-4D49C75CD1F4}" dt="2022-10-17T00:21:07.247" v="21" actId="478"/>
          <ac:picMkLst>
            <pc:docMk/>
            <pc:sldMk cId="0" sldId="327"/>
            <ac:picMk id="1026" creationId="{0CC6A00C-0883-C99B-F370-0E37A25FDD3B}"/>
          </ac:picMkLst>
        </pc:picChg>
      </pc:sldChg>
      <pc:sldChg chg="delSp modSp mod">
        <pc:chgData name="Mandy BYRNE" userId="6be0712a-e9f9-4aff-a704-224fe206fc87" providerId="ADAL" clId="{2DE94411-DFA0-477B-BB7A-4D49C75CD1F4}" dt="2022-10-17T00:48:46.158" v="216" actId="478"/>
        <pc:sldMkLst>
          <pc:docMk/>
          <pc:sldMk cId="0" sldId="330"/>
        </pc:sldMkLst>
        <pc:picChg chg="del">
          <ac:chgData name="Mandy BYRNE" userId="6be0712a-e9f9-4aff-a704-224fe206fc87" providerId="ADAL" clId="{2DE94411-DFA0-477B-BB7A-4D49C75CD1F4}" dt="2022-10-17T00:22:17.880" v="22" actId="478"/>
          <ac:picMkLst>
            <pc:docMk/>
            <pc:sldMk cId="0" sldId="330"/>
            <ac:picMk id="3" creationId="{DEDE62B5-241F-4BD3-B259-0AD2F7D962E3}"/>
          </ac:picMkLst>
        </pc:picChg>
        <pc:picChg chg="del mod">
          <ac:chgData name="Mandy BYRNE" userId="6be0712a-e9f9-4aff-a704-224fe206fc87" providerId="ADAL" clId="{2DE94411-DFA0-477B-BB7A-4D49C75CD1F4}" dt="2022-10-17T00:48:46.158" v="216" actId="478"/>
          <ac:picMkLst>
            <pc:docMk/>
            <pc:sldMk cId="0" sldId="330"/>
            <ac:picMk id="4" creationId="{F407F7FA-4851-37EF-375E-24F7D280D852}"/>
          </ac:picMkLst>
        </pc:picChg>
        <pc:picChg chg="mod">
          <ac:chgData name="Mandy BYRNE" userId="6be0712a-e9f9-4aff-a704-224fe206fc87" providerId="ADAL" clId="{2DE94411-DFA0-477B-BB7A-4D49C75CD1F4}" dt="2022-10-17T00:48:42.665" v="215" actId="14100"/>
          <ac:picMkLst>
            <pc:docMk/>
            <pc:sldMk cId="0" sldId="330"/>
            <ac:picMk id="5" creationId="{2DBB4272-DC36-76C2-DC57-ECA83AE0EDF0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18:17.040" v="10" actId="14100"/>
        <pc:sldMkLst>
          <pc:docMk/>
          <pc:sldMk cId="833366729" sldId="332"/>
        </pc:sldMkLst>
        <pc:picChg chg="add del">
          <ac:chgData name="Mandy BYRNE" userId="6be0712a-e9f9-4aff-a704-224fe206fc87" providerId="ADAL" clId="{2DE94411-DFA0-477B-BB7A-4D49C75CD1F4}" dt="2022-10-17T00:17:23.287" v="3" actId="478"/>
          <ac:picMkLst>
            <pc:docMk/>
            <pc:sldMk cId="833366729" sldId="332"/>
            <ac:picMk id="2" creationId="{E0492111-3545-46E2-BB29-850C043864FF}"/>
          </ac:picMkLst>
        </pc:picChg>
        <pc:picChg chg="del mod">
          <ac:chgData name="Mandy BYRNE" userId="6be0712a-e9f9-4aff-a704-224fe206fc87" providerId="ADAL" clId="{2DE94411-DFA0-477B-BB7A-4D49C75CD1F4}" dt="2022-10-17T00:17:48.886" v="7" actId="478"/>
          <ac:picMkLst>
            <pc:docMk/>
            <pc:sldMk cId="833366729" sldId="332"/>
            <ac:picMk id="3" creationId="{127E6140-D239-28EB-44CD-C61C2AA3916B}"/>
          </ac:picMkLst>
        </pc:picChg>
        <pc:picChg chg="add mod">
          <ac:chgData name="Mandy BYRNE" userId="6be0712a-e9f9-4aff-a704-224fe206fc87" providerId="ADAL" clId="{2DE94411-DFA0-477B-BB7A-4D49C75CD1F4}" dt="2022-10-17T00:18:17.040" v="10" actId="14100"/>
          <ac:picMkLst>
            <pc:docMk/>
            <pc:sldMk cId="833366729" sldId="332"/>
            <ac:picMk id="5" creationId="{D2D6FA1A-8F3C-A5FE-30D3-086473FC44FA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24:44.211" v="35" actId="14100"/>
        <pc:sldMkLst>
          <pc:docMk/>
          <pc:sldMk cId="0" sldId="340"/>
        </pc:sldMkLst>
        <pc:picChg chg="del">
          <ac:chgData name="Mandy BYRNE" userId="6be0712a-e9f9-4aff-a704-224fe206fc87" providerId="ADAL" clId="{2DE94411-DFA0-477B-BB7A-4D49C75CD1F4}" dt="2022-10-17T00:24:04.821" v="30" actId="478"/>
          <ac:picMkLst>
            <pc:docMk/>
            <pc:sldMk cId="0" sldId="340"/>
            <ac:picMk id="2" creationId="{53D373FC-2A2D-4BEF-AF8E-1897D073383B}"/>
          </ac:picMkLst>
        </pc:picChg>
        <pc:picChg chg="add del">
          <ac:chgData name="Mandy BYRNE" userId="6be0712a-e9f9-4aff-a704-224fe206fc87" providerId="ADAL" clId="{2DE94411-DFA0-477B-BB7A-4D49C75CD1F4}" dt="2022-10-17T00:24:15.755" v="32" actId="22"/>
          <ac:picMkLst>
            <pc:docMk/>
            <pc:sldMk cId="0" sldId="340"/>
            <ac:picMk id="5" creationId="{7438850F-3ABC-114C-2C60-7377EA1682A3}"/>
          </ac:picMkLst>
        </pc:picChg>
        <pc:picChg chg="add mod">
          <ac:chgData name="Mandy BYRNE" userId="6be0712a-e9f9-4aff-a704-224fe206fc87" providerId="ADAL" clId="{2DE94411-DFA0-477B-BB7A-4D49C75CD1F4}" dt="2022-10-17T00:24:44.211" v="35" actId="14100"/>
          <ac:picMkLst>
            <pc:docMk/>
            <pc:sldMk cId="0" sldId="340"/>
            <ac:picMk id="7" creationId="{09AEC82C-1230-1F85-0601-7DEFF6E521A3}"/>
          </ac:picMkLst>
        </pc:picChg>
      </pc:sldChg>
      <pc:sldChg chg="delSp modSp mod">
        <pc:chgData name="Mandy BYRNE" userId="6be0712a-e9f9-4aff-a704-224fe206fc87" providerId="ADAL" clId="{2DE94411-DFA0-477B-BB7A-4D49C75CD1F4}" dt="2022-10-17T00:47:45.451" v="211" actId="14100"/>
        <pc:sldMkLst>
          <pc:docMk/>
          <pc:sldMk cId="2850119461" sldId="355"/>
        </pc:sldMkLst>
        <pc:picChg chg="del">
          <ac:chgData name="Mandy BYRNE" userId="6be0712a-e9f9-4aff-a704-224fe206fc87" providerId="ADAL" clId="{2DE94411-DFA0-477B-BB7A-4D49C75CD1F4}" dt="2022-10-17T00:47:36.298" v="209" actId="478"/>
          <ac:picMkLst>
            <pc:docMk/>
            <pc:sldMk cId="2850119461" sldId="355"/>
            <ac:picMk id="4" creationId="{0F6B2ED8-96C8-449F-98E4-D9AC06EEACBF}"/>
          </ac:picMkLst>
        </pc:picChg>
        <pc:picChg chg="mod">
          <ac:chgData name="Mandy BYRNE" userId="6be0712a-e9f9-4aff-a704-224fe206fc87" providerId="ADAL" clId="{2DE94411-DFA0-477B-BB7A-4D49C75CD1F4}" dt="2022-10-17T00:47:45.451" v="211" actId="14100"/>
          <ac:picMkLst>
            <pc:docMk/>
            <pc:sldMk cId="2850119461" sldId="355"/>
            <ac:picMk id="6" creationId="{AA97BB4D-6DEF-E0DB-6027-24EBAC58459B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33:35.078" v="73" actId="478"/>
        <pc:sldMkLst>
          <pc:docMk/>
          <pc:sldMk cId="0" sldId="361"/>
        </pc:sldMkLst>
        <pc:spChg chg="del mod">
          <ac:chgData name="Mandy BYRNE" userId="6be0712a-e9f9-4aff-a704-224fe206fc87" providerId="ADAL" clId="{2DE94411-DFA0-477B-BB7A-4D49C75CD1F4}" dt="2022-10-17T00:33:35.078" v="73" actId="478"/>
          <ac:spMkLst>
            <pc:docMk/>
            <pc:sldMk cId="0" sldId="361"/>
            <ac:spMk id="7" creationId="{CCDF4DEB-C9BD-4F1C-A48B-95AEACDEED14}"/>
          </ac:spMkLst>
        </pc:spChg>
        <pc:picChg chg="del">
          <ac:chgData name="Mandy BYRNE" userId="6be0712a-e9f9-4aff-a704-224fe206fc87" providerId="ADAL" clId="{2DE94411-DFA0-477B-BB7A-4D49C75CD1F4}" dt="2022-10-17T00:33:08.229" v="68" actId="478"/>
          <ac:picMkLst>
            <pc:docMk/>
            <pc:sldMk cId="0" sldId="361"/>
            <ac:picMk id="2" creationId="{A2E5343D-F98E-41A5-A00D-1AED1E2029CF}"/>
          </ac:picMkLst>
        </pc:picChg>
        <pc:picChg chg="add mod">
          <ac:chgData name="Mandy BYRNE" userId="6be0712a-e9f9-4aff-a704-224fe206fc87" providerId="ADAL" clId="{2DE94411-DFA0-477B-BB7A-4D49C75CD1F4}" dt="2022-10-17T00:33:30.426" v="71" actId="1076"/>
          <ac:picMkLst>
            <pc:docMk/>
            <pc:sldMk cId="0" sldId="361"/>
            <ac:picMk id="5" creationId="{5945A9EE-3AFB-502D-4CA3-2485744DF95C}"/>
          </ac:picMkLst>
        </pc:picChg>
      </pc:sldChg>
      <pc:sldChg chg="delSp modSp mod">
        <pc:chgData name="Mandy BYRNE" userId="6be0712a-e9f9-4aff-a704-224fe206fc87" providerId="ADAL" clId="{2DE94411-DFA0-477B-BB7A-4D49C75CD1F4}" dt="2022-10-17T00:49:15.872" v="222" actId="14100"/>
        <pc:sldMkLst>
          <pc:docMk/>
          <pc:sldMk cId="0" sldId="362"/>
        </pc:sldMkLst>
        <pc:spChg chg="mod">
          <ac:chgData name="Mandy BYRNE" userId="6be0712a-e9f9-4aff-a704-224fe206fc87" providerId="ADAL" clId="{2DE94411-DFA0-477B-BB7A-4D49C75CD1F4}" dt="2022-10-17T00:49:07.375" v="219" actId="1076"/>
          <ac:spMkLst>
            <pc:docMk/>
            <pc:sldMk cId="0" sldId="362"/>
            <ac:spMk id="2" creationId="{E8910518-4408-45A5-AF67-D1C272A8737B}"/>
          </ac:spMkLst>
        </pc:spChg>
        <pc:picChg chg="del">
          <ac:chgData name="Mandy BYRNE" userId="6be0712a-e9f9-4aff-a704-224fe206fc87" providerId="ADAL" clId="{2DE94411-DFA0-477B-BB7A-4D49C75CD1F4}" dt="2022-10-17T00:23:10.136" v="27" actId="478"/>
          <ac:picMkLst>
            <pc:docMk/>
            <pc:sldMk cId="0" sldId="362"/>
            <ac:picMk id="3" creationId="{EC79DF35-751E-4796-8097-7B5EEBFF2BF5}"/>
          </ac:picMkLst>
        </pc:picChg>
        <pc:picChg chg="del mod">
          <ac:chgData name="Mandy BYRNE" userId="6be0712a-e9f9-4aff-a704-224fe206fc87" providerId="ADAL" clId="{2DE94411-DFA0-477B-BB7A-4D49C75CD1F4}" dt="2022-10-17T00:49:09.165" v="220" actId="478"/>
          <ac:picMkLst>
            <pc:docMk/>
            <pc:sldMk cId="0" sldId="362"/>
            <ac:picMk id="4" creationId="{364009D8-BD4A-318C-391C-BE7522649E42}"/>
          </ac:picMkLst>
        </pc:picChg>
        <pc:picChg chg="mod">
          <ac:chgData name="Mandy BYRNE" userId="6be0712a-e9f9-4aff-a704-224fe206fc87" providerId="ADAL" clId="{2DE94411-DFA0-477B-BB7A-4D49C75CD1F4}" dt="2022-10-17T00:49:15.872" v="222" actId="14100"/>
          <ac:picMkLst>
            <pc:docMk/>
            <pc:sldMk cId="0" sldId="362"/>
            <ac:picMk id="5" creationId="{4D3B166D-9C77-55A9-7EC2-63162E69F06F}"/>
          </ac:picMkLst>
        </pc:picChg>
      </pc:sldChg>
      <pc:sldChg chg="delSp modSp mod">
        <pc:chgData name="Mandy BYRNE" userId="6be0712a-e9f9-4aff-a704-224fe206fc87" providerId="ADAL" clId="{2DE94411-DFA0-477B-BB7A-4D49C75CD1F4}" dt="2022-10-17T00:45:41.278" v="195" actId="1076"/>
        <pc:sldMkLst>
          <pc:docMk/>
          <pc:sldMk cId="0" sldId="363"/>
        </pc:sldMkLst>
        <pc:picChg chg="del">
          <ac:chgData name="Mandy BYRNE" userId="6be0712a-e9f9-4aff-a704-224fe206fc87" providerId="ADAL" clId="{2DE94411-DFA0-477B-BB7A-4D49C75CD1F4}" dt="2022-10-17T00:45:29.213" v="192" actId="478"/>
          <ac:picMkLst>
            <pc:docMk/>
            <pc:sldMk cId="0" sldId="363"/>
            <ac:picMk id="2" creationId="{8CEFE372-10AD-486D-9663-35AD39CC6F33}"/>
          </ac:picMkLst>
        </pc:picChg>
        <pc:picChg chg="mod">
          <ac:chgData name="Mandy BYRNE" userId="6be0712a-e9f9-4aff-a704-224fe206fc87" providerId="ADAL" clId="{2DE94411-DFA0-477B-BB7A-4D49C75CD1F4}" dt="2022-10-17T00:45:41.278" v="195" actId="1076"/>
          <ac:picMkLst>
            <pc:docMk/>
            <pc:sldMk cId="0" sldId="363"/>
            <ac:picMk id="4" creationId="{365FDF36-C61E-B11A-A561-BF9ED071992C}"/>
          </ac:picMkLst>
        </pc:picChg>
      </pc:sldChg>
      <pc:sldChg chg="delSp modSp mod">
        <pc:chgData name="Mandy BYRNE" userId="6be0712a-e9f9-4aff-a704-224fe206fc87" providerId="ADAL" clId="{2DE94411-DFA0-477B-BB7A-4D49C75CD1F4}" dt="2022-10-17T00:46:02.091" v="198" actId="14100"/>
        <pc:sldMkLst>
          <pc:docMk/>
          <pc:sldMk cId="0" sldId="365"/>
        </pc:sldMkLst>
        <pc:picChg chg="del">
          <ac:chgData name="Mandy BYRNE" userId="6be0712a-e9f9-4aff-a704-224fe206fc87" providerId="ADAL" clId="{2DE94411-DFA0-477B-BB7A-4D49C75CD1F4}" dt="2022-10-17T00:45:51.947" v="196" actId="478"/>
          <ac:picMkLst>
            <pc:docMk/>
            <pc:sldMk cId="0" sldId="365"/>
            <ac:picMk id="2" creationId="{466BCBFF-5F5C-4BE7-9171-6382265A6A8D}"/>
          </ac:picMkLst>
        </pc:picChg>
        <pc:picChg chg="mod">
          <ac:chgData name="Mandy BYRNE" userId="6be0712a-e9f9-4aff-a704-224fe206fc87" providerId="ADAL" clId="{2DE94411-DFA0-477B-BB7A-4D49C75CD1F4}" dt="2022-10-17T00:46:02.091" v="198" actId="14100"/>
          <ac:picMkLst>
            <pc:docMk/>
            <pc:sldMk cId="0" sldId="365"/>
            <ac:picMk id="3" creationId="{C537810E-3415-2FC4-001E-EFFA6226F373}"/>
          </ac:picMkLst>
        </pc:picChg>
      </pc:sldChg>
      <pc:sldChg chg="delSp modSp mod">
        <pc:chgData name="Mandy BYRNE" userId="6be0712a-e9f9-4aff-a704-224fe206fc87" providerId="ADAL" clId="{2DE94411-DFA0-477B-BB7A-4D49C75CD1F4}" dt="2022-10-17T00:46:30.192" v="202" actId="14100"/>
        <pc:sldMkLst>
          <pc:docMk/>
          <pc:sldMk cId="0" sldId="367"/>
        </pc:sldMkLst>
        <pc:picChg chg="del">
          <ac:chgData name="Mandy BYRNE" userId="6be0712a-e9f9-4aff-a704-224fe206fc87" providerId="ADAL" clId="{2DE94411-DFA0-477B-BB7A-4D49C75CD1F4}" dt="2022-10-17T00:46:11.203" v="199" actId="478"/>
          <ac:picMkLst>
            <pc:docMk/>
            <pc:sldMk cId="0" sldId="367"/>
            <ac:picMk id="2" creationId="{02E9C2CE-2B15-467E-AC17-3AAD993C594D}"/>
          </ac:picMkLst>
        </pc:picChg>
        <pc:picChg chg="del">
          <ac:chgData name="Mandy BYRNE" userId="6be0712a-e9f9-4aff-a704-224fe206fc87" providerId="ADAL" clId="{2DE94411-DFA0-477B-BB7A-4D49C75CD1F4}" dt="2022-10-17T00:46:20.478" v="200"/>
          <ac:picMkLst>
            <pc:docMk/>
            <pc:sldMk cId="0" sldId="367"/>
            <ac:picMk id="3" creationId="{795F7A64-0710-2C45-CE97-E1B8CF6E8FA4}"/>
          </ac:picMkLst>
        </pc:picChg>
        <pc:picChg chg="mod">
          <ac:chgData name="Mandy BYRNE" userId="6be0712a-e9f9-4aff-a704-224fe206fc87" providerId="ADAL" clId="{2DE94411-DFA0-477B-BB7A-4D49C75CD1F4}" dt="2022-10-17T00:46:30.192" v="202" actId="14100"/>
          <ac:picMkLst>
            <pc:docMk/>
            <pc:sldMk cId="0" sldId="367"/>
            <ac:picMk id="4" creationId="{EF7FAA7B-CF8E-CA00-A793-CE4374FBC16E}"/>
          </ac:picMkLst>
        </pc:picChg>
      </pc:sldChg>
      <pc:sldChg chg="delSp modSp mod">
        <pc:chgData name="Mandy BYRNE" userId="6be0712a-e9f9-4aff-a704-224fe206fc87" providerId="ADAL" clId="{2DE94411-DFA0-477B-BB7A-4D49C75CD1F4}" dt="2022-10-17T00:44:17.555" v="183" actId="14100"/>
        <pc:sldMkLst>
          <pc:docMk/>
          <pc:sldMk cId="0" sldId="368"/>
        </pc:sldMkLst>
        <pc:picChg chg="del">
          <ac:chgData name="Mandy BYRNE" userId="6be0712a-e9f9-4aff-a704-224fe206fc87" providerId="ADAL" clId="{2DE94411-DFA0-477B-BB7A-4D49C75CD1F4}" dt="2022-10-17T00:44:07.971" v="181" actId="478"/>
          <ac:picMkLst>
            <pc:docMk/>
            <pc:sldMk cId="0" sldId="368"/>
            <ac:picMk id="2" creationId="{FB8AC3A8-7231-4AEB-99A8-1D8E146D32DE}"/>
          </ac:picMkLst>
        </pc:picChg>
        <pc:picChg chg="mod">
          <ac:chgData name="Mandy BYRNE" userId="6be0712a-e9f9-4aff-a704-224fe206fc87" providerId="ADAL" clId="{2DE94411-DFA0-477B-BB7A-4D49C75CD1F4}" dt="2022-10-17T00:44:17.555" v="183" actId="14100"/>
          <ac:picMkLst>
            <pc:docMk/>
            <pc:sldMk cId="0" sldId="368"/>
            <ac:picMk id="3" creationId="{F82C7C56-53DF-CD84-8270-7CB53FB10C83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40:48.164" v="158" actId="1076"/>
        <pc:sldMkLst>
          <pc:docMk/>
          <pc:sldMk cId="0" sldId="369"/>
        </pc:sldMkLst>
        <pc:graphicFrameChg chg="add del mod">
          <ac:chgData name="Mandy BYRNE" userId="6be0712a-e9f9-4aff-a704-224fe206fc87" providerId="ADAL" clId="{2DE94411-DFA0-477B-BB7A-4D49C75CD1F4}" dt="2022-10-17T00:40:33.779" v="156"/>
          <ac:graphicFrameMkLst>
            <pc:docMk/>
            <pc:sldMk cId="0" sldId="369"/>
            <ac:graphicFrameMk id="5" creationId="{7C73F77E-B9A7-382D-1391-729E8CC5A9F4}"/>
          </ac:graphicFrameMkLst>
        </pc:graphicFrameChg>
        <pc:graphicFrameChg chg="add del mod">
          <ac:chgData name="Mandy BYRNE" userId="6be0712a-e9f9-4aff-a704-224fe206fc87" providerId="ADAL" clId="{2DE94411-DFA0-477B-BB7A-4D49C75CD1F4}" dt="2022-10-17T00:40:33.779" v="156"/>
          <ac:graphicFrameMkLst>
            <pc:docMk/>
            <pc:sldMk cId="0" sldId="369"/>
            <ac:graphicFrameMk id="6" creationId="{8E492F27-33D2-AD5B-12AF-BFC19032CC5A}"/>
          </ac:graphicFrameMkLst>
        </pc:graphicFrameChg>
        <pc:picChg chg="del">
          <ac:chgData name="Mandy BYRNE" userId="6be0712a-e9f9-4aff-a704-224fe206fc87" providerId="ADAL" clId="{2DE94411-DFA0-477B-BB7A-4D49C75CD1F4}" dt="2022-10-17T00:40:05.188" v="151" actId="478"/>
          <ac:picMkLst>
            <pc:docMk/>
            <pc:sldMk cId="0" sldId="369"/>
            <ac:picMk id="3" creationId="{CE7D8EF8-1003-49F8-AC8A-2E87C86A112A}"/>
          </ac:picMkLst>
        </pc:picChg>
        <pc:picChg chg="del">
          <ac:chgData name="Mandy BYRNE" userId="6be0712a-e9f9-4aff-a704-224fe206fc87" providerId="ADAL" clId="{2DE94411-DFA0-477B-BB7A-4D49C75CD1F4}" dt="2022-10-17T00:40:24.359" v="152"/>
          <ac:picMkLst>
            <pc:docMk/>
            <pc:sldMk cId="0" sldId="369"/>
            <ac:picMk id="4" creationId="{5BFDDEA7-1AFB-50E5-A7C7-DFDD2E3845E2}"/>
          </ac:picMkLst>
        </pc:picChg>
        <pc:picChg chg="mod">
          <ac:chgData name="Mandy BYRNE" userId="6be0712a-e9f9-4aff-a704-224fe206fc87" providerId="ADAL" clId="{2DE94411-DFA0-477B-BB7A-4D49C75CD1F4}" dt="2022-10-17T00:40:48.164" v="158" actId="1076"/>
          <ac:picMkLst>
            <pc:docMk/>
            <pc:sldMk cId="0" sldId="369"/>
            <ac:picMk id="7" creationId="{19062F1F-C29E-877C-35FD-C66533EE8494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42:46.640" v="173" actId="14100"/>
        <pc:sldMkLst>
          <pc:docMk/>
          <pc:sldMk cId="416483425" sldId="370"/>
        </pc:sldMkLst>
        <pc:graphicFrameChg chg="add del mod">
          <ac:chgData name="Mandy BYRNE" userId="6be0712a-e9f9-4aff-a704-224fe206fc87" providerId="ADAL" clId="{2DE94411-DFA0-477B-BB7A-4D49C75CD1F4}" dt="2022-10-17T00:42:37.368" v="171"/>
          <ac:graphicFrameMkLst>
            <pc:docMk/>
            <pc:sldMk cId="416483425" sldId="370"/>
            <ac:graphicFrameMk id="3" creationId="{79857898-A072-729E-BFFA-658ED3F61847}"/>
          </ac:graphicFrameMkLst>
        </pc:graphicFrameChg>
        <pc:picChg chg="del">
          <ac:chgData name="Mandy BYRNE" userId="6be0712a-e9f9-4aff-a704-224fe206fc87" providerId="ADAL" clId="{2DE94411-DFA0-477B-BB7A-4D49C75CD1F4}" dt="2022-10-17T00:42:32.539" v="169" actId="478"/>
          <ac:picMkLst>
            <pc:docMk/>
            <pc:sldMk cId="416483425" sldId="370"/>
            <ac:picMk id="2" creationId="{D5321197-0D9D-4812-9295-13084B5CF4BB}"/>
          </ac:picMkLst>
        </pc:picChg>
        <pc:picChg chg="mod">
          <ac:chgData name="Mandy BYRNE" userId="6be0712a-e9f9-4aff-a704-224fe206fc87" providerId="ADAL" clId="{2DE94411-DFA0-477B-BB7A-4D49C75CD1F4}" dt="2022-10-17T00:42:46.640" v="173" actId="14100"/>
          <ac:picMkLst>
            <pc:docMk/>
            <pc:sldMk cId="416483425" sldId="370"/>
            <ac:picMk id="5" creationId="{3D708AA0-C5DC-A64D-D417-D96DB07E7B45}"/>
          </ac:picMkLst>
        </pc:picChg>
      </pc:sldChg>
      <pc:sldChg chg="delSp modSp mod">
        <pc:chgData name="Mandy BYRNE" userId="6be0712a-e9f9-4aff-a704-224fe206fc87" providerId="ADAL" clId="{2DE94411-DFA0-477B-BB7A-4D49C75CD1F4}" dt="2022-10-17T00:44:45.249" v="187" actId="14100"/>
        <pc:sldMkLst>
          <pc:docMk/>
          <pc:sldMk cId="1599337073" sldId="371"/>
        </pc:sldMkLst>
        <pc:picChg chg="del mod">
          <ac:chgData name="Mandy BYRNE" userId="6be0712a-e9f9-4aff-a704-224fe206fc87" providerId="ADAL" clId="{2DE94411-DFA0-477B-BB7A-4D49C75CD1F4}" dt="2022-10-17T00:44:33.330" v="185" actId="478"/>
          <ac:picMkLst>
            <pc:docMk/>
            <pc:sldMk cId="1599337073" sldId="371"/>
            <ac:picMk id="4" creationId="{48B1CEAB-1775-4896-A3DA-6BDAEAB84BA4}"/>
          </ac:picMkLst>
        </pc:picChg>
        <pc:picChg chg="mod">
          <ac:chgData name="Mandy BYRNE" userId="6be0712a-e9f9-4aff-a704-224fe206fc87" providerId="ADAL" clId="{2DE94411-DFA0-477B-BB7A-4D49C75CD1F4}" dt="2022-10-17T00:44:45.249" v="187" actId="14100"/>
          <ac:picMkLst>
            <pc:docMk/>
            <pc:sldMk cId="1599337073" sldId="371"/>
            <ac:picMk id="5" creationId="{A204B46F-8F5B-4B04-B107-92A26875CF4F}"/>
          </ac:picMkLst>
        </pc:picChg>
      </pc:sldChg>
      <pc:sldChg chg="delSp modSp mod">
        <pc:chgData name="Mandy BYRNE" userId="6be0712a-e9f9-4aff-a704-224fe206fc87" providerId="ADAL" clId="{2DE94411-DFA0-477B-BB7A-4D49C75CD1F4}" dt="2022-10-17T00:45:08.142" v="191" actId="1076"/>
        <pc:sldMkLst>
          <pc:docMk/>
          <pc:sldMk cId="1911508646" sldId="372"/>
        </pc:sldMkLst>
        <pc:picChg chg="del">
          <ac:chgData name="Mandy BYRNE" userId="6be0712a-e9f9-4aff-a704-224fe206fc87" providerId="ADAL" clId="{2DE94411-DFA0-477B-BB7A-4D49C75CD1F4}" dt="2022-10-17T00:44:56.272" v="188" actId="478"/>
          <ac:picMkLst>
            <pc:docMk/>
            <pc:sldMk cId="1911508646" sldId="372"/>
            <ac:picMk id="2" creationId="{85B370F7-A42D-48E2-8D43-C1DA088EC4CC}"/>
          </ac:picMkLst>
        </pc:picChg>
        <pc:picChg chg="mod">
          <ac:chgData name="Mandy BYRNE" userId="6be0712a-e9f9-4aff-a704-224fe206fc87" providerId="ADAL" clId="{2DE94411-DFA0-477B-BB7A-4D49C75CD1F4}" dt="2022-10-17T00:45:08.142" v="191" actId="1076"/>
          <ac:picMkLst>
            <pc:docMk/>
            <pc:sldMk cId="1911508646" sldId="372"/>
            <ac:picMk id="3" creationId="{1AAC9831-43D9-21C4-608D-7832BB60315F}"/>
          </ac:picMkLst>
        </pc:picChg>
      </pc:sldChg>
      <pc:sldChg chg="delSp modSp mod">
        <pc:chgData name="Mandy BYRNE" userId="6be0712a-e9f9-4aff-a704-224fe206fc87" providerId="ADAL" clId="{2DE94411-DFA0-477B-BB7A-4D49C75CD1F4}" dt="2022-10-17T00:52:14.872" v="241" actId="14100"/>
        <pc:sldMkLst>
          <pc:docMk/>
          <pc:sldMk cId="332726002" sldId="373"/>
        </pc:sldMkLst>
        <pc:picChg chg="del">
          <ac:chgData name="Mandy BYRNE" userId="6be0712a-e9f9-4aff-a704-224fe206fc87" providerId="ADAL" clId="{2DE94411-DFA0-477B-BB7A-4D49C75CD1F4}" dt="2022-10-17T00:34:59.734" v="82" actId="478"/>
          <ac:picMkLst>
            <pc:docMk/>
            <pc:sldMk cId="332726002" sldId="373"/>
            <ac:picMk id="3" creationId="{88CDC008-A56D-4205-BAC3-A1A2A74842F3}"/>
          </ac:picMkLst>
        </pc:picChg>
        <pc:picChg chg="del mod">
          <ac:chgData name="Mandy BYRNE" userId="6be0712a-e9f9-4aff-a704-224fe206fc87" providerId="ADAL" clId="{2DE94411-DFA0-477B-BB7A-4D49C75CD1F4}" dt="2022-10-17T00:52:03.868" v="239" actId="478"/>
          <ac:picMkLst>
            <pc:docMk/>
            <pc:sldMk cId="332726002" sldId="373"/>
            <ac:picMk id="4" creationId="{54495D04-EBDB-5CA6-1765-A2C1ED966A58}"/>
          </ac:picMkLst>
        </pc:picChg>
        <pc:picChg chg="mod">
          <ac:chgData name="Mandy BYRNE" userId="6be0712a-e9f9-4aff-a704-224fe206fc87" providerId="ADAL" clId="{2DE94411-DFA0-477B-BB7A-4D49C75CD1F4}" dt="2022-10-17T00:52:14.872" v="241" actId="14100"/>
          <ac:picMkLst>
            <pc:docMk/>
            <pc:sldMk cId="332726002" sldId="373"/>
            <ac:picMk id="5" creationId="{77F46B0B-843A-E3C8-C54A-656F7B76B942}"/>
          </ac:picMkLst>
        </pc:picChg>
      </pc:sldChg>
      <pc:sldChg chg="delSp modSp mod">
        <pc:chgData name="Mandy BYRNE" userId="6be0712a-e9f9-4aff-a704-224fe206fc87" providerId="ADAL" clId="{2DE94411-DFA0-477B-BB7A-4D49C75CD1F4}" dt="2022-10-17T00:50:45.458" v="229" actId="14100"/>
        <pc:sldMkLst>
          <pc:docMk/>
          <pc:sldMk cId="993664604" sldId="374"/>
        </pc:sldMkLst>
        <pc:picChg chg="del">
          <ac:chgData name="Mandy BYRNE" userId="6be0712a-e9f9-4aff-a704-224fe206fc87" providerId="ADAL" clId="{2DE94411-DFA0-477B-BB7A-4D49C75CD1F4}" dt="2022-10-17T00:28:52.423" v="45" actId="478"/>
          <ac:picMkLst>
            <pc:docMk/>
            <pc:sldMk cId="993664604" sldId="374"/>
            <ac:picMk id="3" creationId="{7F73FD9B-ED41-4537-9AFC-D14040BB2763}"/>
          </ac:picMkLst>
        </pc:picChg>
        <pc:picChg chg="del mod">
          <ac:chgData name="Mandy BYRNE" userId="6be0712a-e9f9-4aff-a704-224fe206fc87" providerId="ADAL" clId="{2DE94411-DFA0-477B-BB7A-4D49C75CD1F4}" dt="2022-10-17T00:50:35.072" v="227" actId="478"/>
          <ac:picMkLst>
            <pc:docMk/>
            <pc:sldMk cId="993664604" sldId="374"/>
            <ac:picMk id="4" creationId="{0DBAE0DA-D7E9-78CA-5A0E-28A51544F9FD}"/>
          </ac:picMkLst>
        </pc:picChg>
        <pc:picChg chg="mod">
          <ac:chgData name="Mandy BYRNE" userId="6be0712a-e9f9-4aff-a704-224fe206fc87" providerId="ADAL" clId="{2DE94411-DFA0-477B-BB7A-4D49C75CD1F4}" dt="2022-10-17T00:50:45.458" v="229" actId="14100"/>
          <ac:picMkLst>
            <pc:docMk/>
            <pc:sldMk cId="993664604" sldId="374"/>
            <ac:picMk id="5" creationId="{7AAF7A0D-5C6B-288D-8679-42BD9C1414A6}"/>
          </ac:picMkLst>
        </pc:picChg>
      </pc:sldChg>
      <pc:sldChg chg="delSp modSp mod">
        <pc:chgData name="Mandy BYRNE" userId="6be0712a-e9f9-4aff-a704-224fe206fc87" providerId="ADAL" clId="{2DE94411-DFA0-477B-BB7A-4D49C75CD1F4}" dt="2022-10-17T00:51:06.597" v="232" actId="14100"/>
        <pc:sldMkLst>
          <pc:docMk/>
          <pc:sldMk cId="2733794582" sldId="375"/>
        </pc:sldMkLst>
        <pc:picChg chg="del">
          <ac:chgData name="Mandy BYRNE" userId="6be0712a-e9f9-4aff-a704-224fe206fc87" providerId="ADAL" clId="{2DE94411-DFA0-477B-BB7A-4D49C75CD1F4}" dt="2022-10-17T00:29:14.241" v="48" actId="478"/>
          <ac:picMkLst>
            <pc:docMk/>
            <pc:sldMk cId="2733794582" sldId="375"/>
            <ac:picMk id="3" creationId="{3D4CABCE-05EB-445C-82B8-EA2B5CF50CBF}"/>
          </ac:picMkLst>
        </pc:picChg>
        <pc:picChg chg="del">
          <ac:chgData name="Mandy BYRNE" userId="6be0712a-e9f9-4aff-a704-224fe206fc87" providerId="ADAL" clId="{2DE94411-DFA0-477B-BB7A-4D49C75CD1F4}" dt="2022-10-17T00:29:24.060" v="49"/>
          <ac:picMkLst>
            <pc:docMk/>
            <pc:sldMk cId="2733794582" sldId="375"/>
            <ac:picMk id="4" creationId="{D1B15A36-6F91-7ACF-8394-68A83AF2F493}"/>
          </ac:picMkLst>
        </pc:picChg>
        <pc:picChg chg="del mod">
          <ac:chgData name="Mandy BYRNE" userId="6be0712a-e9f9-4aff-a704-224fe206fc87" providerId="ADAL" clId="{2DE94411-DFA0-477B-BB7A-4D49C75CD1F4}" dt="2022-10-17T00:50:56.470" v="230" actId="478"/>
          <ac:picMkLst>
            <pc:docMk/>
            <pc:sldMk cId="2733794582" sldId="375"/>
            <ac:picMk id="5" creationId="{A988D092-F667-EE89-6667-B10508BF67E6}"/>
          </ac:picMkLst>
        </pc:picChg>
        <pc:picChg chg="mod">
          <ac:chgData name="Mandy BYRNE" userId="6be0712a-e9f9-4aff-a704-224fe206fc87" providerId="ADAL" clId="{2DE94411-DFA0-477B-BB7A-4D49C75CD1F4}" dt="2022-10-17T00:51:06.597" v="232" actId="14100"/>
          <ac:picMkLst>
            <pc:docMk/>
            <pc:sldMk cId="2733794582" sldId="375"/>
            <ac:picMk id="6" creationId="{4003EAAA-1376-1ABB-9878-2E1DAAF9651C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51:25.098" v="235" actId="14100"/>
        <pc:sldMkLst>
          <pc:docMk/>
          <pc:sldMk cId="1952342496" sldId="376"/>
        </pc:sldMkLst>
        <pc:picChg chg="add del">
          <ac:chgData name="Mandy BYRNE" userId="6be0712a-e9f9-4aff-a704-224fe206fc87" providerId="ADAL" clId="{2DE94411-DFA0-477B-BB7A-4D49C75CD1F4}" dt="2022-10-17T00:31:33.946" v="55" actId="478"/>
          <ac:picMkLst>
            <pc:docMk/>
            <pc:sldMk cId="1952342496" sldId="376"/>
            <ac:picMk id="2" creationId="{B9E30068-2638-4858-8FB4-E7CBD64B9C33}"/>
          </ac:picMkLst>
        </pc:picChg>
        <pc:picChg chg="del mod">
          <ac:chgData name="Mandy BYRNE" userId="6be0712a-e9f9-4aff-a704-224fe206fc87" providerId="ADAL" clId="{2DE94411-DFA0-477B-BB7A-4D49C75CD1F4}" dt="2022-10-17T00:51:15.746" v="233" actId="478"/>
          <ac:picMkLst>
            <pc:docMk/>
            <pc:sldMk cId="1952342496" sldId="376"/>
            <ac:picMk id="4" creationId="{9EB31CB9-340B-FD3E-1FA4-D535B6A555BF}"/>
          </ac:picMkLst>
        </pc:picChg>
        <pc:picChg chg="mod">
          <ac:chgData name="Mandy BYRNE" userId="6be0712a-e9f9-4aff-a704-224fe206fc87" providerId="ADAL" clId="{2DE94411-DFA0-477B-BB7A-4D49C75CD1F4}" dt="2022-10-17T00:51:25.098" v="235" actId="14100"/>
          <ac:picMkLst>
            <pc:docMk/>
            <pc:sldMk cId="1952342496" sldId="376"/>
            <ac:picMk id="5" creationId="{A077C8B2-723E-E175-CCF0-C40C4552D8EF}"/>
          </ac:picMkLst>
        </pc:picChg>
      </pc:sldChg>
      <pc:sldChg chg="delSp modSp mod">
        <pc:chgData name="Mandy BYRNE" userId="6be0712a-e9f9-4aff-a704-224fe206fc87" providerId="ADAL" clId="{2DE94411-DFA0-477B-BB7A-4D49C75CD1F4}" dt="2022-10-17T00:43:32.093" v="177" actId="14100"/>
        <pc:sldMkLst>
          <pc:docMk/>
          <pc:sldMk cId="3446204231" sldId="377"/>
        </pc:sldMkLst>
        <pc:picChg chg="del">
          <ac:chgData name="Mandy BYRNE" userId="6be0712a-e9f9-4aff-a704-224fe206fc87" providerId="ADAL" clId="{2DE94411-DFA0-477B-BB7A-4D49C75CD1F4}" dt="2022-10-17T00:43:11.591" v="174" actId="478"/>
          <ac:picMkLst>
            <pc:docMk/>
            <pc:sldMk cId="3446204231" sldId="377"/>
            <ac:picMk id="2" creationId="{957A74B3-887B-4CA1-854E-59D973DA04F8}"/>
          </ac:picMkLst>
        </pc:picChg>
        <pc:picChg chg="mod">
          <ac:chgData name="Mandy BYRNE" userId="6be0712a-e9f9-4aff-a704-224fe206fc87" providerId="ADAL" clId="{2DE94411-DFA0-477B-BB7A-4D49C75CD1F4}" dt="2022-10-17T00:43:32.093" v="177" actId="14100"/>
          <ac:picMkLst>
            <pc:docMk/>
            <pc:sldMk cId="3446204231" sldId="377"/>
            <ac:picMk id="3" creationId="{A9E73E55-A506-3F5A-FD43-0FB1B848267F}"/>
          </ac:picMkLst>
        </pc:picChg>
      </pc:sldChg>
      <pc:sldChg chg="delSp modSp mod">
        <pc:chgData name="Mandy BYRNE" userId="6be0712a-e9f9-4aff-a704-224fe206fc87" providerId="ADAL" clId="{2DE94411-DFA0-477B-BB7A-4D49C75CD1F4}" dt="2022-10-17T00:36:04.810" v="89" actId="14100"/>
        <pc:sldMkLst>
          <pc:docMk/>
          <pc:sldMk cId="1295849508" sldId="378"/>
        </pc:sldMkLst>
        <pc:picChg chg="del">
          <ac:chgData name="Mandy BYRNE" userId="6be0712a-e9f9-4aff-a704-224fe206fc87" providerId="ADAL" clId="{2DE94411-DFA0-477B-BB7A-4D49C75CD1F4}" dt="2022-10-17T00:35:34.384" v="86" actId="478"/>
          <ac:picMkLst>
            <pc:docMk/>
            <pc:sldMk cId="1295849508" sldId="378"/>
            <ac:picMk id="3" creationId="{D809A55C-4E44-4CDB-9622-9AF7F80F9639}"/>
          </ac:picMkLst>
        </pc:picChg>
        <pc:picChg chg="del">
          <ac:chgData name="Mandy BYRNE" userId="6be0712a-e9f9-4aff-a704-224fe206fc87" providerId="ADAL" clId="{2DE94411-DFA0-477B-BB7A-4D49C75CD1F4}" dt="2022-10-17T00:35:48.113" v="87"/>
          <ac:picMkLst>
            <pc:docMk/>
            <pc:sldMk cId="1295849508" sldId="378"/>
            <ac:picMk id="4" creationId="{12CABB32-BB44-8421-4BFA-4FD41ECD5738}"/>
          </ac:picMkLst>
        </pc:picChg>
        <pc:picChg chg="mod">
          <ac:chgData name="Mandy BYRNE" userId="6be0712a-e9f9-4aff-a704-224fe206fc87" providerId="ADAL" clId="{2DE94411-DFA0-477B-BB7A-4D49C75CD1F4}" dt="2022-10-17T00:36:04.810" v="89" actId="14100"/>
          <ac:picMkLst>
            <pc:docMk/>
            <pc:sldMk cId="1295849508" sldId="378"/>
            <ac:picMk id="5" creationId="{F27B74ED-89BD-4D5A-C863-922F3F1A9DD4}"/>
          </ac:picMkLst>
        </pc:picChg>
      </pc:sldChg>
      <pc:sldChg chg="delSp modSp mod">
        <pc:chgData name="Mandy BYRNE" userId="6be0712a-e9f9-4aff-a704-224fe206fc87" providerId="ADAL" clId="{2DE94411-DFA0-477B-BB7A-4D49C75CD1F4}" dt="2022-10-17T00:32:07.321" v="60" actId="14100"/>
        <pc:sldMkLst>
          <pc:docMk/>
          <pc:sldMk cId="403085213" sldId="379"/>
        </pc:sldMkLst>
        <pc:picChg chg="del">
          <ac:chgData name="Mandy BYRNE" userId="6be0712a-e9f9-4aff-a704-224fe206fc87" providerId="ADAL" clId="{2DE94411-DFA0-477B-BB7A-4D49C75CD1F4}" dt="2022-10-17T00:31:57.476" v="58" actId="478"/>
          <ac:picMkLst>
            <pc:docMk/>
            <pc:sldMk cId="403085213" sldId="379"/>
            <ac:picMk id="3" creationId="{EF0CC30D-0DED-47A9-A2FF-0F026AFFC814}"/>
          </ac:picMkLst>
        </pc:picChg>
        <pc:picChg chg="mod">
          <ac:chgData name="Mandy BYRNE" userId="6be0712a-e9f9-4aff-a704-224fe206fc87" providerId="ADAL" clId="{2DE94411-DFA0-477B-BB7A-4D49C75CD1F4}" dt="2022-10-17T00:32:07.321" v="60" actId="14100"/>
          <ac:picMkLst>
            <pc:docMk/>
            <pc:sldMk cId="403085213" sldId="379"/>
            <ac:picMk id="4" creationId="{670E346C-F8A9-91A8-46B1-3748ECCDE63C}"/>
          </ac:picMkLst>
        </pc:picChg>
      </pc:sldChg>
      <pc:sldChg chg="addSp delSp modSp mod modNotesTx">
        <pc:chgData name="Mandy BYRNE" userId="6be0712a-e9f9-4aff-a704-224fe206fc87" providerId="ADAL" clId="{2DE94411-DFA0-477B-BB7A-4D49C75CD1F4}" dt="2022-10-17T00:41:34.904" v="164" actId="14100"/>
        <pc:sldMkLst>
          <pc:docMk/>
          <pc:sldMk cId="2455098359" sldId="380"/>
        </pc:sldMkLst>
        <pc:graphicFrameChg chg="add del mod">
          <ac:chgData name="Mandy BYRNE" userId="6be0712a-e9f9-4aff-a704-224fe206fc87" providerId="ADAL" clId="{2DE94411-DFA0-477B-BB7A-4D49C75CD1F4}" dt="2022-10-17T00:38:13.371" v="107"/>
          <ac:graphicFrameMkLst>
            <pc:docMk/>
            <pc:sldMk cId="2455098359" sldId="380"/>
            <ac:graphicFrameMk id="4" creationId="{D6FFE4B6-191B-DBEF-E110-97B061FDE8C7}"/>
          </ac:graphicFrameMkLst>
        </pc:graphicFrameChg>
        <pc:picChg chg="del">
          <ac:chgData name="Mandy BYRNE" userId="6be0712a-e9f9-4aff-a704-224fe206fc87" providerId="ADAL" clId="{2DE94411-DFA0-477B-BB7A-4D49C75CD1F4}" dt="2022-10-17T00:39:01.675" v="143" actId="478"/>
          <ac:picMkLst>
            <pc:docMk/>
            <pc:sldMk cId="2455098359" sldId="380"/>
            <ac:picMk id="3" creationId="{46291682-E97D-4485-AB0D-E44AB81FF659}"/>
          </ac:picMkLst>
        </pc:picChg>
        <pc:picChg chg="del mod">
          <ac:chgData name="Mandy BYRNE" userId="6be0712a-e9f9-4aff-a704-224fe206fc87" providerId="ADAL" clId="{2DE94411-DFA0-477B-BB7A-4D49C75CD1F4}" dt="2022-10-17T00:41:23.691" v="162" actId="478"/>
          <ac:picMkLst>
            <pc:docMk/>
            <pc:sldMk cId="2455098359" sldId="380"/>
            <ac:picMk id="5" creationId="{6E2BBA72-93F2-5C2A-BE0B-9D352118E6C4}"/>
          </ac:picMkLst>
        </pc:picChg>
        <pc:picChg chg="mod">
          <ac:chgData name="Mandy BYRNE" userId="6be0712a-e9f9-4aff-a704-224fe206fc87" providerId="ADAL" clId="{2DE94411-DFA0-477B-BB7A-4D49C75CD1F4}" dt="2022-10-17T00:41:34.904" v="164" actId="14100"/>
          <ac:picMkLst>
            <pc:docMk/>
            <pc:sldMk cId="2455098359" sldId="380"/>
            <ac:picMk id="6" creationId="{7B0864D2-2226-CEB2-CB56-43DBDDD7074F}"/>
          </ac:picMkLst>
        </pc:picChg>
      </pc:sldChg>
      <pc:sldChg chg="delSp modSp mod">
        <pc:chgData name="Mandy BYRNE" userId="6be0712a-e9f9-4aff-a704-224fe206fc87" providerId="ADAL" clId="{2DE94411-DFA0-477B-BB7A-4D49C75CD1F4}" dt="2022-10-17T00:51:53.793" v="238" actId="14100"/>
        <pc:sldMkLst>
          <pc:docMk/>
          <pc:sldMk cId="1466866023" sldId="381"/>
        </pc:sldMkLst>
        <pc:picChg chg="del">
          <ac:chgData name="Mandy BYRNE" userId="6be0712a-e9f9-4aff-a704-224fe206fc87" providerId="ADAL" clId="{2DE94411-DFA0-477B-BB7A-4D49C75CD1F4}" dt="2022-10-17T00:33:53.875" v="74" actId="478"/>
          <ac:picMkLst>
            <pc:docMk/>
            <pc:sldMk cId="1466866023" sldId="381"/>
            <ac:picMk id="3" creationId="{55651D6A-ED06-42D0-9D12-A8AB966BF227}"/>
          </ac:picMkLst>
        </pc:picChg>
        <pc:picChg chg="del mod">
          <ac:chgData name="Mandy BYRNE" userId="6be0712a-e9f9-4aff-a704-224fe206fc87" providerId="ADAL" clId="{2DE94411-DFA0-477B-BB7A-4D49C75CD1F4}" dt="2022-10-17T00:51:40.766" v="236" actId="478"/>
          <ac:picMkLst>
            <pc:docMk/>
            <pc:sldMk cId="1466866023" sldId="381"/>
            <ac:picMk id="4" creationId="{6D522E9B-8EFA-A0F7-8000-51B1B50901E5}"/>
          </ac:picMkLst>
        </pc:picChg>
        <pc:picChg chg="mod">
          <ac:chgData name="Mandy BYRNE" userId="6be0712a-e9f9-4aff-a704-224fe206fc87" providerId="ADAL" clId="{2DE94411-DFA0-477B-BB7A-4D49C75CD1F4}" dt="2022-10-17T00:51:53.793" v="238" actId="14100"/>
          <ac:picMkLst>
            <pc:docMk/>
            <pc:sldMk cId="1466866023" sldId="381"/>
            <ac:picMk id="5" creationId="{6B726F25-5153-B4C4-4295-E4A17909A958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47:20.252" v="208" actId="1076"/>
        <pc:sldMkLst>
          <pc:docMk/>
          <pc:sldMk cId="1110844603" sldId="382"/>
        </pc:sldMkLst>
        <pc:spChg chg="del">
          <ac:chgData name="Mandy BYRNE" userId="6be0712a-e9f9-4aff-a704-224fe206fc87" providerId="ADAL" clId="{2DE94411-DFA0-477B-BB7A-4D49C75CD1F4}" dt="2022-10-17T00:47:07.307" v="204" actId="478"/>
          <ac:spMkLst>
            <pc:docMk/>
            <pc:sldMk cId="1110844603" sldId="382"/>
            <ac:spMk id="5" creationId="{FBFAF876-3A11-4971-850B-80BA18BC8EB4}"/>
          </ac:spMkLst>
        </pc:spChg>
        <pc:picChg chg="del">
          <ac:chgData name="Mandy BYRNE" userId="6be0712a-e9f9-4aff-a704-224fe206fc87" providerId="ADAL" clId="{2DE94411-DFA0-477B-BB7A-4D49C75CD1F4}" dt="2022-10-17T00:47:03.339" v="203" actId="478"/>
          <ac:picMkLst>
            <pc:docMk/>
            <pc:sldMk cId="1110844603" sldId="382"/>
            <ac:picMk id="3" creationId="{B6596E8C-0C0C-4205-8B5E-4739E34EE4D9}"/>
          </ac:picMkLst>
        </pc:picChg>
        <pc:picChg chg="add mod">
          <ac:chgData name="Mandy BYRNE" userId="6be0712a-e9f9-4aff-a704-224fe206fc87" providerId="ADAL" clId="{2DE94411-DFA0-477B-BB7A-4D49C75CD1F4}" dt="2022-10-17T00:47:20.252" v="208" actId="1076"/>
          <ac:picMkLst>
            <pc:docMk/>
            <pc:sldMk cId="1110844603" sldId="382"/>
            <ac:picMk id="6" creationId="{407E6BCE-D902-719F-1D96-7026D63F8705}"/>
          </ac:picMkLst>
        </pc:picChg>
      </pc:sldChg>
      <pc:sldChg chg="addSp delSp modSp mod">
        <pc:chgData name="Mandy BYRNE" userId="6be0712a-e9f9-4aff-a704-224fe206fc87" providerId="ADAL" clId="{2DE94411-DFA0-477B-BB7A-4D49C75CD1F4}" dt="2022-10-17T00:34:42.864" v="81" actId="14100"/>
        <pc:sldMkLst>
          <pc:docMk/>
          <pc:sldMk cId="3185712621" sldId="383"/>
        </pc:sldMkLst>
        <pc:spChg chg="mod">
          <ac:chgData name="Mandy BYRNE" userId="6be0712a-e9f9-4aff-a704-224fe206fc87" providerId="ADAL" clId="{2DE94411-DFA0-477B-BB7A-4D49C75CD1F4}" dt="2022-10-17T00:34:37.125" v="80" actId="20577"/>
          <ac:spMkLst>
            <pc:docMk/>
            <pc:sldMk cId="3185712621" sldId="383"/>
            <ac:spMk id="2" creationId="{62002115-696B-48BE-8F9E-2D8A6FFE27E8}"/>
          </ac:spMkLst>
        </pc:spChg>
        <pc:picChg chg="del">
          <ac:chgData name="Mandy BYRNE" userId="6be0712a-e9f9-4aff-a704-224fe206fc87" providerId="ADAL" clId="{2DE94411-DFA0-477B-BB7A-4D49C75CD1F4}" dt="2022-10-17T00:34:27.247" v="77" actId="478"/>
          <ac:picMkLst>
            <pc:docMk/>
            <pc:sldMk cId="3185712621" sldId="383"/>
            <ac:picMk id="3" creationId="{A755EE02-31F4-47F5-BE2D-D5D03388DDF5}"/>
          </ac:picMkLst>
        </pc:picChg>
        <pc:picChg chg="add mod">
          <ac:chgData name="Mandy BYRNE" userId="6be0712a-e9f9-4aff-a704-224fe206fc87" providerId="ADAL" clId="{2DE94411-DFA0-477B-BB7A-4D49C75CD1F4}" dt="2022-10-17T00:34:42.864" v="81" actId="14100"/>
          <ac:picMkLst>
            <pc:docMk/>
            <pc:sldMk cId="3185712621" sldId="383"/>
            <ac:picMk id="5" creationId="{0C8BFBA8-B9EA-5C9C-A649-10AD06EDBE0A}"/>
          </ac:picMkLst>
        </pc:picChg>
      </pc:sldChg>
      <pc:sldChg chg="delSp modSp add mod modNotesTx">
        <pc:chgData name="Mandy BYRNE" userId="6be0712a-e9f9-4aff-a704-224fe206fc87" providerId="ADAL" clId="{2DE94411-DFA0-477B-BB7A-4D49C75CD1F4}" dt="2022-10-17T00:41:08.714" v="161" actId="1076"/>
        <pc:sldMkLst>
          <pc:docMk/>
          <pc:sldMk cId="1453020052" sldId="384"/>
        </pc:sldMkLst>
        <pc:picChg chg="del">
          <ac:chgData name="Mandy BYRNE" userId="6be0712a-e9f9-4aff-a704-224fe206fc87" providerId="ADAL" clId="{2DE94411-DFA0-477B-BB7A-4D49C75CD1F4}" dt="2022-10-17T00:38:48.894" v="142" actId="478"/>
          <ac:picMkLst>
            <pc:docMk/>
            <pc:sldMk cId="1453020052" sldId="384"/>
            <ac:picMk id="3" creationId="{46291682-E97D-4485-AB0D-E44AB81FF659}"/>
          </ac:picMkLst>
        </pc:picChg>
        <pc:picChg chg="del mod">
          <ac:chgData name="Mandy BYRNE" userId="6be0712a-e9f9-4aff-a704-224fe206fc87" providerId="ADAL" clId="{2DE94411-DFA0-477B-BB7A-4D49C75CD1F4}" dt="2022-10-17T00:41:00.018" v="159" actId="478"/>
          <ac:picMkLst>
            <pc:docMk/>
            <pc:sldMk cId="1453020052" sldId="384"/>
            <ac:picMk id="4" creationId="{14D45ED5-9ABC-3181-AD88-183FBF076835}"/>
          </ac:picMkLst>
        </pc:picChg>
        <pc:picChg chg="mod">
          <ac:chgData name="Mandy BYRNE" userId="6be0712a-e9f9-4aff-a704-224fe206fc87" providerId="ADAL" clId="{2DE94411-DFA0-477B-BB7A-4D49C75CD1F4}" dt="2022-10-17T00:41:08.714" v="161" actId="1076"/>
          <ac:picMkLst>
            <pc:docMk/>
            <pc:sldMk cId="1453020052" sldId="384"/>
            <ac:picMk id="5" creationId="{B55383AF-C4B2-DD8B-09F5-8346597C9E30}"/>
          </ac:picMkLst>
        </pc:picChg>
      </pc:sldChg>
      <pc:sldMasterChg chg="modSldLayout">
        <pc:chgData name="Mandy BYRNE" userId="6be0712a-e9f9-4aff-a704-224fe206fc87" providerId="ADAL" clId="{2DE94411-DFA0-477B-BB7A-4D49C75CD1F4}" dt="2022-10-17T00:10:42.641" v="0" actId="207"/>
        <pc:sldMasterMkLst>
          <pc:docMk/>
          <pc:sldMasterMk cId="2231698175" sldId="2147483656"/>
        </pc:sldMasterMkLst>
        <pc:sldLayoutChg chg="modSp mod">
          <pc:chgData name="Mandy BYRNE" userId="6be0712a-e9f9-4aff-a704-224fe206fc87" providerId="ADAL" clId="{2DE94411-DFA0-477B-BB7A-4D49C75CD1F4}" dt="2022-10-17T00:10:42.641" v="0" actId="207"/>
          <pc:sldLayoutMkLst>
            <pc:docMk/>
            <pc:sldMasterMk cId="2231698175" sldId="2147483656"/>
            <pc:sldLayoutMk cId="2972822520" sldId="2147483664"/>
          </pc:sldLayoutMkLst>
          <pc:spChg chg="mod">
            <ac:chgData name="Mandy BYRNE" userId="6be0712a-e9f9-4aff-a704-224fe206fc87" providerId="ADAL" clId="{2DE94411-DFA0-477B-BB7A-4D49C75CD1F4}" dt="2022-10-17T00:10:42.641" v="0" actId="207"/>
            <ac:spMkLst>
              <pc:docMk/>
              <pc:sldMasterMk cId="2231698175" sldId="2147483656"/>
              <pc:sldLayoutMk cId="2972822520" sldId="2147483664"/>
              <ac:spMk id="7" creationId="{C70ACA28-C8C2-427A-AA05-B15026A6A5A1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AU" sz="1200"/>
              <a:t>Lymphoma - Adults</a:t>
            </a:r>
          </a:p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AU" sz="1200" baseline="0"/>
              <a:t>n= 103 </a:t>
            </a:r>
            <a:r>
              <a:rPr lang="en-AU" sz="1200"/>
              <a:t> (21% adults with de novo Ca)</a:t>
            </a:r>
          </a:p>
        </c:rich>
      </c:tx>
      <c:layout>
        <c:manualLayout>
          <c:xMode val="edge"/>
          <c:yMode val="edge"/>
          <c:x val="0.26269813055735325"/>
          <c:y val="4.3400636688665714E-3"/>
        </c:manualLayout>
      </c:layout>
      <c:overlay val="0"/>
      <c:spPr>
        <a:noFill/>
        <a:ln w="1429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351260829305944E-2"/>
          <c:y val="0.12853238882728996"/>
          <c:w val="0.91706333724110245"/>
          <c:h val="0.6492095947429771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52110208"/>
        <c:axId val="152111744"/>
      </c:barChart>
      <c:catAx>
        <c:axId val="15211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86">
            <a:solidFill>
              <a:schemeClr val="tx1"/>
            </a:solidFill>
            <a:prstDash val="solid"/>
          </a:ln>
        </c:spPr>
        <c:txPr>
          <a:bodyPr rot="540000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52111744"/>
        <c:crosses val="autoZero"/>
        <c:auto val="1"/>
        <c:lblAlgn val="ctr"/>
        <c:lblOffset val="200"/>
        <c:tickLblSkip val="1"/>
        <c:tickMarkSkip val="5"/>
        <c:noMultiLvlLbl val="0"/>
      </c:catAx>
      <c:valAx>
        <c:axId val="152111744"/>
        <c:scaling>
          <c:orientation val="minMax"/>
          <c:max val="3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2110208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42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4T03:42:38.997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13052 8467 512,'23'-15'256,"-6"9"128,-17 6 384,8-3-768,0 0 128,2 1 0,2-1 128,-2 3-256,5 0 0,-8 0 128,5 0 0,-1 0-128,0 0 128,-4 3-128,1-1 0,-8-2-384,0 3 128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8T00:54:02.962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7919 5858 1536,'-4'-19'768,"-4"6"-256,5 7 768,-6 0-1280,-1-1 0,8 1 0,-3-1 0,3 7-128,-3 0 0,10 7-128,2 2 128,0 4-384,7 0 128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3T02:01:2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3697,'0'1'765,"1"0"-82,0-1-104,0 0-335,0 0-35,-1 0-36,1 0-40,-1 0-41,1 0-46,-1 0-48,1 0-50,0 0-53,0 0-56,-1 0-50,1 0-58,0 0-59,-1 0-63,2 0-758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03T02:01:2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7714,'-1'0'-521,"0"1"209,1-1 92,-1 2 50,0 0 58,1-1 49,-1 2 34,-1 2 38,2-5-8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3EDFB-9208-4A5C-8B38-9F22E45615F8}" type="datetimeFigureOut">
              <a:rPr lang="en-AU" smtClean="0"/>
              <a:t>17/10/2022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4550-0A55-4481-9925-7165B7F40B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3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15 Liver Transplantation and Cancer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00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FC99B-6099-4AFC-9457-13CB36C75A1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noProof="0" dirty="0"/>
              <a:t>Table 61. Types of liver cancer (primary or secondary / incidental diagnosis) at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645337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3974F-09EA-4D31-9736-D72C71D418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/>
              <a:t>Figure 80. Patient survival – </a:t>
            </a:r>
            <a:r>
              <a:rPr lang="en-AU" noProof="0" dirty="0"/>
              <a:t>pretransplant benign disease versus pretransplant liver malignancy</a:t>
            </a:r>
          </a:p>
        </p:txBody>
      </p:sp>
    </p:spTree>
    <p:extLst>
      <p:ext uri="{BB962C8B-B14F-4D97-AF65-F5344CB8AC3E}">
        <p14:creationId xmlns:p14="http://schemas.microsoft.com/office/powerpoint/2010/main" val="3564610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Figure 81. Hepatocellular carcinoma versus other liver cancers at transplantation by 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29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82. Hepatocellular carcinoma status at transplant by era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7EBB4-A8D4-4AA3-8AC1-5951091BD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1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83. Patient survival of hepatocellular carcinoma by era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950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72040-BE39-435A-85F1-5571B1CC5A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84. Patient survival of hepatocellular carcinoma status at transplant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9052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D8B8-86CA-45A3-BAE8-83CD50A5295B}" type="slidenum">
              <a:rPr lang="en-US"/>
              <a:pPr/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Table 65. De novo non-skin cancer types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81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72040-BE39-435A-85F1-5571B1CC5A1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Figure 85. De novo non-skin cancer types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7146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i="0" dirty="0">
                <a:solidFill>
                  <a:srgbClr val="4A53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66. De novo non-skin cancer types – gender versus death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706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 txBox="1">
            <a:spLocks noGrp="1" noChangeArrowheads="1"/>
          </p:cNvSpPr>
          <p:nvPr/>
        </p:nvSpPr>
        <p:spPr bwMode="auto">
          <a:xfrm>
            <a:off x="3895914" y="9501731"/>
            <a:ext cx="2979515" cy="49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19" tIns="46760" rIns="93519" bIns="46760" anchor="b"/>
          <a:lstStyle/>
          <a:p>
            <a:pPr algn="r" defTabSz="935332" eaLnBrk="0" hangingPunct="0"/>
            <a:fld id="{5D2C567D-35E4-4803-BF17-6618E2F92FB4}" type="slidenum">
              <a:rPr lang="en-US" sz="1200">
                <a:latin typeface="Times New Roman" pitchFamily="18" charset="0"/>
              </a:rPr>
              <a:pPr algn="r" defTabSz="935332" eaLnBrk="0" hangingPunct="0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86. Time to diagnosis of de novo non-skin cancer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972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55403-E516-4FF4-AA37-1E40475F33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Table 54. Cancer in liver transplant recipients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000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 txBox="1">
            <a:spLocks noGrp="1" noChangeArrowheads="1"/>
          </p:cNvSpPr>
          <p:nvPr/>
        </p:nvSpPr>
        <p:spPr bwMode="auto">
          <a:xfrm>
            <a:off x="3895914" y="9501731"/>
            <a:ext cx="2979515" cy="49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19" tIns="46760" rIns="93519" bIns="46760" anchor="b"/>
          <a:lstStyle/>
          <a:p>
            <a:pPr algn="r" defTabSz="935332" eaLnBrk="0" hangingPunct="0"/>
            <a:fld id="{5D2C567D-35E4-4803-BF17-6618E2F92FB4}" type="slidenum">
              <a:rPr lang="en-US" sz="1200">
                <a:latin typeface="Times New Roman" pitchFamily="18" charset="0"/>
              </a:rPr>
              <a:pPr algn="r" defTabSz="935332" eaLnBrk="0" hangingPunct="0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87. Time to diagnosis of any non-skin cancer by age category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1812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BDEB-8BEE-4C07-B408-6AE20C9867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Figure 88. Pretransplant diagnosis and de novo non-skin cancer types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3118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89a. Hepatitis C virus and alcohol diagnosis and types of de novo skin cancer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637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89b. Primary sclerosing cholangitis diagnosis and types of de novo skin cancer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635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FA927-5F9F-46ED-B753-09CF8674FCD1}" type="slidenum">
              <a:rPr lang="en-US"/>
              <a:pPr/>
              <a:t>25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/>
              <a:t>Figure 90. Pretransplant diagnosis and de novo alimentary cancers</a:t>
            </a:r>
          </a:p>
        </p:txBody>
      </p:sp>
    </p:spTree>
    <p:extLst>
      <p:ext uri="{BB962C8B-B14F-4D97-AF65-F5344CB8AC3E}">
        <p14:creationId xmlns:p14="http://schemas.microsoft.com/office/powerpoint/2010/main" val="529869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60587-1733-4613-83C7-8EA1362A064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91. Incidence of de novo alimentary tract cancers by type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047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60587-1733-4613-83C7-8EA1362A064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92. Time to diagnosis of de novo lymphoma by age category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123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60587-1733-4613-83C7-8EA1362A064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93. Pretransplant diagnosis and de novo genitourinary cancers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0811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60587-1733-4613-83C7-8EA1362A064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94. Incidence of de novo genitourinary tract cancers by type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8000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FA927-5F9F-46ED-B753-09CF8674FCD1}" type="slidenum">
              <a:rPr lang="en-US"/>
              <a:pPr/>
              <a:t>30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/>
              <a:t>Figure 95. Pretransplant diagnosis and de novo respiratory cancers</a:t>
            </a:r>
          </a:p>
        </p:txBody>
      </p:sp>
    </p:spTree>
    <p:extLst>
      <p:ext uri="{BB962C8B-B14F-4D97-AF65-F5344CB8AC3E}">
        <p14:creationId xmlns:p14="http://schemas.microsoft.com/office/powerpoint/2010/main" val="171805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81073-9329-4A21-924A-BC28D9D83D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Table 55. Type of liver cancers as a primary diagnosis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715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96. Incidence of de novo respiratory tract cancers by type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734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1DB2D-1055-4764-9B4A-2AC121BEEF85}" type="slidenum">
              <a:rPr lang="en-US"/>
              <a:pPr/>
              <a:t>32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97. Time to first skin cancer development post-transplant by type of skin cancer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524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98. Time to first melanoma development post-transplant</a:t>
            </a:r>
          </a:p>
          <a:p>
            <a:r>
              <a:rPr lang="en-US" dirty="0"/>
              <a:t>Note: This includes patients who developed melanoma after a non-melanoma skin cancer (first skin cancer)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6608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99. Time to any skin cancer development post-transplant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7EBB4-A8D4-4AA3-8AC1-5951091BDB6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39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Table 67. Skin cancer development post-transplant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E4550-0A55-4481-9925-7165B7F40BAE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253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F8297-52AF-4D7A-ABE7-4B13FB40B82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100. Cumulative risk of diagnosis of skin or non-skin cancer following liver transplantation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678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8B7B3-19FB-4969-99B6-605381F291B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75. Patient survival curve for patients with a primary diagnosis of liver cancer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34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4B6BC-C8BC-4D3E-A4F8-246C4C4885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76. Patient survival curve for patients with a primary diagnosis of liver cancer by type of cancer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853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0AD55-AF03-407E-8571-740887475A4B}" type="slidenum">
              <a:rPr lang="en-US"/>
              <a:pPr/>
              <a:t>7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2212" cy="37512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77. Incidence of patients with liver cancer as a primary diagnosis by era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145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439DE-BF23-46E7-9DAF-3D8CA767EC7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1800" i="0" dirty="0">
                <a:solidFill>
                  <a:srgbClr val="4A53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58. Type of liver cancers as a secondary / incidental diagnosis</a:t>
            </a:r>
            <a:endParaRPr lang="en-AU" sz="1800" i="0" dirty="0">
              <a:solidFill>
                <a:srgbClr val="4A535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0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139F2-C88E-4F25-9D6E-2BB61E8117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78. Patient survival curve for patients with a secondary / incidental diagnosis of liver cancer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9913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5D09E-CDCD-4E55-A213-3EBDE4EDCE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Figure 79. Patient survival curve for patients with secondary / incidental diagnosis of liver cancer by type of cancer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281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890C5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0ACA28-C8C2-427A-AA05-B15026A6A5A1}"/>
              </a:ext>
            </a:extLst>
          </p:cNvPr>
          <p:cNvSpPr txBox="1">
            <a:spLocks/>
          </p:cNvSpPr>
          <p:nvPr userDrawn="1"/>
        </p:nvSpPr>
        <p:spPr>
          <a:xfrm>
            <a:off x="5386647" y="6311901"/>
            <a:ext cx="31287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66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b="1" dirty="0">
                <a:solidFill>
                  <a:srgbClr val="890C58"/>
                </a:solidFill>
              </a:rPr>
              <a:t>33</a:t>
            </a:r>
            <a:r>
              <a:rPr lang="en-AU" sz="1100" b="1" baseline="30000" dirty="0">
                <a:solidFill>
                  <a:srgbClr val="890C58"/>
                </a:solidFill>
              </a:rPr>
              <a:t>rd</a:t>
            </a:r>
            <a:r>
              <a:rPr lang="en-AU" sz="1100" b="1" dirty="0">
                <a:solidFill>
                  <a:srgbClr val="890C58"/>
                </a:solidFill>
              </a:rPr>
              <a:t> Annual Report - Data to 31 December 2021</a:t>
            </a:r>
          </a:p>
          <a:p>
            <a:pPr algn="r"/>
            <a:r>
              <a:rPr lang="en-AU" sz="1050" b="0" dirty="0">
                <a:solidFill>
                  <a:srgbClr val="890C58"/>
                </a:solidFill>
                <a:latin typeface="+mj-lt"/>
              </a:rPr>
              <a:t>© Copyright ANZLITR 2022</a:t>
            </a:r>
          </a:p>
        </p:txBody>
      </p:sp>
    </p:spTree>
    <p:extLst>
      <p:ext uri="{BB962C8B-B14F-4D97-AF65-F5344CB8AC3E}">
        <p14:creationId xmlns:p14="http://schemas.microsoft.com/office/powerpoint/2010/main" val="297282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396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890C5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1D77AC-0391-4922-8A32-4FAAFC4F6D3B}"/>
              </a:ext>
            </a:extLst>
          </p:cNvPr>
          <p:cNvSpPr txBox="1">
            <a:spLocks/>
          </p:cNvSpPr>
          <p:nvPr userDrawn="1"/>
        </p:nvSpPr>
        <p:spPr>
          <a:xfrm>
            <a:off x="5386647" y="6311901"/>
            <a:ext cx="31287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66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b="1">
                <a:solidFill>
                  <a:srgbClr val="890C58"/>
                </a:solidFill>
              </a:rPr>
              <a:t>33</a:t>
            </a:r>
            <a:r>
              <a:rPr lang="en-AU" sz="1100" b="1" baseline="30000">
                <a:solidFill>
                  <a:srgbClr val="890C58"/>
                </a:solidFill>
              </a:rPr>
              <a:t>rd</a:t>
            </a:r>
            <a:r>
              <a:rPr lang="en-AU" sz="1100" b="1">
                <a:solidFill>
                  <a:srgbClr val="890C58"/>
                </a:solidFill>
              </a:rPr>
              <a:t> Annual Report - Data to 31 December 2021</a:t>
            </a:r>
          </a:p>
          <a:p>
            <a:pPr algn="r"/>
            <a:r>
              <a:rPr lang="en-AU" sz="1050" b="0">
                <a:solidFill>
                  <a:srgbClr val="890C58"/>
                </a:solidFill>
                <a:latin typeface="+mj-lt"/>
              </a:rPr>
              <a:t>© Copyright ANZLITR 2022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C645253-C7E1-49FC-82D7-7E901C816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" y="6245608"/>
            <a:ext cx="3108960" cy="4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8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69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90C5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EBCF-022E-48F9-BA86-0863D9681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339" y="2764464"/>
            <a:ext cx="8237989" cy="2470266"/>
          </a:xfrm>
        </p:spPr>
        <p:txBody>
          <a:bodyPr>
            <a:noAutofit/>
          </a:bodyPr>
          <a:lstStyle/>
          <a:p>
            <a:r>
              <a:rPr lang="en-US" sz="3600" b="0" dirty="0"/>
              <a:t>33</a:t>
            </a:r>
            <a:r>
              <a:rPr lang="en-US" sz="3600" b="0" baseline="30000" dirty="0"/>
              <a:t>rd</a:t>
            </a:r>
            <a:r>
              <a:rPr lang="en-US" sz="3600" b="0" dirty="0"/>
              <a:t> Annual Report on </a:t>
            </a:r>
            <a:br>
              <a:rPr lang="en-US" sz="3600" b="0" dirty="0"/>
            </a:br>
            <a:r>
              <a:rPr lang="en-US" sz="3600" b="0" dirty="0"/>
              <a:t>Liver and Intestinal Transplantation Activity</a:t>
            </a:r>
            <a:br>
              <a:rPr lang="en-US" sz="3600" b="0" dirty="0"/>
            </a:br>
            <a:r>
              <a:rPr lang="en-US" sz="3600" b="0" dirty="0"/>
              <a:t>in Australia and New Zealand</a:t>
            </a:r>
            <a:br>
              <a:rPr lang="en-US" sz="3200" dirty="0"/>
            </a:br>
            <a:br>
              <a:rPr lang="en-US" sz="3200" dirty="0"/>
            </a:br>
            <a:r>
              <a:rPr lang="en-US" sz="2400" b="0" dirty="0"/>
              <a:t>Data to 31 December 2021</a:t>
            </a:r>
            <a:endParaRPr lang="en-AU" sz="3200" b="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0B841D-7200-44F1-94E0-12FE43238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3" y="748688"/>
            <a:ext cx="7848600" cy="124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17DD-ACA7-4C9E-A66D-DDA55649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Patient survival curve for patients with secondary / incidental diagnosis of liver cancer by type of cancer 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BE50A-8890-305B-AB71-FF4D74190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466851"/>
            <a:ext cx="5807021" cy="42320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86CC8B-738F-4152-809B-B9B2072E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86" y="365126"/>
            <a:ext cx="8893480" cy="673965"/>
          </a:xfrm>
        </p:spPr>
        <p:txBody>
          <a:bodyPr>
            <a:normAutofit fontScale="90000"/>
          </a:bodyPr>
          <a:lstStyle/>
          <a:p>
            <a:r>
              <a:rPr lang="en-US"/>
              <a:t>Types of liver cancer (primary or secondary / incidental diagnosis)  at transplantation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A4931-7AC6-EFF2-E4FD-50EBB9B5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9" y="1266825"/>
            <a:ext cx="751636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BABF-2E67-45EA-989B-2A46EFAB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/>
              <a:t>Patient survival – </a:t>
            </a:r>
            <a:r>
              <a:rPr lang="en-AU" sz="2400"/>
              <a:t>pretransplant benign disease versus pretransplant liver malignancy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F7A0D-5C6B-288D-8679-42BD9C14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476375"/>
            <a:ext cx="6022553" cy="43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6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BA5C-6865-418B-9E74-C2D9D29E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Hepatocellular carcinoma versus other liver cancers at transplantation by era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3EAAA-1376-1ABB-9878-2E1DAAF96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114424"/>
            <a:ext cx="7343986" cy="45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9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BE3567-02C2-464C-B378-B1E54AE1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Hepatocellular carcinoma status at transplant by era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7C8B2-723E-E175-CCF0-C40C4552D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044738"/>
            <a:ext cx="7400926" cy="48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4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5BE6-8D7C-49AE-A18B-BA9A42A5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survival of hepatocellular carcinoma by era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E346C-F8A9-91A8-46B1-3748ECCDE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194701"/>
            <a:ext cx="6305550" cy="45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678E-F968-4D5F-B96F-DE4A8A14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survival of hepatocellular carcinoma status </a:t>
            </a:r>
            <a:br>
              <a:rPr lang="en-US" dirty="0"/>
            </a:br>
            <a:r>
              <a:rPr lang="en-US" dirty="0"/>
              <a:t>at transplant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026E5-455B-59D7-8AF5-1742E410A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453" y="1201639"/>
            <a:ext cx="6287071" cy="45800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BD5248-2B26-40BF-B85B-130339E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 novo non-skin cancer types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5A9EE-3AFB-502D-4CA3-2485744DF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90650"/>
            <a:ext cx="7538888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678E-F968-4D5F-B96F-DE4A8A14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 novo non-skin cancer types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26F25-5153-B4C4-4295-E4A17909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196607"/>
            <a:ext cx="7122458" cy="428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6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2115-696B-48BE-8F9E-2D8A6FFE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800" i="0" dirty="0">
                <a:solidFill>
                  <a:srgbClr val="2F5597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De novo non-skin cancer types </a:t>
            </a:r>
            <a:br>
              <a:rPr lang="en-AU" sz="2800" i="0" dirty="0">
                <a:solidFill>
                  <a:srgbClr val="2F5597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en-AU" sz="2800" i="0" dirty="0">
                <a:solidFill>
                  <a:srgbClr val="2F5597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– gender versus death outcome</a:t>
            </a:r>
            <a:endParaRPr lang="en-AU" dirty="0">
              <a:solidFill>
                <a:srgbClr val="2F5597"/>
              </a:solidFill>
              <a:latin typeface="Calibri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BFBA8-B9EA-5C9C-A649-10AD06ED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524000"/>
            <a:ext cx="8065173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1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C3E5-8A19-475C-B6F3-A77A5D32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9670"/>
            <a:ext cx="7886700" cy="673965"/>
          </a:xfrm>
        </p:spPr>
        <p:txBody>
          <a:bodyPr/>
          <a:lstStyle/>
          <a:p>
            <a:r>
              <a:rPr lang="en-US"/>
              <a:t>15 Liver Transplantation and Cancer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544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5683-F401-4E68-9B1C-3401D3F1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Time to diagnosis of de novo non-skin cancer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46B0B-843A-E3C8-C54A-656F7B76B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5477"/>
            <a:ext cx="7648575" cy="41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C6E4-7480-4612-8837-69CEF2E6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Time to diagnosis of any non-skin cancer by age category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B74ED-89BD-4D5A-C863-922F3F1A9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8" y="1262753"/>
            <a:ext cx="7694927" cy="42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4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A26E78-1D05-460B-9DDD-C70E5A16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9" y="365126"/>
            <a:ext cx="8227251" cy="673965"/>
          </a:xfrm>
        </p:spPr>
        <p:txBody>
          <a:bodyPr>
            <a:normAutofit fontScale="90000"/>
          </a:bodyPr>
          <a:lstStyle/>
          <a:p>
            <a:r>
              <a:rPr lang="fr-FR"/>
              <a:t>Pretransplant diagnosis and de novo non-skin cancer types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F0710D-6661-E6DB-9F3B-CF05B923A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369384"/>
            <a:ext cx="7248525" cy="36186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2620-F15E-44C6-BB6F-781F54E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9673" cy="673965"/>
          </a:xfrm>
        </p:spPr>
        <p:txBody>
          <a:bodyPr>
            <a:normAutofit fontScale="90000"/>
          </a:bodyPr>
          <a:lstStyle/>
          <a:p>
            <a:r>
              <a:rPr lang="en-US"/>
              <a:t>Hepatitis C virus and alcohol diagnosis and types of de novo skin cancer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864D2-2226-CEB2-CB56-43DBDDD7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" y="1257148"/>
            <a:ext cx="7991477" cy="42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8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2620-F15E-44C6-BB6F-781F54E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9673" cy="673965"/>
          </a:xfrm>
        </p:spPr>
        <p:txBody>
          <a:bodyPr>
            <a:normAutofit fontScale="90000"/>
          </a:bodyPr>
          <a:lstStyle/>
          <a:p>
            <a:r>
              <a:rPr lang="en-US"/>
              <a:t>Hepatitis C virus and alcohol diagnosis and types of de novo skin cancer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383AF-C4B2-DD8B-09F5-8346597C9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795" y="1155382"/>
            <a:ext cx="4089821" cy="45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20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F934-E9E3-4261-9E2F-C47CA50C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Pretransplant diagnosis and de novo alimentary cancers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62F1F-C29E-877C-35FD-C66533E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25" y="1257299"/>
            <a:ext cx="7732925" cy="41477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945DB1-BAA1-425E-ADC9-F7A7E101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Incidence of de novo alimentary tract cancers by type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08AA0-C5DC-A64D-D417-D96DB07E7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51388"/>
            <a:ext cx="7229475" cy="47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3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EC4179-DA29-469C-9DF3-91F0B1EC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Time to diagnosis of de novo lymphoma by age category</a:t>
            </a:r>
            <a:endParaRPr lang="en-AU"/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88915578"/>
              </p:ext>
            </p:extLst>
          </p:nvPr>
        </p:nvGraphicFramePr>
        <p:xfrm>
          <a:off x="0" y="1185863"/>
          <a:ext cx="3905250" cy="474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9E73E55-A506-3F5A-FD43-0FB1B8482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185863"/>
            <a:ext cx="8030985" cy="44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4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40E57-5A84-4A6F-9C36-3345B6C8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67568" cy="673965"/>
          </a:xfrm>
        </p:spPr>
        <p:txBody>
          <a:bodyPr>
            <a:normAutofit fontScale="90000"/>
          </a:bodyPr>
          <a:lstStyle/>
          <a:p>
            <a:r>
              <a:rPr lang="en-US"/>
              <a:t>Pretransplant diagnosis and de novo genitourinary cancers 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F6B43-6305-2B59-7F64-0D3DF8B59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50365"/>
            <a:ext cx="8048625" cy="427133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06B08-BDED-4DF8-A26F-68A69525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Incidence of de novo genitourinary tract cancers by type</a:t>
            </a:r>
            <a:endParaRPr lang="en-AU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C7C56-53DF-CD84-8270-7CB53FB10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66" y="1314450"/>
            <a:ext cx="7155545" cy="4200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751C90-5EAF-4F11-9ACE-7E53554DA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Cancer in liver transplant recipients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6FA1A-8F3C-A5FE-30D3-086473FC4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0" y="1809750"/>
            <a:ext cx="8285732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66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C989-4C43-4842-AB43-197A0520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Pretransplant diagnosis and de novo respiratory cancers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696642" y="3907224"/>
              <a:ext cx="17567" cy="23423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4811" y="3895332"/>
                <a:ext cx="41229" cy="47206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1">
            <a:extLst>
              <a:ext uri="{FF2B5EF4-FFF2-40B4-BE49-F238E27FC236}">
                <a16:creationId xmlns:a16="http://schemas.microsoft.com/office/drawing/2014/main" id="{BE813178-3D4D-4D73-900D-B678C8BC2A1F}"/>
              </a:ext>
            </a:extLst>
          </p:cNvPr>
          <p:cNvSpPr txBox="1"/>
          <p:nvPr/>
        </p:nvSpPr>
        <p:spPr>
          <a:xfrm>
            <a:off x="3537359" y="5880342"/>
            <a:ext cx="2672050" cy="286740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* 1 patient  had 2 </a:t>
            </a:r>
            <a:r>
              <a:rPr lang="en-US" sz="900">
                <a:cs typeface="Arial" panose="020B0604020202020204" pitchFamily="34" charset="0"/>
              </a:rPr>
              <a:t>respiratory</a:t>
            </a:r>
            <a:r>
              <a:rPr lang="en-US" sz="900"/>
              <a:t> cancers</a:t>
            </a:r>
            <a:endParaRPr lang="en-US" sz="900"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4B46F-8F5B-4B04-B107-92A26875C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12" y="1428750"/>
            <a:ext cx="7425052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37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290135-C96F-45D0-8A9F-C90E6B0A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Incidence of de novo respiratory tract cancers by type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C9831-43D9-21C4-608D-7832BB60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4" y="1638299"/>
            <a:ext cx="6232027" cy="40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08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A3003D-6BC9-443A-80B7-C2DBAA9A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Time to first skin cancer development post-transplant by type of skin cancer</a:t>
            </a:r>
            <a:endParaRPr lang="en-AU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FDF36-C61E-B11A-A561-BF9ED0719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77830"/>
            <a:ext cx="7286626" cy="449828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D86CD0-9082-4112-801E-E6F81BEB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Time to first melanoma development post-transplant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7810E-3415-2FC4-001E-EFFA6226F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65477"/>
            <a:ext cx="7658556" cy="420187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282C36-6BE1-4E71-8940-D57CD657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Time to any skin cancer development post-transplant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FAA7B-CF8E-CA00-A793-CE4374FBC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14449"/>
            <a:ext cx="7748922" cy="441618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8047-3B29-4C26-8B49-F0B0C573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Skin cancer development post-transplant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E6BCE-D902-719F-1D96-7026D63F8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66" y="1419225"/>
            <a:ext cx="7998468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44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7AF671-F4F9-444E-A7A9-F3949DB38628}"/>
                  </a:ext>
                </a:extLst>
              </p14:cNvPr>
              <p14:cNvContentPartPr/>
              <p14:nvPr/>
            </p14:nvContentPartPr>
            <p14:xfrm>
              <a:off x="1148679" y="1736945"/>
              <a:ext cx="4880" cy="976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7AF671-F4F9-444E-A7A9-F3949DB386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965" y="1728812"/>
                <a:ext cx="21960" cy="16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B20D54-6907-4545-BDF9-A3DCF68AE7B8}"/>
                  </a:ext>
                </a:extLst>
              </p14:cNvPr>
              <p14:cNvContentPartPr/>
              <p14:nvPr/>
            </p14:nvContentPartPr>
            <p14:xfrm>
              <a:off x="1304183" y="1477339"/>
              <a:ext cx="2928" cy="553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B20D54-6907-4545-BDF9-A3DCF68AE7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5033" y="1468122"/>
                <a:ext cx="20862" cy="2359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728F010-9B17-4D4C-A2B3-5268A6F3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Cumulative risk of diagnosis of skin or non-skin cancer following liver transplantation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7BB4D-6DEF-E0DB-6027-24EBAC584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7873" y="1200149"/>
            <a:ext cx="651260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BB3A-9BEC-4EFE-913A-6A8FCA6C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of liver cancers as a primary diagnosis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EFF20-A884-3688-D35E-D8CA53844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9" y="1590675"/>
            <a:ext cx="8053848" cy="35242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136799" y="5610869"/>
              <a:ext cx="57582" cy="11712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4923" y="5599157"/>
                <a:ext cx="81335" cy="35136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50824FD-BCC6-453C-9392-B22A2DD5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Patient survival curve for patients with a primary diagnosis of liver cancer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EE00E-80C5-E3CD-D818-C91C1C686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650" y="1360170"/>
            <a:ext cx="6023610" cy="43844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365D-39F0-43FD-9EC4-21CB7237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Patient survival curve for patients with a primary diagnosis of liver cancer by type of cancer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B4272-DC36-76C2-DC57-ECA83AE0E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06" y="1596390"/>
            <a:ext cx="5561094" cy="4052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0518-4408-45A5-AF67-D1C272A8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264918"/>
            <a:ext cx="8924544" cy="67396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2400"/>
              <a:t>Incidence of patients with liver cancer as a primary diagnosis by era</a:t>
            </a:r>
            <a:endParaRPr lang="en-AU" sz="4800" b="1">
              <a:solidFill>
                <a:srgbClr val="18725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B166D-9C77-55A9-7EC2-63162E69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303741"/>
            <a:ext cx="7421840" cy="43350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FD05A9-4F44-49BF-81FE-88CE72D5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86" y="347814"/>
            <a:ext cx="7886700" cy="673965"/>
          </a:xfrm>
        </p:spPr>
        <p:txBody>
          <a:bodyPr>
            <a:normAutofit fontScale="90000"/>
          </a:bodyPr>
          <a:lstStyle/>
          <a:p>
            <a:r>
              <a:rPr lang="en-US" sz="280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liver cancers as a secondary / incidental diagnosis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EC82C-1230-1F85-0601-7DEFF6E52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14" y="1685926"/>
            <a:ext cx="8330128" cy="34575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363E3-E7BD-4061-BDA6-F2C60C5D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Patient survival curve for patients with a secondary / incidental diagnosis of liver cancer</a:t>
            </a:r>
            <a:endParaRPr lang="en-AU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B4BAD-35FE-A80C-507E-F103AE18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96390"/>
            <a:ext cx="5029200" cy="3665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9BA9D46F5D6478100E2252568E797" ma:contentTypeVersion="13" ma:contentTypeDescription="Create a new document." ma:contentTypeScope="" ma:versionID="46da763aba2515e9949b1caeab79baf5">
  <xsd:schema xmlns:xsd="http://www.w3.org/2001/XMLSchema" xmlns:xs="http://www.w3.org/2001/XMLSchema" xmlns:p="http://schemas.microsoft.com/office/2006/metadata/properties" xmlns:ns2="8fa17b4d-640c-4921-8886-33d2b38e7d6c" xmlns:ns3="effdf2cc-b12a-41f2-91a6-814341b6a5c2" targetNamespace="http://schemas.microsoft.com/office/2006/metadata/properties" ma:root="true" ma:fieldsID="524aab9f65707537751cc307a1da23a2" ns2:_="" ns3:_="">
    <xsd:import namespace="8fa17b4d-640c-4921-8886-33d2b38e7d6c"/>
    <xsd:import namespace="effdf2cc-b12a-41f2-91a6-814341b6a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17b4d-640c-4921-8886-33d2b38e7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df2cc-b12a-41f2-91a6-814341b6a5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8BD830-EADE-459A-975D-24D8C1631D87}">
  <ds:schemaRefs>
    <ds:schemaRef ds:uri="8fa17b4d-640c-4921-8886-33d2b38e7d6c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ffdf2cc-b12a-41f2-91a6-814341b6a5c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5DE55AB-0E21-427D-9848-B5C53198F2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2F2675-055E-467E-BE0D-30F94FF34B20}">
  <ds:schemaRefs>
    <ds:schemaRef ds:uri="8fa17b4d-640c-4921-8886-33d2b38e7d6c"/>
    <ds:schemaRef ds:uri="effdf2cc-b12a-41f2-91a6-814341b6a5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852</Words>
  <Application>Microsoft Office PowerPoint</Application>
  <PresentationFormat>On-screen Show (4:3)</PresentationFormat>
  <Paragraphs>110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Tahoma</vt:lpstr>
      <vt:lpstr>Times New Roman</vt:lpstr>
      <vt:lpstr>Office Theme</vt:lpstr>
      <vt:lpstr>33rd Annual Report on  Liver and Intestinal Transplantation Activity in Australia and New Zealand  Data to 31 December 2021</vt:lpstr>
      <vt:lpstr>15 Liver Transplantation and Cancer</vt:lpstr>
      <vt:lpstr>Cancer in liver transplant recipients</vt:lpstr>
      <vt:lpstr>Type of liver cancers as a primary diagnosis</vt:lpstr>
      <vt:lpstr>Patient survival curve for patients with a primary diagnosis of liver cancer</vt:lpstr>
      <vt:lpstr>Patient survival curve for patients with a primary diagnosis of liver cancer by type of cancer</vt:lpstr>
      <vt:lpstr>Incidence of patients with liver cancer as a primary diagnosis by era</vt:lpstr>
      <vt:lpstr>Type of liver cancers as a secondary / incidental diagnosis</vt:lpstr>
      <vt:lpstr>Patient survival curve for patients with a secondary / incidental diagnosis of liver cancer</vt:lpstr>
      <vt:lpstr>Patient survival curve for patients with secondary / incidental diagnosis of liver cancer by type of cancer </vt:lpstr>
      <vt:lpstr>Types of liver cancer (primary or secondary / incidental diagnosis)  at transplantation</vt:lpstr>
      <vt:lpstr>Patient survival – pretransplant benign disease versus pretransplant liver malignancy</vt:lpstr>
      <vt:lpstr>Hepatocellular carcinoma versus other liver cancers at transplantation by era</vt:lpstr>
      <vt:lpstr>Hepatocellular carcinoma status at transplant by era</vt:lpstr>
      <vt:lpstr>Patient survival of hepatocellular carcinoma by era</vt:lpstr>
      <vt:lpstr>Patient survival of hepatocellular carcinoma status  at transplant</vt:lpstr>
      <vt:lpstr>De novo non-skin cancer types</vt:lpstr>
      <vt:lpstr>De novo non-skin cancer types</vt:lpstr>
      <vt:lpstr>De novo non-skin cancer types  – gender versus death outcome</vt:lpstr>
      <vt:lpstr>Time to diagnosis of de novo non-skin cancer</vt:lpstr>
      <vt:lpstr>Time to diagnosis of any non-skin cancer by age category</vt:lpstr>
      <vt:lpstr>Pretransplant diagnosis and de novo non-skin cancer types</vt:lpstr>
      <vt:lpstr>Hepatitis C virus and alcohol diagnosis and types of de novo skin cancer</vt:lpstr>
      <vt:lpstr>Hepatitis C virus and alcohol diagnosis and types of de novo skin cancer</vt:lpstr>
      <vt:lpstr>Pretransplant diagnosis and de novo alimentary cancers</vt:lpstr>
      <vt:lpstr>Incidence of de novo alimentary tract cancers by type</vt:lpstr>
      <vt:lpstr>Time to diagnosis of de novo lymphoma by age category</vt:lpstr>
      <vt:lpstr>Pretransplant diagnosis and de novo genitourinary cancers </vt:lpstr>
      <vt:lpstr>Incidence of de novo genitourinary tract cancers by type</vt:lpstr>
      <vt:lpstr>Pretransplant diagnosis and de novo respiratory cancers</vt:lpstr>
      <vt:lpstr>Incidence of de novo respiratory tract cancers by type</vt:lpstr>
      <vt:lpstr>Time to first skin cancer development post-transplant by type of skin cancer</vt:lpstr>
      <vt:lpstr>Time to first melanoma development post-transplant</vt:lpstr>
      <vt:lpstr>Time to any skin cancer development post-transplant</vt:lpstr>
      <vt:lpstr>Skin cancer development post-transplant</vt:lpstr>
      <vt:lpstr>Cumulative risk of diagnosis of skin or non-skin cancer following liver transplantation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and Mandy Byrne</dc:creator>
  <cp:lastModifiedBy>Mandy Byrne</cp:lastModifiedBy>
  <cp:revision>1</cp:revision>
  <dcterms:created xsi:type="dcterms:W3CDTF">2020-04-28T04:52:24Z</dcterms:created>
  <dcterms:modified xsi:type="dcterms:W3CDTF">2022-10-17T00:52:16Z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0x0101002A19BA9D46F5D6478100E2252568E797</vt:lpwstr>
  </property>
</Properties>
</file>