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11"/>
  </p:notesMasterIdLst>
  <p:sldIdLst>
    <p:sldId id="322" r:id="rId5"/>
    <p:sldId id="295" r:id="rId6"/>
    <p:sldId id="294" r:id="rId7"/>
    <p:sldId id="296" r:id="rId8"/>
    <p:sldId id="297" r:id="rId9"/>
    <p:sldId id="29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F38F6B-1D34-428A-A5BA-6256727C5A79}">
          <p14:sldIdLst/>
        </p14:section>
        <p14:section name="16 Intestinal Transplantation" id="{84267909-8221-4243-88BF-E52CCA6C60E1}">
          <p14:sldIdLst>
            <p14:sldId id="322"/>
            <p14:sldId id="295"/>
            <p14:sldId id="294"/>
            <p14:sldId id="296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666633"/>
    <a:srgbClr val="5B5A3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F540B1-90E3-C86D-E5AA-90A5B4C9E632}" v="6" dt="2022-10-16T23:51:09.648"/>
    <p1510:client id="{36B96716-BE52-4F0B-BE3C-95545E2C127A}" v="21" dt="2022-10-17T00:00:06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dy" userId="6be0712a-e9f9-4aff-a704-224fe206fc87" providerId="ADAL" clId="{782D36E6-94FD-492B-A6CF-97E954F643D8}"/>
    <pc:docChg chg="custSel modSld modMainMaster">
      <pc:chgData name="Mandy" userId="6be0712a-e9f9-4aff-a704-224fe206fc87" providerId="ADAL" clId="{782D36E6-94FD-492B-A6CF-97E954F643D8}" dt="2021-12-16T00:01:18.781" v="69" actId="1076"/>
      <pc:docMkLst>
        <pc:docMk/>
      </pc:docMkLst>
      <pc:sldChg chg="delSp mod modNotesTx">
        <pc:chgData name="Mandy" userId="6be0712a-e9f9-4aff-a704-224fe206fc87" providerId="ADAL" clId="{782D36E6-94FD-492B-A6CF-97E954F643D8}" dt="2021-12-15T23:52:39.738" v="55" actId="20577"/>
        <pc:sldMkLst>
          <pc:docMk/>
          <pc:sldMk cId="967868042" sldId="294"/>
        </pc:sldMkLst>
        <pc:graphicFrameChg chg="del">
          <ac:chgData name="Mandy" userId="6be0712a-e9f9-4aff-a704-224fe206fc87" providerId="ADAL" clId="{782D36E6-94FD-492B-A6CF-97E954F643D8}" dt="2021-12-15T23:49:13.552" v="49" actId="478"/>
          <ac:graphicFrameMkLst>
            <pc:docMk/>
            <pc:sldMk cId="967868042" sldId="294"/>
            <ac:graphicFrameMk id="5" creationId="{299B1F6D-8897-49DC-8BF5-E4E98C1BAE83}"/>
          </ac:graphicFrameMkLst>
        </pc:graphicFrameChg>
      </pc:sldChg>
      <pc:sldChg chg="delSp modSp mod modNotesTx">
        <pc:chgData name="Mandy" userId="6be0712a-e9f9-4aff-a704-224fe206fc87" providerId="ADAL" clId="{782D36E6-94FD-492B-A6CF-97E954F643D8}" dt="2021-12-15T23:55:10.604" v="65" actId="1076"/>
        <pc:sldMkLst>
          <pc:docMk/>
          <pc:sldMk cId="3142117909" sldId="296"/>
        </pc:sldMkLst>
        <pc:picChg chg="del">
          <ac:chgData name="Mandy" userId="6be0712a-e9f9-4aff-a704-224fe206fc87" providerId="ADAL" clId="{782D36E6-94FD-492B-A6CF-97E954F643D8}" dt="2021-12-15T23:51:22.141" v="50" actId="478"/>
          <ac:picMkLst>
            <pc:docMk/>
            <pc:sldMk cId="3142117909" sldId="296"/>
            <ac:picMk id="4" creationId="{E4E0A5A2-95DE-4527-BE5A-E24D9C525600}"/>
          </ac:picMkLst>
        </pc:picChg>
        <pc:picChg chg="mod">
          <ac:chgData name="Mandy" userId="6be0712a-e9f9-4aff-a704-224fe206fc87" providerId="ADAL" clId="{782D36E6-94FD-492B-A6CF-97E954F643D8}" dt="2021-12-15T23:55:10.604" v="65" actId="1076"/>
          <ac:picMkLst>
            <pc:docMk/>
            <pc:sldMk cId="3142117909" sldId="296"/>
            <ac:picMk id="5" creationId="{CCB886CD-D79C-479B-9CE6-DCBFD3F905A9}"/>
          </ac:picMkLst>
        </pc:picChg>
      </pc:sldChg>
      <pc:sldChg chg="addSp delSp modSp mod modNotesTx">
        <pc:chgData name="Mandy" userId="6be0712a-e9f9-4aff-a704-224fe206fc87" providerId="ADAL" clId="{782D36E6-94FD-492B-A6CF-97E954F643D8}" dt="2021-12-15T23:56:15.252" v="67" actId="1076"/>
        <pc:sldMkLst>
          <pc:docMk/>
          <pc:sldMk cId="3978881918" sldId="297"/>
        </pc:sldMkLst>
        <pc:picChg chg="del">
          <ac:chgData name="Mandy" userId="6be0712a-e9f9-4aff-a704-224fe206fc87" providerId="ADAL" clId="{782D36E6-94FD-492B-A6CF-97E954F643D8}" dt="2021-12-15T23:51:25.648" v="51" actId="478"/>
          <ac:picMkLst>
            <pc:docMk/>
            <pc:sldMk cId="3978881918" sldId="297"/>
            <ac:picMk id="3" creationId="{E0861C12-FCC6-4E2D-9C77-E8B58800902B}"/>
          </ac:picMkLst>
        </pc:picChg>
        <pc:picChg chg="add mod">
          <ac:chgData name="Mandy" userId="6be0712a-e9f9-4aff-a704-224fe206fc87" providerId="ADAL" clId="{782D36E6-94FD-492B-A6CF-97E954F643D8}" dt="2021-12-15T23:56:15.252" v="67" actId="1076"/>
          <ac:picMkLst>
            <pc:docMk/>
            <pc:sldMk cId="3978881918" sldId="297"/>
            <ac:picMk id="5" creationId="{BD719815-360A-41D2-876D-2247BB398763}"/>
          </ac:picMkLst>
        </pc:picChg>
      </pc:sldChg>
      <pc:sldChg chg="addSp delSp modSp mod modNotesTx">
        <pc:chgData name="Mandy" userId="6be0712a-e9f9-4aff-a704-224fe206fc87" providerId="ADAL" clId="{782D36E6-94FD-492B-A6CF-97E954F643D8}" dt="2021-12-16T00:01:18.781" v="69" actId="1076"/>
        <pc:sldMkLst>
          <pc:docMk/>
          <pc:sldMk cId="3332529667" sldId="298"/>
        </pc:sldMkLst>
        <pc:picChg chg="del">
          <ac:chgData name="Mandy" userId="6be0712a-e9f9-4aff-a704-224fe206fc87" providerId="ADAL" clId="{782D36E6-94FD-492B-A6CF-97E954F643D8}" dt="2021-12-15T23:51:27.744" v="52" actId="478"/>
          <ac:picMkLst>
            <pc:docMk/>
            <pc:sldMk cId="3332529667" sldId="298"/>
            <ac:picMk id="3" creationId="{1AFA22EB-0AAB-4955-868C-8E761919698E}"/>
          </ac:picMkLst>
        </pc:picChg>
        <pc:picChg chg="add mod">
          <ac:chgData name="Mandy" userId="6be0712a-e9f9-4aff-a704-224fe206fc87" providerId="ADAL" clId="{782D36E6-94FD-492B-A6CF-97E954F643D8}" dt="2021-12-16T00:01:18.781" v="69" actId="1076"/>
          <ac:picMkLst>
            <pc:docMk/>
            <pc:sldMk cId="3332529667" sldId="298"/>
            <ac:picMk id="5" creationId="{7E059C53-7CB7-4650-9DE6-565F7DBE834C}"/>
          </ac:picMkLst>
        </pc:picChg>
      </pc:sldChg>
      <pc:sldChg chg="modSp mod">
        <pc:chgData name="Mandy" userId="6be0712a-e9f9-4aff-a704-224fe206fc87" providerId="ADAL" clId="{782D36E6-94FD-492B-A6CF-97E954F643D8}" dt="2021-12-15T23:49:00.157" v="48" actId="6549"/>
        <pc:sldMkLst>
          <pc:docMk/>
          <pc:sldMk cId="218291586" sldId="322"/>
        </pc:sldMkLst>
        <pc:spChg chg="mod">
          <ac:chgData name="Mandy" userId="6be0712a-e9f9-4aff-a704-224fe206fc87" providerId="ADAL" clId="{782D36E6-94FD-492B-A6CF-97E954F643D8}" dt="2021-12-15T23:49:00.157" v="48" actId="6549"/>
          <ac:spMkLst>
            <pc:docMk/>
            <pc:sldMk cId="218291586" sldId="322"/>
            <ac:spMk id="2" creationId="{82C3EBCF-022E-48F9-BA86-0863D9681A72}"/>
          </ac:spMkLst>
        </pc:spChg>
      </pc:sldChg>
      <pc:sldMasterChg chg="modSp delSldLayout modSldLayout">
        <pc:chgData name="Mandy" userId="6be0712a-e9f9-4aff-a704-224fe206fc87" providerId="ADAL" clId="{782D36E6-94FD-492B-A6CF-97E954F643D8}" dt="2021-12-15T23:48:39.169" v="38" actId="207"/>
        <pc:sldMasterMkLst>
          <pc:docMk/>
          <pc:sldMasterMk cId="2231698175" sldId="2147483656"/>
        </pc:sldMasterMkLst>
        <pc:spChg chg="mod">
          <ac:chgData name="Mandy" userId="6be0712a-e9f9-4aff-a704-224fe206fc87" providerId="ADAL" clId="{782D36E6-94FD-492B-A6CF-97E954F643D8}" dt="2021-12-15T23:48:39.169" v="38" actId="207"/>
          <ac:spMkLst>
            <pc:docMk/>
            <pc:sldMasterMk cId="2231698175" sldId="2147483656"/>
            <ac:spMk id="2" creationId="{00000000-0000-0000-0000-000000000000}"/>
          </ac:spMkLst>
        </pc:spChg>
        <pc:sldLayoutChg chg="del">
          <pc:chgData name="Mandy" userId="6be0712a-e9f9-4aff-a704-224fe206fc87" providerId="ADAL" clId="{782D36E6-94FD-492B-A6CF-97E954F643D8}" dt="2021-12-15T23:48:19.544" v="36" actId="2696"/>
          <pc:sldLayoutMkLst>
            <pc:docMk/>
            <pc:sldMasterMk cId="2231698175" sldId="2147483656"/>
            <pc:sldLayoutMk cId="3103507808" sldId="2147483657"/>
          </pc:sldLayoutMkLst>
        </pc:sldLayoutChg>
        <pc:sldLayoutChg chg="modSp del mod">
          <pc:chgData name="Mandy" userId="6be0712a-e9f9-4aff-a704-224fe206fc87" providerId="ADAL" clId="{782D36E6-94FD-492B-A6CF-97E954F643D8}" dt="2021-12-15T23:48:28.899" v="37" actId="2696"/>
          <pc:sldLayoutMkLst>
            <pc:docMk/>
            <pc:sldMasterMk cId="2231698175" sldId="2147483656"/>
            <pc:sldLayoutMk cId="2386040754" sldId="2147483658"/>
          </pc:sldLayoutMkLst>
          <pc:spChg chg="mod">
            <ac:chgData name="Mandy" userId="6be0712a-e9f9-4aff-a704-224fe206fc87" providerId="ADAL" clId="{782D36E6-94FD-492B-A6CF-97E954F643D8}" dt="2021-12-15T23:47:02.166" v="4" actId="207"/>
            <ac:spMkLst>
              <pc:docMk/>
              <pc:sldMasterMk cId="2231698175" sldId="2147483656"/>
              <pc:sldLayoutMk cId="2386040754" sldId="2147483658"/>
              <ac:spMk id="2" creationId="{00000000-0000-0000-0000-000000000000}"/>
            </ac:spMkLst>
          </pc:spChg>
          <pc:spChg chg="mod">
            <ac:chgData name="Mandy" userId="6be0712a-e9f9-4aff-a704-224fe206fc87" providerId="ADAL" clId="{782D36E6-94FD-492B-A6CF-97E954F643D8}" dt="2021-12-15T23:47:27.566" v="15" actId="20577"/>
            <ac:spMkLst>
              <pc:docMk/>
              <pc:sldMasterMk cId="2231698175" sldId="2147483656"/>
              <pc:sldLayoutMk cId="2386040754" sldId="2147483658"/>
              <ac:spMk id="7" creationId="{8A1D77AC-0391-4922-8A32-4FAAFC4F6D3B}"/>
            </ac:spMkLst>
          </pc:spChg>
        </pc:sldLayoutChg>
        <pc:sldLayoutChg chg="modSp mod">
          <pc:chgData name="Mandy" userId="6be0712a-e9f9-4aff-a704-224fe206fc87" providerId="ADAL" clId="{782D36E6-94FD-492B-A6CF-97E954F643D8}" dt="2021-12-15T23:48:04.521" v="35" actId="20577"/>
          <pc:sldLayoutMkLst>
            <pc:docMk/>
            <pc:sldMasterMk cId="2231698175" sldId="2147483656"/>
            <pc:sldLayoutMk cId="2295224813" sldId="2147483660"/>
          </pc:sldLayoutMkLst>
          <pc:spChg chg="mod">
            <ac:chgData name="Mandy" userId="6be0712a-e9f9-4aff-a704-224fe206fc87" providerId="ADAL" clId="{782D36E6-94FD-492B-A6CF-97E954F643D8}" dt="2021-12-15T23:46:37.626" v="0" actId="207"/>
            <ac:spMkLst>
              <pc:docMk/>
              <pc:sldMasterMk cId="2231698175" sldId="2147483656"/>
              <pc:sldLayoutMk cId="2295224813" sldId="2147483660"/>
              <ac:spMk id="2" creationId="{00000000-0000-0000-0000-000000000000}"/>
            </ac:spMkLst>
          </pc:spChg>
          <pc:spChg chg="mod">
            <ac:chgData name="Mandy" userId="6be0712a-e9f9-4aff-a704-224fe206fc87" providerId="ADAL" clId="{782D36E6-94FD-492B-A6CF-97E954F643D8}" dt="2021-12-15T23:48:04.521" v="35" actId="20577"/>
            <ac:spMkLst>
              <pc:docMk/>
              <pc:sldMasterMk cId="2231698175" sldId="2147483656"/>
              <pc:sldLayoutMk cId="2295224813" sldId="2147483660"/>
              <ac:spMk id="7" creationId="{C70ACA28-C8C2-427A-AA05-B15026A6A5A1}"/>
            </ac:spMkLst>
          </pc:spChg>
        </pc:sldLayoutChg>
        <pc:sldLayoutChg chg="modSp mod">
          <pc:chgData name="Mandy" userId="6be0712a-e9f9-4aff-a704-224fe206fc87" providerId="ADAL" clId="{782D36E6-94FD-492B-A6CF-97E954F643D8}" dt="2021-12-15T23:47:49.578" v="25" actId="20577"/>
          <pc:sldLayoutMkLst>
            <pc:docMk/>
            <pc:sldMasterMk cId="2231698175" sldId="2147483656"/>
            <pc:sldLayoutMk cId="1340157750" sldId="2147483661"/>
          </pc:sldLayoutMkLst>
          <pc:spChg chg="mod">
            <ac:chgData name="Mandy" userId="6be0712a-e9f9-4aff-a704-224fe206fc87" providerId="ADAL" clId="{782D36E6-94FD-492B-A6CF-97E954F643D8}" dt="2021-12-15T23:46:48.602" v="2" actId="207"/>
            <ac:spMkLst>
              <pc:docMk/>
              <pc:sldMasterMk cId="2231698175" sldId="2147483656"/>
              <pc:sldLayoutMk cId="1340157750" sldId="2147483661"/>
              <ac:spMk id="2" creationId="{00000000-0000-0000-0000-000000000000}"/>
            </ac:spMkLst>
          </pc:spChg>
          <pc:spChg chg="mod">
            <ac:chgData name="Mandy" userId="6be0712a-e9f9-4aff-a704-224fe206fc87" providerId="ADAL" clId="{782D36E6-94FD-492B-A6CF-97E954F643D8}" dt="2021-12-15T23:47:49.578" v="25" actId="20577"/>
            <ac:spMkLst>
              <pc:docMk/>
              <pc:sldMasterMk cId="2231698175" sldId="2147483656"/>
              <pc:sldLayoutMk cId="1340157750" sldId="2147483661"/>
              <ac:spMk id="7" creationId="{8A1D77AC-0391-4922-8A32-4FAAFC4F6D3B}"/>
            </ac:spMkLst>
          </pc:spChg>
        </pc:sldLayoutChg>
      </pc:sldMasterChg>
    </pc:docChg>
  </pc:docChgLst>
  <pc:docChgLst>
    <pc:chgData name="BYRNE, Mandy" userId="S::byrnaz@austin.org.au::6be0712a-e9f9-4aff-a704-224fe206fc87" providerId="AD" clId="Web-{BF380001-94FD-70B6-22D5-AA22FFD73FF9}"/>
    <pc:docChg chg="modSld">
      <pc:chgData name="BYRNE, Mandy" userId="S::byrnaz@austin.org.au::6be0712a-e9f9-4aff-a704-224fe206fc87" providerId="AD" clId="Web-{BF380001-94FD-70B6-22D5-AA22FFD73FF9}" dt="2021-12-20T03:34:40.148" v="1" actId="14100"/>
      <pc:docMkLst>
        <pc:docMk/>
      </pc:docMkLst>
      <pc:sldChg chg="modSp">
        <pc:chgData name="BYRNE, Mandy" userId="S::byrnaz@austin.org.au::6be0712a-e9f9-4aff-a704-224fe206fc87" providerId="AD" clId="Web-{BF380001-94FD-70B6-22D5-AA22FFD73FF9}" dt="2021-12-20T03:34:40.148" v="1" actId="14100"/>
        <pc:sldMkLst>
          <pc:docMk/>
          <pc:sldMk cId="967868042" sldId="294"/>
        </pc:sldMkLst>
        <pc:picChg chg="mod">
          <ac:chgData name="BYRNE, Mandy" userId="S::byrnaz@austin.org.au::6be0712a-e9f9-4aff-a704-224fe206fc87" providerId="AD" clId="Web-{BF380001-94FD-70B6-22D5-AA22FFD73FF9}" dt="2021-12-20T03:34:40.148" v="1" actId="14100"/>
          <ac:picMkLst>
            <pc:docMk/>
            <pc:sldMk cId="967868042" sldId="294"/>
            <ac:picMk id="2" creationId="{FD6E3524-C20C-400B-87F3-BEBABA5AC843}"/>
          </ac:picMkLst>
        </pc:picChg>
      </pc:sldChg>
    </pc:docChg>
  </pc:docChgLst>
  <pc:docChgLst>
    <pc:chgData name="Mandy BYRNE" userId="6be0712a-e9f9-4aff-a704-224fe206fc87" providerId="ADAL" clId="{36B96716-BE52-4F0B-BE3C-95545E2C127A}"/>
    <pc:docChg chg="undo custSel modSld modMainMaster">
      <pc:chgData name="Mandy BYRNE" userId="6be0712a-e9f9-4aff-a704-224fe206fc87" providerId="ADAL" clId="{36B96716-BE52-4F0B-BE3C-95545E2C127A}" dt="2022-10-17T00:04:46.122" v="77" actId="20577"/>
      <pc:docMkLst>
        <pc:docMk/>
      </pc:docMkLst>
      <pc:sldChg chg="delSp modSp mod modNotesTx">
        <pc:chgData name="Mandy BYRNE" userId="6be0712a-e9f9-4aff-a704-224fe206fc87" providerId="ADAL" clId="{36B96716-BE52-4F0B-BE3C-95545E2C127A}" dt="2022-10-17T00:04:46.122" v="77" actId="20577"/>
        <pc:sldMkLst>
          <pc:docMk/>
          <pc:sldMk cId="967868042" sldId="294"/>
        </pc:sldMkLst>
        <pc:graphicFrameChg chg="mod">
          <ac:chgData name="Mandy BYRNE" userId="6be0712a-e9f9-4aff-a704-224fe206fc87" providerId="ADAL" clId="{36B96716-BE52-4F0B-BE3C-95545E2C127A}" dt="2022-10-16T23:52:20.419" v="23" actId="14100"/>
          <ac:graphicFrameMkLst>
            <pc:docMk/>
            <pc:sldMk cId="967868042" sldId="294"/>
            <ac:graphicFrameMk id="4" creationId="{299B1F6D-8897-49DC-8BF5-E4E98C1BAE83}"/>
          </ac:graphicFrameMkLst>
        </pc:graphicFrameChg>
        <pc:picChg chg="del">
          <ac:chgData name="Mandy BYRNE" userId="6be0712a-e9f9-4aff-a704-224fe206fc87" providerId="ADAL" clId="{36B96716-BE52-4F0B-BE3C-95545E2C127A}" dt="2022-10-16T23:52:03.264" v="20" actId="478"/>
          <ac:picMkLst>
            <pc:docMk/>
            <pc:sldMk cId="967868042" sldId="294"/>
            <ac:picMk id="2" creationId="{FD6E3524-C20C-400B-87F3-BEBABA5AC843}"/>
          </ac:picMkLst>
        </pc:picChg>
      </pc:sldChg>
      <pc:sldChg chg="addSp delSp modSp mod modNotesTx">
        <pc:chgData name="Mandy BYRNE" userId="6be0712a-e9f9-4aff-a704-224fe206fc87" providerId="ADAL" clId="{36B96716-BE52-4F0B-BE3C-95545E2C127A}" dt="2022-10-17T00:04:40.443" v="75" actId="20577"/>
        <pc:sldMkLst>
          <pc:docMk/>
          <pc:sldMk cId="3142117909" sldId="296"/>
        </pc:sldMkLst>
        <pc:graphicFrameChg chg="del mod">
          <ac:chgData name="Mandy BYRNE" userId="6be0712a-e9f9-4aff-a704-224fe206fc87" providerId="ADAL" clId="{36B96716-BE52-4F0B-BE3C-95545E2C127A}" dt="2022-10-16T23:55:57.090" v="30" actId="478"/>
          <ac:graphicFrameMkLst>
            <pc:docMk/>
            <pc:sldMk cId="3142117909" sldId="296"/>
            <ac:graphicFrameMk id="7" creationId="{78D0A31D-D3B7-8227-E8CD-DD57284FC706}"/>
          </ac:graphicFrameMkLst>
        </pc:graphicFrameChg>
        <pc:graphicFrameChg chg="add del mod modGraphic">
          <ac:chgData name="Mandy BYRNE" userId="6be0712a-e9f9-4aff-a704-224fe206fc87" providerId="ADAL" clId="{36B96716-BE52-4F0B-BE3C-95545E2C127A}" dt="2022-10-16T23:59:30.789" v="45" actId="478"/>
          <ac:graphicFrameMkLst>
            <pc:docMk/>
            <pc:sldMk cId="3142117909" sldId="296"/>
            <ac:graphicFrameMk id="8" creationId="{065BF14B-57C1-5AB8-89D5-B2FB5EF518F8}"/>
          </ac:graphicFrameMkLst>
        </pc:graphicFrameChg>
        <pc:graphicFrameChg chg="del mod">
          <ac:chgData name="Mandy BYRNE" userId="6be0712a-e9f9-4aff-a704-224fe206fc87" providerId="ADAL" clId="{36B96716-BE52-4F0B-BE3C-95545E2C127A}" dt="2022-10-17T00:00:06.057" v="48"/>
          <ac:graphicFrameMkLst>
            <pc:docMk/>
            <pc:sldMk cId="3142117909" sldId="296"/>
            <ac:graphicFrameMk id="9" creationId="{C8389B32-1B5A-4719-4005-522773FB567C}"/>
          </ac:graphicFrameMkLst>
        </pc:graphicFrameChg>
        <pc:picChg chg="del mod">
          <ac:chgData name="Mandy BYRNE" userId="6be0712a-e9f9-4aff-a704-224fe206fc87" providerId="ADAL" clId="{36B96716-BE52-4F0B-BE3C-95545E2C127A}" dt="2022-10-16T23:55:24.797" v="27" actId="478"/>
          <ac:picMkLst>
            <pc:docMk/>
            <pc:sldMk cId="3142117909" sldId="296"/>
            <ac:picMk id="4" creationId="{E33CE06D-3D1E-9F87-2BA1-A25F61F2457C}"/>
          </ac:picMkLst>
        </pc:picChg>
        <pc:picChg chg="del">
          <ac:chgData name="Mandy BYRNE" userId="6be0712a-e9f9-4aff-a704-224fe206fc87" providerId="ADAL" clId="{36B96716-BE52-4F0B-BE3C-95545E2C127A}" dt="2022-10-16T23:52:39.141" v="24" actId="478"/>
          <ac:picMkLst>
            <pc:docMk/>
            <pc:sldMk cId="3142117909" sldId="296"/>
            <ac:picMk id="5" creationId="{CCB886CD-D79C-479B-9CE6-DCBFD3F905A9}"/>
          </ac:picMkLst>
        </pc:picChg>
        <pc:picChg chg="del">
          <ac:chgData name="Mandy BYRNE" userId="6be0712a-e9f9-4aff-a704-224fe206fc87" providerId="ADAL" clId="{36B96716-BE52-4F0B-BE3C-95545E2C127A}" dt="2022-10-16T23:55:41.739" v="28" actId="478"/>
          <ac:picMkLst>
            <pc:docMk/>
            <pc:sldMk cId="3142117909" sldId="296"/>
            <ac:picMk id="6" creationId="{93FB7BE4-900A-DDB9-06B4-77CE9C541455}"/>
          </ac:picMkLst>
        </pc:picChg>
        <pc:picChg chg="add mod">
          <ac:chgData name="Mandy BYRNE" userId="6be0712a-e9f9-4aff-a704-224fe206fc87" providerId="ADAL" clId="{36B96716-BE52-4F0B-BE3C-95545E2C127A}" dt="2022-10-17T00:01:08.754" v="53" actId="14100"/>
          <ac:picMkLst>
            <pc:docMk/>
            <pc:sldMk cId="3142117909" sldId="296"/>
            <ac:picMk id="11" creationId="{F1F9CCB4-3E43-E9F3-D013-7DF005B46EC1}"/>
          </ac:picMkLst>
        </pc:picChg>
      </pc:sldChg>
      <pc:sldChg chg="addSp delSp modSp mod modNotesTx">
        <pc:chgData name="Mandy BYRNE" userId="6be0712a-e9f9-4aff-a704-224fe206fc87" providerId="ADAL" clId="{36B96716-BE52-4F0B-BE3C-95545E2C127A}" dt="2022-10-17T00:04:32.306" v="71" actId="20577"/>
        <pc:sldMkLst>
          <pc:docMk/>
          <pc:sldMk cId="3978881918" sldId="297"/>
        </pc:sldMkLst>
        <pc:picChg chg="add del">
          <ac:chgData name="Mandy BYRNE" userId="6be0712a-e9f9-4aff-a704-224fe206fc87" providerId="ADAL" clId="{36B96716-BE52-4F0B-BE3C-95545E2C127A}" dt="2022-10-17T00:02:42.740" v="57" actId="478"/>
          <ac:picMkLst>
            <pc:docMk/>
            <pc:sldMk cId="3978881918" sldId="297"/>
            <ac:picMk id="4" creationId="{EFA7BA08-A576-8000-8052-965DA9132024}"/>
          </ac:picMkLst>
        </pc:picChg>
        <pc:picChg chg="del">
          <ac:chgData name="Mandy BYRNE" userId="6be0712a-e9f9-4aff-a704-224fe206fc87" providerId="ADAL" clId="{36B96716-BE52-4F0B-BE3C-95545E2C127A}" dt="2022-10-17T00:01:25.783" v="54" actId="478"/>
          <ac:picMkLst>
            <pc:docMk/>
            <pc:sldMk cId="3978881918" sldId="297"/>
            <ac:picMk id="5" creationId="{BD719815-360A-41D2-876D-2247BB398763}"/>
          </ac:picMkLst>
        </pc:picChg>
        <pc:picChg chg="add mod">
          <ac:chgData name="Mandy BYRNE" userId="6be0712a-e9f9-4aff-a704-224fe206fc87" providerId="ADAL" clId="{36B96716-BE52-4F0B-BE3C-95545E2C127A}" dt="2022-10-17T00:02:57.478" v="60" actId="1076"/>
          <ac:picMkLst>
            <pc:docMk/>
            <pc:sldMk cId="3978881918" sldId="297"/>
            <ac:picMk id="7" creationId="{C8544F97-1458-0865-B1C5-F84A8D9B32B1}"/>
          </ac:picMkLst>
        </pc:picChg>
      </pc:sldChg>
      <pc:sldChg chg="addSp delSp modSp mod modNotesTx">
        <pc:chgData name="Mandy BYRNE" userId="6be0712a-e9f9-4aff-a704-224fe206fc87" providerId="ADAL" clId="{36B96716-BE52-4F0B-BE3C-95545E2C127A}" dt="2022-10-17T00:04:28.884" v="69" actId="20577"/>
        <pc:sldMkLst>
          <pc:docMk/>
          <pc:sldMk cId="3332529667" sldId="298"/>
        </pc:sldMkLst>
        <pc:picChg chg="add mod">
          <ac:chgData name="Mandy BYRNE" userId="6be0712a-e9f9-4aff-a704-224fe206fc87" providerId="ADAL" clId="{36B96716-BE52-4F0B-BE3C-95545E2C127A}" dt="2022-10-17T00:04:13.942" v="67" actId="1076"/>
          <ac:picMkLst>
            <pc:docMk/>
            <pc:sldMk cId="3332529667" sldId="298"/>
            <ac:picMk id="4" creationId="{D370045D-D0E1-D198-FA70-F007DCF66D73}"/>
          </ac:picMkLst>
        </pc:picChg>
        <pc:picChg chg="del">
          <ac:chgData name="Mandy BYRNE" userId="6be0712a-e9f9-4aff-a704-224fe206fc87" providerId="ADAL" clId="{36B96716-BE52-4F0B-BE3C-95545E2C127A}" dt="2022-10-17T00:01:27.985" v="55" actId="478"/>
          <ac:picMkLst>
            <pc:docMk/>
            <pc:sldMk cId="3332529667" sldId="298"/>
            <ac:picMk id="5" creationId="{7E059C53-7CB7-4650-9DE6-565F7DBE834C}"/>
          </ac:picMkLst>
        </pc:picChg>
      </pc:sldChg>
      <pc:sldMasterChg chg="modSp modSldLayout">
        <pc:chgData name="Mandy BYRNE" userId="6be0712a-e9f9-4aff-a704-224fe206fc87" providerId="ADAL" clId="{36B96716-BE52-4F0B-BE3C-95545E2C127A}" dt="2022-10-13T01:01:26.493" v="19" actId="207"/>
        <pc:sldMasterMkLst>
          <pc:docMk/>
          <pc:sldMasterMk cId="2231698175" sldId="2147483656"/>
        </pc:sldMasterMkLst>
        <pc:spChg chg="mod">
          <ac:chgData name="Mandy BYRNE" userId="6be0712a-e9f9-4aff-a704-224fe206fc87" providerId="ADAL" clId="{36B96716-BE52-4F0B-BE3C-95545E2C127A}" dt="2022-10-13T01:01:26.493" v="19" actId="207"/>
          <ac:spMkLst>
            <pc:docMk/>
            <pc:sldMasterMk cId="2231698175" sldId="2147483656"/>
            <ac:spMk id="2" creationId="{00000000-0000-0000-0000-000000000000}"/>
          </ac:spMkLst>
        </pc:spChg>
        <pc:sldLayoutChg chg="modSp mod">
          <pc:chgData name="Mandy BYRNE" userId="6be0712a-e9f9-4aff-a704-224fe206fc87" providerId="ADAL" clId="{36B96716-BE52-4F0B-BE3C-95545E2C127A}" dt="2022-10-13T01:00:49.767" v="8" actId="20577"/>
          <pc:sldLayoutMkLst>
            <pc:docMk/>
            <pc:sldMasterMk cId="2231698175" sldId="2147483656"/>
            <pc:sldLayoutMk cId="2295224813" sldId="2147483660"/>
          </pc:sldLayoutMkLst>
          <pc:spChg chg="mod">
            <ac:chgData name="Mandy BYRNE" userId="6be0712a-e9f9-4aff-a704-224fe206fc87" providerId="ADAL" clId="{36B96716-BE52-4F0B-BE3C-95545E2C127A}" dt="2022-10-13T01:00:49.767" v="8" actId="20577"/>
            <ac:spMkLst>
              <pc:docMk/>
              <pc:sldMasterMk cId="2231698175" sldId="2147483656"/>
              <pc:sldLayoutMk cId="2295224813" sldId="2147483660"/>
              <ac:spMk id="7" creationId="{C70ACA28-C8C2-427A-AA05-B15026A6A5A1}"/>
            </ac:spMkLst>
          </pc:spChg>
        </pc:sldLayoutChg>
        <pc:sldLayoutChg chg="modSp mod">
          <pc:chgData name="Mandy BYRNE" userId="6be0712a-e9f9-4aff-a704-224fe206fc87" providerId="ADAL" clId="{36B96716-BE52-4F0B-BE3C-95545E2C127A}" dt="2022-10-13T01:01:18.411" v="18" actId="20577"/>
          <pc:sldLayoutMkLst>
            <pc:docMk/>
            <pc:sldMasterMk cId="2231698175" sldId="2147483656"/>
            <pc:sldLayoutMk cId="1340157750" sldId="2147483661"/>
          </pc:sldLayoutMkLst>
          <pc:spChg chg="mod">
            <ac:chgData name="Mandy BYRNE" userId="6be0712a-e9f9-4aff-a704-224fe206fc87" providerId="ADAL" clId="{36B96716-BE52-4F0B-BE3C-95545E2C127A}" dt="2022-10-13T01:00:55.174" v="9" actId="207"/>
            <ac:spMkLst>
              <pc:docMk/>
              <pc:sldMasterMk cId="2231698175" sldId="2147483656"/>
              <pc:sldLayoutMk cId="1340157750" sldId="2147483661"/>
              <ac:spMk id="2" creationId="{00000000-0000-0000-0000-000000000000}"/>
            </ac:spMkLst>
          </pc:spChg>
          <pc:spChg chg="mod">
            <ac:chgData name="Mandy BYRNE" userId="6be0712a-e9f9-4aff-a704-224fe206fc87" providerId="ADAL" clId="{36B96716-BE52-4F0B-BE3C-95545E2C127A}" dt="2022-10-13T01:01:18.411" v="18" actId="20577"/>
            <ac:spMkLst>
              <pc:docMk/>
              <pc:sldMasterMk cId="2231698175" sldId="2147483656"/>
              <pc:sldLayoutMk cId="1340157750" sldId="2147483661"/>
              <ac:spMk id="7" creationId="{8A1D77AC-0391-4922-8A32-4FAAFC4F6D3B}"/>
            </ac:spMkLst>
          </pc:spChg>
        </pc:sldLayoutChg>
      </pc:sldMasterChg>
    </pc:docChg>
  </pc:docChgLst>
  <pc:docChgLst>
    <pc:chgData name="BYRNE, Mandy" userId="S::byrnaz@austin.org.au::6be0712a-e9f9-4aff-a704-224fe206fc87" providerId="AD" clId="Web-{1EF540B1-90E3-C86D-E5AA-90A5B4C9E632}"/>
    <pc:docChg chg="modSld">
      <pc:chgData name="BYRNE, Mandy" userId="S::byrnaz@austin.org.au::6be0712a-e9f9-4aff-a704-224fe206fc87" providerId="AD" clId="Web-{1EF540B1-90E3-C86D-E5AA-90A5B4C9E632}" dt="2022-10-16T23:51:05.007" v="4" actId="20577"/>
      <pc:docMkLst>
        <pc:docMk/>
      </pc:docMkLst>
      <pc:sldChg chg="modSp">
        <pc:chgData name="BYRNE, Mandy" userId="S::byrnaz@austin.org.au::6be0712a-e9f9-4aff-a704-224fe206fc87" providerId="AD" clId="Web-{1EF540B1-90E3-C86D-E5AA-90A5B4C9E632}" dt="2022-10-16T23:51:05.007" v="4" actId="20577"/>
        <pc:sldMkLst>
          <pc:docMk/>
          <pc:sldMk cId="218291586" sldId="322"/>
        </pc:sldMkLst>
        <pc:spChg chg="mod">
          <ac:chgData name="BYRNE, Mandy" userId="S::byrnaz@austin.org.au::6be0712a-e9f9-4aff-a704-224fe206fc87" providerId="AD" clId="Web-{1EF540B1-90E3-C86D-E5AA-90A5B4C9E632}" dt="2022-10-16T23:51:05.007" v="4" actId="20577"/>
          <ac:spMkLst>
            <pc:docMk/>
            <pc:sldMk cId="218291586" sldId="322"/>
            <ac:spMk id="2" creationId="{82C3EBCF-022E-48F9-BA86-0863D9681A7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3rd%20Annual%20Report%20Data%20to%2031%20Dec%202021/Excel%20graphs%20for%20report%202021/16.%20Intestinal%20Tx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'MB data'!$A$17</c:f>
              <c:strCache>
                <c:ptCount val="1"/>
                <c:pt idx="0">
                  <c:v>Listing</c:v>
                </c:pt>
              </c:strCache>
            </c:strRef>
          </c:tx>
          <c:spPr>
            <a:solidFill>
              <a:srgbClr val="008A3E"/>
            </a:solidFill>
            <a:ln>
              <a:noFill/>
            </a:ln>
            <a:effectLst/>
          </c:spPr>
          <c:invertIfNegative val="0"/>
          <c:cat>
            <c:strRef>
              <c:f>'MB data'!$B$16:$P$16</c:f>
              <c:strCache>
                <c:ptCount val="1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</c:strCache>
            </c:strRef>
          </c:cat>
          <c:val>
            <c:numRef>
              <c:f>'MB data'!$B$17:$P$17</c:f>
              <c:numCache>
                <c:formatCode>General</c:formatCode>
                <c:ptCount val="15"/>
                <c:pt idx="0">
                  <c:v>5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8">
                  <c:v>2</c:v>
                </c:pt>
                <c:pt idx="10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CC-437E-8CD6-220237612E2C}"/>
            </c:ext>
          </c:extLst>
        </c:ser>
        <c:ser>
          <c:idx val="2"/>
          <c:order val="1"/>
          <c:tx>
            <c:strRef>
              <c:f>'MB data'!$A$18</c:f>
              <c:strCache>
                <c:ptCount val="1"/>
                <c:pt idx="0">
                  <c:v>Transplant</c:v>
                </c:pt>
              </c:strCache>
            </c:strRef>
          </c:tx>
          <c:spPr>
            <a:solidFill>
              <a:srgbClr val="D213D7"/>
            </a:solidFill>
            <a:ln>
              <a:noFill/>
            </a:ln>
            <a:effectLst/>
          </c:spPr>
          <c:invertIfNegative val="0"/>
          <c:cat>
            <c:strRef>
              <c:f>'MB data'!$B$16:$P$16</c:f>
              <c:strCache>
                <c:ptCount val="1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</c:strCache>
            </c:strRef>
          </c:cat>
          <c:val>
            <c:numRef>
              <c:f>'MB data'!$B$18:$P$18</c:f>
              <c:numCache>
                <c:formatCode>General</c:formatCode>
                <c:ptCount val="15"/>
                <c:pt idx="3">
                  <c:v>1</c:v>
                </c:pt>
                <c:pt idx="5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3">
                  <c:v>1</c:v>
                </c:pt>
                <c:pt idx="1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CC-437E-8CD6-220237612E2C}"/>
            </c:ext>
          </c:extLst>
        </c:ser>
        <c:ser>
          <c:idx val="3"/>
          <c:order val="2"/>
          <c:tx>
            <c:strRef>
              <c:f>'MB data'!$A$19</c:f>
              <c:strCache>
                <c:ptCount val="1"/>
                <c:pt idx="0">
                  <c:v>Died waiting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'MB data'!$B$16:$P$16</c:f>
              <c:strCache>
                <c:ptCount val="1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</c:strCache>
            </c:strRef>
          </c:cat>
          <c:val>
            <c:numRef>
              <c:f>'MB data'!$B$19:$P$19</c:f>
              <c:numCache>
                <c:formatCode>General</c:formatCode>
                <c:ptCount val="15"/>
                <c:pt idx="1">
                  <c:v>1</c:v>
                </c:pt>
                <c:pt idx="4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CC-437E-8CD6-220237612E2C}"/>
            </c:ext>
          </c:extLst>
        </c:ser>
        <c:ser>
          <c:idx val="4"/>
          <c:order val="3"/>
          <c:tx>
            <c:strRef>
              <c:f>'MB data'!$A$20</c:f>
              <c:strCache>
                <c:ptCount val="1"/>
                <c:pt idx="0">
                  <c:v>Delisted</c:v>
                </c:pt>
              </c:strCache>
            </c:strRef>
          </c:tx>
          <c:spPr>
            <a:solidFill>
              <a:srgbClr val="1E75F6"/>
            </a:solidFill>
            <a:ln>
              <a:noFill/>
            </a:ln>
            <a:effectLst/>
          </c:spPr>
          <c:invertIfNegative val="0"/>
          <c:cat>
            <c:strRef>
              <c:f>'MB data'!$B$16:$P$16</c:f>
              <c:strCache>
                <c:ptCount val="1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</c:strCache>
            </c:strRef>
          </c:cat>
          <c:val>
            <c:numRef>
              <c:f>'MB data'!$B$20:$P$20</c:f>
              <c:numCache>
                <c:formatCode>General</c:formatCode>
                <c:ptCount val="15"/>
                <c:pt idx="3">
                  <c:v>1</c:v>
                </c:pt>
                <c:pt idx="6">
                  <c:v>2</c:v>
                </c:pt>
                <c:pt idx="11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CC-437E-8CD6-220237612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2850927"/>
        <c:axId val="450698848"/>
      </c:barChart>
      <c:catAx>
        <c:axId val="4328509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698848"/>
        <c:crosses val="autoZero"/>
        <c:auto val="1"/>
        <c:lblAlgn val="ctr"/>
        <c:lblOffset val="100"/>
        <c:noMultiLvlLbl val="0"/>
      </c:catAx>
      <c:valAx>
        <c:axId val="45069884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2850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3EDFB-9208-4A5C-8B38-9F22E45615F8}" type="datetimeFigureOut">
              <a:rPr lang="en-AU" smtClean="0"/>
              <a:t>17/10/2022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E4550-0A55-4481-9925-7165B7F40B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537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Figure 101. </a:t>
            </a:r>
            <a:r>
              <a:rPr lang="en-US" dirty="0"/>
              <a:t>Waiting list trends over time for intestinal transplantation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1938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69. Demographic characteristics and diagnoses of children and adults listed and transplanted for intestinal transplantation. Data are shown as number or median (range).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7733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Figure102. Patient survival after intestinal transplantation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5616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Figure 103. Graft survival after intestinal transplantation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81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890C5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0ACA28-C8C2-427A-AA05-B15026A6A5A1}"/>
              </a:ext>
            </a:extLst>
          </p:cNvPr>
          <p:cNvSpPr txBox="1">
            <a:spLocks/>
          </p:cNvSpPr>
          <p:nvPr userDrawn="1"/>
        </p:nvSpPr>
        <p:spPr>
          <a:xfrm>
            <a:off x="5386647" y="6311901"/>
            <a:ext cx="312870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890C58"/>
                </a:solidFill>
              </a:rPr>
              <a:t>33</a:t>
            </a:r>
            <a:r>
              <a:rPr lang="en-AU" sz="1100" b="1" baseline="30000" dirty="0">
                <a:solidFill>
                  <a:srgbClr val="890C58"/>
                </a:solidFill>
              </a:rPr>
              <a:t>rd</a:t>
            </a:r>
            <a:r>
              <a:rPr lang="en-AU" sz="1100" b="1" dirty="0">
                <a:solidFill>
                  <a:srgbClr val="890C58"/>
                </a:solidFill>
              </a:rPr>
              <a:t> Annual Report - Data to 31 December 2021</a:t>
            </a:r>
          </a:p>
          <a:p>
            <a:pPr algn="r"/>
            <a:r>
              <a:rPr lang="en-AU" sz="1050" b="0" dirty="0">
                <a:solidFill>
                  <a:srgbClr val="890C58"/>
                </a:solidFill>
                <a:latin typeface="+mj-lt"/>
              </a:rPr>
              <a:t>© Copyright ANZLITR 2022</a:t>
            </a:r>
          </a:p>
        </p:txBody>
      </p:sp>
    </p:spTree>
    <p:extLst>
      <p:ext uri="{BB962C8B-B14F-4D97-AF65-F5344CB8AC3E}">
        <p14:creationId xmlns:p14="http://schemas.microsoft.com/office/powerpoint/2010/main" val="229522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7396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890C5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1D77AC-0391-4922-8A32-4FAAFC4F6D3B}"/>
              </a:ext>
            </a:extLst>
          </p:cNvPr>
          <p:cNvSpPr txBox="1">
            <a:spLocks/>
          </p:cNvSpPr>
          <p:nvPr userDrawn="1"/>
        </p:nvSpPr>
        <p:spPr>
          <a:xfrm>
            <a:off x="5386647" y="6311901"/>
            <a:ext cx="312870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890C58"/>
                </a:solidFill>
              </a:rPr>
              <a:t>33</a:t>
            </a:r>
            <a:r>
              <a:rPr lang="en-AU" sz="1100" b="1" baseline="30000" dirty="0">
                <a:solidFill>
                  <a:srgbClr val="890C58"/>
                </a:solidFill>
              </a:rPr>
              <a:t>rd</a:t>
            </a:r>
            <a:r>
              <a:rPr lang="en-AU" sz="1100" b="1" dirty="0">
                <a:solidFill>
                  <a:srgbClr val="890C58"/>
                </a:solidFill>
              </a:rPr>
              <a:t> Annual Report - Data to 31 December 2021</a:t>
            </a:r>
          </a:p>
          <a:p>
            <a:pPr algn="r"/>
            <a:r>
              <a:rPr lang="en-AU" sz="1050" b="0" dirty="0">
                <a:solidFill>
                  <a:srgbClr val="890C58"/>
                </a:solidFill>
                <a:latin typeface="+mj-lt"/>
              </a:rPr>
              <a:t>© Copyright ANZLITR 2022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C645253-C7E1-49FC-82D7-7E901C816B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15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169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890C5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3EBCF-022E-48F9-BA86-0863D9681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339" y="2764464"/>
            <a:ext cx="8237989" cy="2470266"/>
          </a:xfrm>
        </p:spPr>
        <p:txBody>
          <a:bodyPr>
            <a:noAutofit/>
          </a:bodyPr>
          <a:lstStyle/>
          <a:p>
            <a:r>
              <a:rPr lang="en-US" sz="3600" b="0" dirty="0"/>
              <a:t>33</a:t>
            </a:r>
            <a:r>
              <a:rPr lang="en-US" sz="3600" b="0" baseline="30000" dirty="0"/>
              <a:t>rd</a:t>
            </a:r>
            <a:r>
              <a:rPr lang="en-US" sz="3600" b="0" dirty="0"/>
              <a:t> Annual Report on </a:t>
            </a:r>
            <a:br>
              <a:rPr lang="en-US" sz="3600" b="0" dirty="0"/>
            </a:br>
            <a:r>
              <a:rPr lang="en-US" sz="3600" b="0" dirty="0"/>
              <a:t>Liver and Intestinal Transplantation Activity</a:t>
            </a:r>
            <a:br>
              <a:rPr lang="en-US" sz="3600" b="0" dirty="0"/>
            </a:br>
            <a:r>
              <a:rPr lang="en-US" sz="3600" b="0" dirty="0"/>
              <a:t>in Australia and New Zealand</a:t>
            </a:r>
            <a:br>
              <a:rPr lang="en-US" sz="3200" dirty="0"/>
            </a:br>
            <a:br>
              <a:rPr lang="en-US" sz="3200" dirty="0"/>
            </a:br>
            <a:r>
              <a:rPr lang="en-US" sz="2400" b="0" dirty="0"/>
              <a:t>Data to 31 December 2021</a:t>
            </a:r>
            <a:endParaRPr lang="en-AU" sz="3200" b="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60B841D-7200-44F1-94E0-12FE43238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3" y="748688"/>
            <a:ext cx="78486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1F419-FB00-411B-875E-6FCCD55B5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628" y="1998617"/>
            <a:ext cx="7886700" cy="673965"/>
          </a:xfrm>
        </p:spPr>
        <p:txBody>
          <a:bodyPr/>
          <a:lstStyle/>
          <a:p>
            <a:r>
              <a:rPr lang="en-AU" dirty="0"/>
              <a:t>16 Intestinal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338295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63C144-0C28-49C9-B3DA-DDF46C182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Waiting list trends over time for intestinal transplantation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99B1F6D-8897-49DC-8BF5-E4E98C1BAE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083641"/>
              </p:ext>
            </p:extLst>
          </p:nvPr>
        </p:nvGraphicFramePr>
        <p:xfrm>
          <a:off x="1257299" y="1266825"/>
          <a:ext cx="6734175" cy="435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786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DC61C-6D98-40C2-A557-C433F9630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Demographic characteristics and diagnoses of children and adults listed and transplanted for intestinal transplantation</a:t>
            </a:r>
            <a:endParaRPr lang="en-A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0DE67C-B409-42AC-8D10-837B8856121F}"/>
              </a:ext>
            </a:extLst>
          </p:cNvPr>
          <p:cNvSpPr/>
          <p:nvPr/>
        </p:nvSpPr>
        <p:spPr>
          <a:xfrm>
            <a:off x="628650" y="1241966"/>
            <a:ext cx="35741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Data are shown as number or median (range). </a:t>
            </a:r>
            <a:endParaRPr lang="en-AU" sz="1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F9CCB4-3E43-E9F3-D013-7DF005B46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181" y="1549743"/>
            <a:ext cx="8064514" cy="455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117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768DB-524D-4E8A-B300-3C1EC9C0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Patient survival after intestinal transplantation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544F97-1458-0865-B1C5-F84A8D9B32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128070"/>
            <a:ext cx="8239125" cy="504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88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E2F4E-FD9C-443C-8724-475F2B5C8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Graft survival after intestinal transplantation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70045D-D0E1-D198-FA70-F007DCF66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946083"/>
            <a:ext cx="8115916" cy="496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529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3" ma:contentTypeDescription="Create a new document." ma:contentTypeScope="" ma:versionID="46da763aba2515e9949b1caeab79baf5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524aab9f65707537751cc307a1da23a2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C8720E-B3FA-4E48-9C92-FE38B3B6A0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42BED5-A76B-4865-9C64-A7DAAB6673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a17b4d-640c-4921-8886-33d2b38e7d6c"/>
    <ds:schemaRef ds:uri="effdf2cc-b12a-41f2-91a6-814341b6a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CCC4D5-2819-4B03-A947-C51519E0F98D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8fa17b4d-640c-4921-8886-33d2b38e7d6c"/>
    <ds:schemaRef ds:uri="http://www.w3.org/XML/1998/namespace"/>
    <ds:schemaRef ds:uri="http://schemas.openxmlformats.org/package/2006/metadata/core-properties"/>
    <ds:schemaRef ds:uri="http://purl.org/dc/terms/"/>
    <ds:schemaRef ds:uri="effdf2cc-b12a-41f2-91a6-814341b6a5c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128</Words>
  <Application>Microsoft Office PowerPoint</Application>
  <PresentationFormat>On-screen Show (4:3)</PresentationFormat>
  <Paragraphs>17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33rd Annual Report on  Liver and Intestinal Transplantation Activity in Australia and New Zealand  Data to 31 December 2021</vt:lpstr>
      <vt:lpstr>16 Intestinal Transplantation</vt:lpstr>
      <vt:lpstr>Waiting list trends over time for intestinal transplantation</vt:lpstr>
      <vt:lpstr>Demographic characteristics and diagnoses of children and adults listed and transplanted for intestinal transplantation</vt:lpstr>
      <vt:lpstr>Patient survival after intestinal transplantation</vt:lpstr>
      <vt:lpstr>Graft survival after intestinal transplantation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and Mandy Byrne</dc:creator>
  <cp:lastModifiedBy>Mandy Byrne</cp:lastModifiedBy>
  <cp:revision>29</cp:revision>
  <dcterms:created xsi:type="dcterms:W3CDTF">2020-04-28T04:52:24Z</dcterms:created>
  <dcterms:modified xsi:type="dcterms:W3CDTF">2022-10-17T00:04:48Z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</Properties>
</file>