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4.xml" ContentType="application/vnd.openxmlformats-officedocument.presentationml.notesSlid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5.xml" ContentType="application/vnd.openxmlformats-officedocument.presentationml.notesSlide+xml"/>
  <Override PartName="/ppt/charts/chart17.xml" ContentType="application/vnd.openxmlformats-officedocument.drawingml.chart+xml"/>
  <Override PartName="/ppt/notesSlides/notesSlide26.xml" ContentType="application/vnd.openxmlformats-officedocument.presentationml.notesSlide+xml"/>
  <Override PartName="/ppt/charts/chart18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9.xml" ContentType="application/vnd.openxmlformats-officedocument.presentationml.notesSlide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3.xml" ContentType="application/vnd.openxmlformats-officedocument.presentationml.notesSlide+xml"/>
  <Override PartName="/ppt/charts/chart2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</p:sldMasterIdLst>
  <p:notesMasterIdLst>
    <p:notesMasterId r:id="rId47"/>
  </p:notesMasterIdLst>
  <p:sldIdLst>
    <p:sldId id="322" r:id="rId5"/>
    <p:sldId id="257" r:id="rId6"/>
    <p:sldId id="286" r:id="rId7"/>
    <p:sldId id="284" r:id="rId8"/>
    <p:sldId id="285" r:id="rId9"/>
    <p:sldId id="281" r:id="rId10"/>
    <p:sldId id="287" r:id="rId11"/>
    <p:sldId id="288" r:id="rId12"/>
    <p:sldId id="305" r:id="rId13"/>
    <p:sldId id="282" r:id="rId14"/>
    <p:sldId id="324" r:id="rId15"/>
    <p:sldId id="325" r:id="rId16"/>
    <p:sldId id="289" r:id="rId17"/>
    <p:sldId id="326" r:id="rId18"/>
    <p:sldId id="306" r:id="rId19"/>
    <p:sldId id="307" r:id="rId20"/>
    <p:sldId id="319" r:id="rId21"/>
    <p:sldId id="308" r:id="rId22"/>
    <p:sldId id="320" r:id="rId23"/>
    <p:sldId id="263" r:id="rId24"/>
    <p:sldId id="323" r:id="rId25"/>
    <p:sldId id="309" r:id="rId26"/>
    <p:sldId id="262" r:id="rId27"/>
    <p:sldId id="283" r:id="rId28"/>
    <p:sldId id="260" r:id="rId29"/>
    <p:sldId id="291" r:id="rId30"/>
    <p:sldId id="290" r:id="rId31"/>
    <p:sldId id="329" r:id="rId32"/>
    <p:sldId id="264" r:id="rId33"/>
    <p:sldId id="265" r:id="rId34"/>
    <p:sldId id="266" r:id="rId35"/>
    <p:sldId id="267" r:id="rId36"/>
    <p:sldId id="321" r:id="rId37"/>
    <p:sldId id="310" r:id="rId38"/>
    <p:sldId id="269" r:id="rId39"/>
    <p:sldId id="327" r:id="rId40"/>
    <p:sldId id="311" r:id="rId41"/>
    <p:sldId id="330" r:id="rId42"/>
    <p:sldId id="271" r:id="rId43"/>
    <p:sldId id="328" r:id="rId44"/>
    <p:sldId id="312" r:id="rId45"/>
    <p:sldId id="313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F38F6B-1D34-428A-A5BA-6256727C5A79}">
          <p14:sldIdLst>
            <p14:sldId id="322"/>
          </p14:sldIdLst>
        </p14:section>
        <p14:section name="5. Liver Transplant Waiting List" id="{017EEF81-9245-4FC5-B1D6-91AA30F77CE3}">
          <p14:sldIdLst>
            <p14:sldId id="257"/>
            <p14:sldId id="286"/>
            <p14:sldId id="284"/>
            <p14:sldId id="285"/>
            <p14:sldId id="281"/>
            <p14:sldId id="287"/>
            <p14:sldId id="288"/>
          </p14:sldIdLst>
        </p14:section>
        <p14:section name="6. Deceased Liver Donors" id="{E8CE9526-A1F4-40FA-8EAA-9A6BC2DED594}">
          <p14:sldIdLst>
            <p14:sldId id="305"/>
            <p14:sldId id="282"/>
            <p14:sldId id="324"/>
            <p14:sldId id="325"/>
            <p14:sldId id="289"/>
            <p14:sldId id="326"/>
          </p14:sldIdLst>
        </p14:section>
        <p14:section name="7. Living Liver Donors" id="{8A62E86F-3C57-4512-BF50-012B4A7703B2}">
          <p14:sldIdLst>
            <p14:sldId id="306"/>
            <p14:sldId id="307"/>
          </p14:sldIdLst>
        </p14:section>
        <p14:section name="8 Liver Transplantation in 2018" id="{156B37A6-CE66-4EA0-A535-367FDDD4ECAD}">
          <p14:sldIdLst>
            <p14:sldId id="319"/>
            <p14:sldId id="308"/>
          </p14:sldIdLst>
        </p14:section>
        <p14:section name="9 Liver Transplantation from 1985 – 2018" id="{6A800E27-309F-4411-820C-4F934E299818}">
          <p14:sldIdLst>
            <p14:sldId id="320"/>
            <p14:sldId id="263"/>
            <p14:sldId id="323"/>
            <p14:sldId id="309"/>
            <p14:sldId id="262"/>
            <p14:sldId id="283"/>
            <p14:sldId id="260"/>
            <p14:sldId id="291"/>
            <p14:sldId id="290"/>
            <p14:sldId id="329"/>
            <p14:sldId id="264"/>
            <p14:sldId id="265"/>
            <p14:sldId id="266"/>
            <p14:sldId id="267"/>
          </p14:sldIdLst>
        </p14:section>
        <p14:section name="10 Diagnoses at First Transplant" id="{BE1C2AFC-9170-4B71-A6BB-A7E5E87CCC72}">
          <p14:sldIdLst>
            <p14:sldId id="321"/>
            <p14:sldId id="310"/>
            <p14:sldId id="269"/>
            <p14:sldId id="327"/>
            <p14:sldId id="311"/>
            <p14:sldId id="330"/>
            <p14:sldId id="271"/>
            <p14:sldId id="328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0C58"/>
    <a:srgbClr val="666633"/>
    <a:srgbClr val="5B5A3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CED78F-EA78-4948-AA66-085F936106B7}" v="109" dt="2022-10-17T01:37:06.426"/>
    <p1510:client id="{BD44CF72-9C8B-B7F6-8824-6EA3A4B8E339}" v="1" dt="2022-10-17T01:36:42.0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8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YRNE, Mandy" userId="S::byrnaz@austin.org.au::6be0712a-e9f9-4aff-a704-224fe206fc87" providerId="AD" clId="Web-{FF1DC044-C360-CC36-32E8-3F7710AA8F16}"/>
    <pc:docChg chg="modSld">
      <pc:chgData name="BYRNE, Mandy" userId="S::byrnaz@austin.org.au::6be0712a-e9f9-4aff-a704-224fe206fc87" providerId="AD" clId="Web-{FF1DC044-C360-CC36-32E8-3F7710AA8F16}" dt="2021-08-17T06:18:46.631" v="3"/>
      <pc:docMkLst>
        <pc:docMk/>
      </pc:docMkLst>
      <pc:sldChg chg="modSp">
        <pc:chgData name="BYRNE, Mandy" userId="S::byrnaz@austin.org.au::6be0712a-e9f9-4aff-a704-224fe206fc87" providerId="AD" clId="Web-{FF1DC044-C360-CC36-32E8-3F7710AA8F16}" dt="2021-08-17T06:15:29.267" v="1" actId="14100"/>
        <pc:sldMkLst>
          <pc:docMk/>
          <pc:sldMk cId="678016431" sldId="265"/>
        </pc:sldMkLst>
        <pc:spChg chg="mod">
          <ac:chgData name="BYRNE, Mandy" userId="S::byrnaz@austin.org.au::6be0712a-e9f9-4aff-a704-224fe206fc87" providerId="AD" clId="Web-{FF1DC044-C360-CC36-32E8-3F7710AA8F16}" dt="2021-08-17T06:15:29.267" v="1" actId="14100"/>
          <ac:spMkLst>
            <pc:docMk/>
            <pc:sldMk cId="678016431" sldId="265"/>
            <ac:spMk id="2" creationId="{3F484BEF-AE2E-4CA2-ABA6-56808A9161B1}"/>
          </ac:spMkLst>
        </pc:spChg>
      </pc:sldChg>
      <pc:sldChg chg="delSp modSp">
        <pc:chgData name="BYRNE, Mandy" userId="S::byrnaz@austin.org.au::6be0712a-e9f9-4aff-a704-224fe206fc87" providerId="AD" clId="Web-{FF1DC044-C360-CC36-32E8-3F7710AA8F16}" dt="2021-08-17T06:18:46.631" v="3"/>
        <pc:sldMkLst>
          <pc:docMk/>
          <pc:sldMk cId="4185202799" sldId="311"/>
        </pc:sldMkLst>
        <pc:picChg chg="del mod">
          <ac:chgData name="BYRNE, Mandy" userId="S::byrnaz@austin.org.au::6be0712a-e9f9-4aff-a704-224fe206fc87" providerId="AD" clId="Web-{FF1DC044-C360-CC36-32E8-3F7710AA8F16}" dt="2021-08-17T06:18:46.631" v="3"/>
          <ac:picMkLst>
            <pc:docMk/>
            <pc:sldMk cId="4185202799" sldId="311"/>
            <ac:picMk id="3" creationId="{A5B11EEB-6B31-410E-A187-8A222A68DB7E}"/>
          </ac:picMkLst>
        </pc:picChg>
      </pc:sldChg>
    </pc:docChg>
  </pc:docChgLst>
  <pc:docChgLst>
    <pc:chgData name="BYRNE, Mandy" userId="S::byrnaz@austin.org.au::6be0712a-e9f9-4aff-a704-224fe206fc87" providerId="AD" clId="Web-{329D2AEE-AA61-DB3A-9064-369A70A524B8}"/>
    <pc:docChg chg="modSld">
      <pc:chgData name="BYRNE, Mandy" userId="S::byrnaz@austin.org.au::6be0712a-e9f9-4aff-a704-224fe206fc87" providerId="AD" clId="Web-{329D2AEE-AA61-DB3A-9064-369A70A524B8}" dt="2021-08-17T06:30:34.795" v="6" actId="20577"/>
      <pc:docMkLst>
        <pc:docMk/>
      </pc:docMkLst>
      <pc:sldChg chg="modSp">
        <pc:chgData name="BYRNE, Mandy" userId="S::byrnaz@austin.org.au::6be0712a-e9f9-4aff-a704-224fe206fc87" providerId="AD" clId="Web-{329D2AEE-AA61-DB3A-9064-369A70A524B8}" dt="2021-08-17T06:30:34.795" v="6" actId="20577"/>
        <pc:sldMkLst>
          <pc:docMk/>
          <pc:sldMk cId="477119781" sldId="271"/>
        </pc:sldMkLst>
        <pc:spChg chg="mod">
          <ac:chgData name="BYRNE, Mandy" userId="S::byrnaz@austin.org.au::6be0712a-e9f9-4aff-a704-224fe206fc87" providerId="AD" clId="Web-{329D2AEE-AA61-DB3A-9064-369A70A524B8}" dt="2021-08-17T06:30:34.795" v="6" actId="20577"/>
          <ac:spMkLst>
            <pc:docMk/>
            <pc:sldMk cId="477119781" sldId="271"/>
            <ac:spMk id="3" creationId="{AABF17FC-5C46-4CDC-BDB5-7C8F9AFFF05C}"/>
          </ac:spMkLst>
        </pc:spChg>
      </pc:sldChg>
    </pc:docChg>
  </pc:docChgLst>
  <pc:docChgLst>
    <pc:chgData name="Mandy" userId="6be0712a-e9f9-4aff-a704-224fe206fc87" providerId="ADAL" clId="{1F1420F6-00FA-4B41-B314-A62A9FC766BF}"/>
    <pc:docChg chg="undo custSel addSld modSld sldOrd modMainMaster modSection">
      <pc:chgData name="Mandy" userId="6be0712a-e9f9-4aff-a704-224fe206fc87" providerId="ADAL" clId="{1F1420F6-00FA-4B41-B314-A62A9FC766BF}" dt="2021-12-14T04:39:28.190" v="247" actId="207"/>
      <pc:docMkLst>
        <pc:docMk/>
      </pc:docMkLst>
      <pc:sldChg chg="delSp mod modNotesTx">
        <pc:chgData name="Mandy" userId="6be0712a-e9f9-4aff-a704-224fe206fc87" providerId="ADAL" clId="{1F1420F6-00FA-4B41-B314-A62A9FC766BF}" dt="2021-12-14T02:33:31.289" v="115" actId="20577"/>
        <pc:sldMkLst>
          <pc:docMk/>
          <pc:sldMk cId="342192794" sldId="260"/>
        </pc:sldMkLst>
        <pc:graphicFrameChg chg="del">
          <ac:chgData name="Mandy" userId="6be0712a-e9f9-4aff-a704-224fe206fc87" providerId="ADAL" clId="{1F1420F6-00FA-4B41-B314-A62A9FC766BF}" dt="2021-12-14T02:08:40.760" v="35" actId="478"/>
          <ac:graphicFrameMkLst>
            <pc:docMk/>
            <pc:sldMk cId="342192794" sldId="260"/>
            <ac:graphicFrameMk id="4" creationId="{00000000-0008-0000-0200-000002000000}"/>
          </ac:graphicFrameMkLst>
        </pc:graphicFrameChg>
      </pc:sldChg>
      <pc:sldChg chg="delSp mod modNotesTx">
        <pc:chgData name="Mandy" userId="6be0712a-e9f9-4aff-a704-224fe206fc87" providerId="ADAL" clId="{1F1420F6-00FA-4B41-B314-A62A9FC766BF}" dt="2021-12-14T02:29:26.389" v="110" actId="20577"/>
        <pc:sldMkLst>
          <pc:docMk/>
          <pc:sldMk cId="1360806002" sldId="262"/>
        </pc:sldMkLst>
        <pc:graphicFrameChg chg="del">
          <ac:chgData name="Mandy" userId="6be0712a-e9f9-4aff-a704-224fe206fc87" providerId="ADAL" clId="{1F1420F6-00FA-4B41-B314-A62A9FC766BF}" dt="2021-12-14T02:08:33.505" v="33" actId="478"/>
          <ac:graphicFrameMkLst>
            <pc:docMk/>
            <pc:sldMk cId="1360806002" sldId="262"/>
            <ac:graphicFrameMk id="4" creationId="{00000000-0008-0000-0100-000002000000}"/>
          </ac:graphicFrameMkLst>
        </pc:graphicFrameChg>
      </pc:sldChg>
      <pc:sldChg chg="delSp mod modNotesTx">
        <pc:chgData name="Mandy" userId="6be0712a-e9f9-4aff-a704-224fe206fc87" providerId="ADAL" clId="{1F1420F6-00FA-4B41-B314-A62A9FC766BF}" dt="2021-12-14T02:26:27.266" v="106" actId="20577"/>
        <pc:sldMkLst>
          <pc:docMk/>
          <pc:sldMk cId="239796675" sldId="263"/>
        </pc:sldMkLst>
        <pc:graphicFrameChg chg="del">
          <ac:chgData name="Mandy" userId="6be0712a-e9f9-4aff-a704-224fe206fc87" providerId="ADAL" clId="{1F1420F6-00FA-4B41-B314-A62A9FC766BF}" dt="2021-12-14T02:08:22.964" v="30" actId="478"/>
          <ac:graphicFrameMkLst>
            <pc:docMk/>
            <pc:sldMk cId="239796675" sldId="263"/>
            <ac:graphicFrameMk id="3" creationId="{6B4EC241-9CFA-4C2A-9331-1F966187EB0D}"/>
          </ac:graphicFrameMkLst>
        </pc:graphicFrameChg>
      </pc:sldChg>
      <pc:sldChg chg="delSp mod modNotesTx">
        <pc:chgData name="Mandy" userId="6be0712a-e9f9-4aff-a704-224fe206fc87" providerId="ADAL" clId="{1F1420F6-00FA-4B41-B314-A62A9FC766BF}" dt="2021-12-14T02:30:50.193" v="112" actId="20577"/>
        <pc:sldMkLst>
          <pc:docMk/>
          <pc:sldMk cId="1932156627" sldId="264"/>
        </pc:sldMkLst>
        <pc:graphicFrameChg chg="del">
          <ac:chgData name="Mandy" userId="6be0712a-e9f9-4aff-a704-224fe206fc87" providerId="ADAL" clId="{1F1420F6-00FA-4B41-B314-A62A9FC766BF}" dt="2021-12-14T02:08:51.103" v="38" actId="478"/>
          <ac:graphicFrameMkLst>
            <pc:docMk/>
            <pc:sldMk cId="1932156627" sldId="264"/>
            <ac:graphicFrameMk id="4" creationId="{00000000-0008-0000-0200-000002000000}"/>
          </ac:graphicFrameMkLst>
        </pc:graphicFrameChg>
      </pc:sldChg>
      <pc:sldChg chg="delSp mod modNotesTx">
        <pc:chgData name="Mandy" userId="6be0712a-e9f9-4aff-a704-224fe206fc87" providerId="ADAL" clId="{1F1420F6-00FA-4B41-B314-A62A9FC766BF}" dt="2021-12-14T02:35:08.199" v="121" actId="20577"/>
        <pc:sldMkLst>
          <pc:docMk/>
          <pc:sldMk cId="678016431" sldId="265"/>
        </pc:sldMkLst>
        <pc:graphicFrameChg chg="del">
          <ac:chgData name="Mandy" userId="6be0712a-e9f9-4aff-a704-224fe206fc87" providerId="ADAL" clId="{1F1420F6-00FA-4B41-B314-A62A9FC766BF}" dt="2021-12-14T02:08:54.493" v="39" actId="478"/>
          <ac:graphicFrameMkLst>
            <pc:docMk/>
            <pc:sldMk cId="678016431" sldId="265"/>
            <ac:graphicFrameMk id="3" creationId="{00000000-0008-0000-0300-000002000000}"/>
          </ac:graphicFrameMkLst>
        </pc:graphicFrameChg>
      </pc:sldChg>
      <pc:sldChg chg="delSp mod modNotesTx">
        <pc:chgData name="Mandy" userId="6be0712a-e9f9-4aff-a704-224fe206fc87" providerId="ADAL" clId="{1F1420F6-00FA-4B41-B314-A62A9FC766BF}" dt="2021-12-14T02:35:12.065" v="125" actId="20577"/>
        <pc:sldMkLst>
          <pc:docMk/>
          <pc:sldMk cId="3799469286" sldId="266"/>
        </pc:sldMkLst>
        <pc:graphicFrameChg chg="del">
          <ac:chgData name="Mandy" userId="6be0712a-e9f9-4aff-a704-224fe206fc87" providerId="ADAL" clId="{1F1420F6-00FA-4B41-B314-A62A9FC766BF}" dt="2021-12-14T02:08:58.743" v="40" actId="478"/>
          <ac:graphicFrameMkLst>
            <pc:docMk/>
            <pc:sldMk cId="3799469286" sldId="266"/>
            <ac:graphicFrameMk id="3" creationId="{BFB274EE-4439-4DE5-86CC-D82DFEDB8EC5}"/>
          </ac:graphicFrameMkLst>
        </pc:graphicFrameChg>
      </pc:sldChg>
      <pc:sldChg chg="delSp modSp mod modNotesTx">
        <pc:chgData name="Mandy" userId="6be0712a-e9f9-4aff-a704-224fe206fc87" providerId="ADAL" clId="{1F1420F6-00FA-4B41-B314-A62A9FC766BF}" dt="2021-12-14T04:04:48.814" v="166" actId="20577"/>
        <pc:sldMkLst>
          <pc:docMk/>
          <pc:sldMk cId="1644058228" sldId="267"/>
        </pc:sldMkLst>
        <pc:graphicFrameChg chg="del">
          <ac:chgData name="Mandy" userId="6be0712a-e9f9-4aff-a704-224fe206fc87" providerId="ADAL" clId="{1F1420F6-00FA-4B41-B314-A62A9FC766BF}" dt="2021-12-14T02:09:01.204" v="41" actId="478"/>
          <ac:graphicFrameMkLst>
            <pc:docMk/>
            <pc:sldMk cId="1644058228" sldId="267"/>
            <ac:graphicFrameMk id="3" creationId="{90532C2B-BE66-496D-8A5B-3B4B7B8B2465}"/>
          </ac:graphicFrameMkLst>
        </pc:graphicFrameChg>
        <pc:picChg chg="mod">
          <ac:chgData name="Mandy" userId="6be0712a-e9f9-4aff-a704-224fe206fc87" providerId="ADAL" clId="{1F1420F6-00FA-4B41-B314-A62A9FC766BF}" dt="2021-12-14T04:04:34.250" v="162" actId="1076"/>
          <ac:picMkLst>
            <pc:docMk/>
            <pc:sldMk cId="1644058228" sldId="267"/>
            <ac:picMk id="4" creationId="{8C2E69BE-8B84-4CD1-9290-82959D290A87}"/>
          </ac:picMkLst>
        </pc:picChg>
      </pc:sldChg>
      <pc:sldChg chg="delSp modSp mod modNotesTx">
        <pc:chgData name="Mandy" userId="6be0712a-e9f9-4aff-a704-224fe206fc87" providerId="ADAL" clId="{1F1420F6-00FA-4B41-B314-A62A9FC766BF}" dt="2021-12-14T04:05:11.499" v="168" actId="20577"/>
        <pc:sldMkLst>
          <pc:docMk/>
          <pc:sldMk cId="3535533233" sldId="269"/>
        </pc:sldMkLst>
        <pc:spChg chg="mod">
          <ac:chgData name="Mandy" userId="6be0712a-e9f9-4aff-a704-224fe206fc87" providerId="ADAL" clId="{1F1420F6-00FA-4B41-B314-A62A9FC766BF}" dt="2021-12-14T03:05:03.856" v="129" actId="20577"/>
          <ac:spMkLst>
            <pc:docMk/>
            <pc:sldMk cId="3535533233" sldId="269"/>
            <ac:spMk id="2" creationId="{7CE8C562-404D-47BF-8624-2FCA119B7681}"/>
          </ac:spMkLst>
        </pc:spChg>
        <pc:graphicFrameChg chg="del">
          <ac:chgData name="Mandy" userId="6be0712a-e9f9-4aff-a704-224fe206fc87" providerId="ADAL" clId="{1F1420F6-00FA-4B41-B314-A62A9FC766BF}" dt="2021-12-14T02:09:08.441" v="43" actId="478"/>
          <ac:graphicFrameMkLst>
            <pc:docMk/>
            <pc:sldMk cId="3535533233" sldId="269"/>
            <ac:graphicFrameMk id="3" creationId="{00000000-0008-0000-0100-000003000000}"/>
          </ac:graphicFrameMkLst>
        </pc:graphicFrameChg>
      </pc:sldChg>
      <pc:sldChg chg="delSp mod modNotesTx">
        <pc:chgData name="Mandy" userId="6be0712a-e9f9-4aff-a704-224fe206fc87" providerId="ADAL" clId="{1F1420F6-00FA-4B41-B314-A62A9FC766BF}" dt="2021-12-14T03:59:46.237" v="153" actId="20577"/>
        <pc:sldMkLst>
          <pc:docMk/>
          <pc:sldMk cId="477119781" sldId="271"/>
        </pc:sldMkLst>
        <pc:graphicFrameChg chg="del">
          <ac:chgData name="Mandy" userId="6be0712a-e9f9-4aff-a704-224fe206fc87" providerId="ADAL" clId="{1F1420F6-00FA-4B41-B314-A62A9FC766BF}" dt="2021-12-14T02:09:13.283" v="45" actId="478"/>
          <ac:graphicFrameMkLst>
            <pc:docMk/>
            <pc:sldMk cId="477119781" sldId="271"/>
            <ac:graphicFrameMk id="4" creationId="{00000000-0008-0000-0400-000003000000}"/>
          </ac:graphicFrameMkLst>
        </pc:graphicFrameChg>
      </pc:sldChg>
      <pc:sldChg chg="delSp mod ord modNotesTx">
        <pc:chgData name="Mandy" userId="6be0712a-e9f9-4aff-a704-224fe206fc87" providerId="ADAL" clId="{1F1420F6-00FA-4B41-B314-A62A9FC766BF}" dt="2021-12-14T02:17:49.677" v="78" actId="20577"/>
        <pc:sldMkLst>
          <pc:docMk/>
          <pc:sldMk cId="1395314822" sldId="281"/>
        </pc:sldMkLst>
        <pc:graphicFrameChg chg="del">
          <ac:chgData name="Mandy" userId="6be0712a-e9f9-4aff-a704-224fe206fc87" providerId="ADAL" clId="{1F1420F6-00FA-4B41-B314-A62A9FC766BF}" dt="2021-12-14T02:08:04.289" v="25" actId="478"/>
          <ac:graphicFrameMkLst>
            <pc:docMk/>
            <pc:sldMk cId="1395314822" sldId="281"/>
            <ac:graphicFrameMk id="4" creationId="{389BF13A-7C4A-4310-89A7-8C3F32ACE79B}"/>
          </ac:graphicFrameMkLst>
        </pc:graphicFrameChg>
      </pc:sldChg>
      <pc:sldChg chg="delSp mod">
        <pc:chgData name="Mandy" userId="6be0712a-e9f9-4aff-a704-224fe206fc87" providerId="ADAL" clId="{1F1420F6-00FA-4B41-B314-A62A9FC766BF}" dt="2021-12-14T02:08:07.296" v="26" actId="478"/>
        <pc:sldMkLst>
          <pc:docMk/>
          <pc:sldMk cId="3742301560" sldId="282"/>
        </pc:sldMkLst>
        <pc:graphicFrameChg chg="del">
          <ac:chgData name="Mandy" userId="6be0712a-e9f9-4aff-a704-224fe206fc87" providerId="ADAL" clId="{1F1420F6-00FA-4B41-B314-A62A9FC766BF}" dt="2021-12-14T02:08:07.296" v="26" actId="478"/>
          <ac:graphicFrameMkLst>
            <pc:docMk/>
            <pc:sldMk cId="3742301560" sldId="282"/>
            <ac:graphicFrameMk id="4" creationId="{00000000-0008-0000-0300-000002000000}"/>
          </ac:graphicFrameMkLst>
        </pc:graphicFrameChg>
      </pc:sldChg>
      <pc:sldChg chg="delSp modSp mod modNotesTx">
        <pc:chgData name="Mandy" userId="6be0712a-e9f9-4aff-a704-224fe206fc87" providerId="ADAL" clId="{1F1420F6-00FA-4B41-B314-A62A9FC766BF}" dt="2021-12-14T02:32:33.365" v="113" actId="20577"/>
        <pc:sldMkLst>
          <pc:docMk/>
          <pc:sldMk cId="736522610" sldId="283"/>
        </pc:sldMkLst>
        <pc:spChg chg="mod">
          <ac:chgData name="Mandy" userId="6be0712a-e9f9-4aff-a704-224fe206fc87" providerId="ADAL" clId="{1F1420F6-00FA-4B41-B314-A62A9FC766BF}" dt="2021-12-14T02:09:37.154" v="51" actId="20577"/>
          <ac:spMkLst>
            <pc:docMk/>
            <pc:sldMk cId="736522610" sldId="283"/>
            <ac:spMk id="2" creationId="{59DD633B-4E38-4C22-9902-DBB28449DA88}"/>
          </ac:spMkLst>
        </pc:spChg>
        <pc:graphicFrameChg chg="del">
          <ac:chgData name="Mandy" userId="6be0712a-e9f9-4aff-a704-224fe206fc87" providerId="ADAL" clId="{1F1420F6-00FA-4B41-B314-A62A9FC766BF}" dt="2021-12-14T02:08:37.731" v="34" actId="478"/>
          <ac:graphicFrameMkLst>
            <pc:docMk/>
            <pc:sldMk cId="736522610" sldId="283"/>
            <ac:graphicFrameMk id="3" creationId="{00000000-0008-0000-0100-000002000000}"/>
          </ac:graphicFrameMkLst>
        </pc:graphicFrameChg>
      </pc:sldChg>
      <pc:sldChg chg="delSp mod">
        <pc:chgData name="Mandy" userId="6be0712a-e9f9-4aff-a704-224fe206fc87" providerId="ADAL" clId="{1F1420F6-00FA-4B41-B314-A62A9FC766BF}" dt="2021-12-14T02:07:49.724" v="21" actId="478"/>
        <pc:sldMkLst>
          <pc:docMk/>
          <pc:sldMk cId="4199089536" sldId="284"/>
        </pc:sldMkLst>
        <pc:graphicFrameChg chg="del">
          <ac:chgData name="Mandy" userId="6be0712a-e9f9-4aff-a704-224fe206fc87" providerId="ADAL" clId="{1F1420F6-00FA-4B41-B314-A62A9FC766BF}" dt="2021-12-14T02:07:49.724" v="21" actId="478"/>
          <ac:graphicFrameMkLst>
            <pc:docMk/>
            <pc:sldMk cId="4199089536" sldId="284"/>
            <ac:graphicFrameMk id="4" creationId="{0B45DE31-F264-41CD-B3E8-D59622D45730}"/>
          </ac:graphicFrameMkLst>
        </pc:graphicFrameChg>
      </pc:sldChg>
      <pc:sldChg chg="delSp mod">
        <pc:chgData name="Mandy" userId="6be0712a-e9f9-4aff-a704-224fe206fc87" providerId="ADAL" clId="{1F1420F6-00FA-4B41-B314-A62A9FC766BF}" dt="2021-12-14T02:07:54.354" v="22" actId="478"/>
        <pc:sldMkLst>
          <pc:docMk/>
          <pc:sldMk cId="2820373040" sldId="285"/>
        </pc:sldMkLst>
        <pc:graphicFrameChg chg="del">
          <ac:chgData name="Mandy" userId="6be0712a-e9f9-4aff-a704-224fe206fc87" providerId="ADAL" clId="{1F1420F6-00FA-4B41-B314-A62A9FC766BF}" dt="2021-12-14T02:07:54.354" v="22" actId="478"/>
          <ac:graphicFrameMkLst>
            <pc:docMk/>
            <pc:sldMk cId="2820373040" sldId="285"/>
            <ac:graphicFrameMk id="4" creationId="{AAE7866E-8394-431B-A2C2-1C6F2E68C604}"/>
          </ac:graphicFrameMkLst>
        </pc:graphicFrameChg>
      </pc:sldChg>
      <pc:sldChg chg="addSp delSp modSp mod">
        <pc:chgData name="Mandy" userId="6be0712a-e9f9-4aff-a704-224fe206fc87" providerId="ADAL" clId="{1F1420F6-00FA-4B41-B314-A62A9FC766BF}" dt="2021-12-14T02:15:25.786" v="75"/>
        <pc:sldMkLst>
          <pc:docMk/>
          <pc:sldMk cId="4077762403" sldId="286"/>
        </pc:sldMkLst>
        <pc:graphicFrameChg chg="mod">
          <ac:chgData name="Mandy" userId="6be0712a-e9f9-4aff-a704-224fe206fc87" providerId="ADAL" clId="{1F1420F6-00FA-4B41-B314-A62A9FC766BF}" dt="2021-12-14T02:13:19.953" v="71"/>
          <ac:graphicFrameMkLst>
            <pc:docMk/>
            <pc:sldMk cId="4077762403" sldId="286"/>
            <ac:graphicFrameMk id="4" creationId="{7B4F2EF5-C670-49F3-812D-EA5EA7BBB325}"/>
          </ac:graphicFrameMkLst>
        </pc:graphicFrameChg>
        <pc:graphicFrameChg chg="add del mod">
          <ac:chgData name="Mandy" userId="6be0712a-e9f9-4aff-a704-224fe206fc87" providerId="ADAL" clId="{1F1420F6-00FA-4B41-B314-A62A9FC766BF}" dt="2021-12-14T02:13:26.476" v="73"/>
          <ac:graphicFrameMkLst>
            <pc:docMk/>
            <pc:sldMk cId="4077762403" sldId="286"/>
            <ac:graphicFrameMk id="5" creationId="{D6FECF6A-5333-4348-8483-2DB96DCCAC54}"/>
          </ac:graphicFrameMkLst>
        </pc:graphicFrameChg>
        <pc:graphicFrameChg chg="del">
          <ac:chgData name="Mandy" userId="6be0712a-e9f9-4aff-a704-224fe206fc87" providerId="ADAL" clId="{1F1420F6-00FA-4B41-B314-A62A9FC766BF}" dt="2021-12-14T02:15:25.786" v="75"/>
          <ac:graphicFrameMkLst>
            <pc:docMk/>
            <pc:sldMk cId="4077762403" sldId="286"/>
            <ac:graphicFrameMk id="6" creationId="{F53DFC3A-1FDC-4374-BF75-51A46AABBC1A}"/>
          </ac:graphicFrameMkLst>
        </pc:graphicFrameChg>
        <pc:graphicFrameChg chg="del">
          <ac:chgData name="Mandy" userId="6be0712a-e9f9-4aff-a704-224fe206fc87" providerId="ADAL" clId="{1F1420F6-00FA-4B41-B314-A62A9FC766BF}" dt="2021-12-14T02:06:41.943" v="20" actId="478"/>
          <ac:graphicFrameMkLst>
            <pc:docMk/>
            <pc:sldMk cId="4077762403" sldId="286"/>
            <ac:graphicFrameMk id="7" creationId="{7B4F2EF5-C670-49F3-812D-EA5EA7BBB325}"/>
          </ac:graphicFrameMkLst>
        </pc:graphicFrameChg>
        <pc:picChg chg="del">
          <ac:chgData name="Mandy" userId="6be0712a-e9f9-4aff-a704-224fe206fc87" providerId="ADAL" clId="{1F1420F6-00FA-4B41-B314-A62A9FC766BF}" dt="2021-12-14T02:13:37.410" v="74" actId="478"/>
          <ac:picMkLst>
            <pc:docMk/>
            <pc:sldMk cId="4077762403" sldId="286"/>
            <ac:picMk id="3" creationId="{6FFE0A5B-9500-4125-B841-1AA30FF65974}"/>
          </ac:picMkLst>
        </pc:picChg>
      </pc:sldChg>
      <pc:sldChg chg="delSp mod modNotesTx">
        <pc:chgData name="Mandy" userId="6be0712a-e9f9-4aff-a704-224fe206fc87" providerId="ADAL" clId="{1F1420F6-00FA-4B41-B314-A62A9FC766BF}" dt="2021-12-14T02:18:05.372" v="80" actId="20577"/>
        <pc:sldMkLst>
          <pc:docMk/>
          <pc:sldMk cId="600185563" sldId="287"/>
        </pc:sldMkLst>
        <pc:graphicFrameChg chg="del">
          <ac:chgData name="Mandy" userId="6be0712a-e9f9-4aff-a704-224fe206fc87" providerId="ADAL" clId="{1F1420F6-00FA-4B41-B314-A62A9FC766BF}" dt="2021-12-14T02:07:56.820" v="23" actId="478"/>
          <ac:graphicFrameMkLst>
            <pc:docMk/>
            <pc:sldMk cId="600185563" sldId="287"/>
            <ac:graphicFrameMk id="3" creationId="{00000000-0008-0000-0400-000003000000}"/>
          </ac:graphicFrameMkLst>
        </pc:graphicFrameChg>
      </pc:sldChg>
      <pc:sldChg chg="delSp mod modNotesTx">
        <pc:chgData name="Mandy" userId="6be0712a-e9f9-4aff-a704-224fe206fc87" providerId="ADAL" clId="{1F1420F6-00FA-4B41-B314-A62A9FC766BF}" dt="2021-12-14T02:18:10.473" v="82" actId="20577"/>
        <pc:sldMkLst>
          <pc:docMk/>
          <pc:sldMk cId="3843246129" sldId="288"/>
        </pc:sldMkLst>
        <pc:graphicFrameChg chg="del">
          <ac:chgData name="Mandy" userId="6be0712a-e9f9-4aff-a704-224fe206fc87" providerId="ADAL" clId="{1F1420F6-00FA-4B41-B314-A62A9FC766BF}" dt="2021-12-14T02:08:00.300" v="24" actId="478"/>
          <ac:graphicFrameMkLst>
            <pc:docMk/>
            <pc:sldMk cId="3843246129" sldId="288"/>
            <ac:graphicFrameMk id="3" creationId="{00000000-0008-0000-0400-000004000000}"/>
          </ac:graphicFrameMkLst>
        </pc:graphicFrameChg>
      </pc:sldChg>
      <pc:sldChg chg="delSp modSp mod modNotesTx">
        <pc:chgData name="Mandy" userId="6be0712a-e9f9-4aff-a704-224fe206fc87" providerId="ADAL" clId="{1F1420F6-00FA-4B41-B314-A62A9FC766BF}" dt="2021-12-14T02:25:22.429" v="102"/>
        <pc:sldMkLst>
          <pc:docMk/>
          <pc:sldMk cId="1738481180" sldId="289"/>
        </pc:sldMkLst>
        <pc:spChg chg="mod">
          <ac:chgData name="Mandy" userId="6be0712a-e9f9-4aff-a704-224fe206fc87" providerId="ADAL" clId="{1F1420F6-00FA-4B41-B314-A62A9FC766BF}" dt="2021-12-14T02:25:22.429" v="102"/>
          <ac:spMkLst>
            <pc:docMk/>
            <pc:sldMk cId="1738481180" sldId="289"/>
            <ac:spMk id="2" creationId="{8AF3E321-FE8E-4DAA-835F-F1BBBD5CF33F}"/>
          </ac:spMkLst>
        </pc:spChg>
        <pc:graphicFrameChg chg="del">
          <ac:chgData name="Mandy" userId="6be0712a-e9f9-4aff-a704-224fe206fc87" providerId="ADAL" clId="{1F1420F6-00FA-4B41-B314-A62A9FC766BF}" dt="2021-12-14T02:08:11.296" v="27" actId="478"/>
          <ac:graphicFrameMkLst>
            <pc:docMk/>
            <pc:sldMk cId="1738481180" sldId="289"/>
            <ac:graphicFrameMk id="3" creationId="{00000000-0008-0000-0400-000003000000}"/>
          </ac:graphicFrameMkLst>
        </pc:graphicFrameChg>
      </pc:sldChg>
      <pc:sldChg chg="delSp mod modNotesTx">
        <pc:chgData name="Mandy" userId="6be0712a-e9f9-4aff-a704-224fe206fc87" providerId="ADAL" clId="{1F1420F6-00FA-4B41-B314-A62A9FC766BF}" dt="2021-12-14T02:35:02.362" v="119" actId="20577"/>
        <pc:sldMkLst>
          <pc:docMk/>
          <pc:sldMk cId="3873321909" sldId="290"/>
        </pc:sldMkLst>
        <pc:picChg chg="del">
          <ac:chgData name="Mandy" userId="6be0712a-e9f9-4aff-a704-224fe206fc87" providerId="ADAL" clId="{1F1420F6-00FA-4B41-B314-A62A9FC766BF}" dt="2021-12-14T02:08:46.331" v="37" actId="478"/>
          <ac:picMkLst>
            <pc:docMk/>
            <pc:sldMk cId="3873321909" sldId="290"/>
            <ac:picMk id="4" creationId="{DFE7B065-A786-493E-B451-6344F3C9D3E9}"/>
          </ac:picMkLst>
        </pc:picChg>
      </pc:sldChg>
      <pc:sldChg chg="delSp mod modNotesTx">
        <pc:chgData name="Mandy" userId="6be0712a-e9f9-4aff-a704-224fe206fc87" providerId="ADAL" clId="{1F1420F6-00FA-4B41-B314-A62A9FC766BF}" dt="2021-12-14T02:34:58.503" v="117" actId="20577"/>
        <pc:sldMkLst>
          <pc:docMk/>
          <pc:sldMk cId="201634446" sldId="291"/>
        </pc:sldMkLst>
        <pc:picChg chg="del">
          <ac:chgData name="Mandy" userId="6be0712a-e9f9-4aff-a704-224fe206fc87" providerId="ADAL" clId="{1F1420F6-00FA-4B41-B314-A62A9FC766BF}" dt="2021-12-14T02:08:43.865" v="36" actId="478"/>
          <ac:picMkLst>
            <pc:docMk/>
            <pc:sldMk cId="201634446" sldId="291"/>
            <ac:picMk id="3" creationId="{063D6075-2312-4430-87D1-EFE3224CD7DB}"/>
          </ac:picMkLst>
        </pc:picChg>
      </pc:sldChg>
      <pc:sldChg chg="delSp modSp mod modNotesTx">
        <pc:chgData name="Mandy" userId="6be0712a-e9f9-4aff-a704-224fe206fc87" providerId="ADAL" clId="{1F1420F6-00FA-4B41-B314-A62A9FC766BF}" dt="2021-12-14T04:18:16.042" v="190" actId="14100"/>
        <pc:sldMkLst>
          <pc:docMk/>
          <pc:sldMk cId="2104167688" sldId="307"/>
        </pc:sldMkLst>
        <pc:graphicFrameChg chg="del">
          <ac:chgData name="Mandy" userId="6be0712a-e9f9-4aff-a704-224fe206fc87" providerId="ADAL" clId="{1F1420F6-00FA-4B41-B314-A62A9FC766BF}" dt="2021-12-14T02:08:15.419" v="28" actId="478"/>
          <ac:graphicFrameMkLst>
            <pc:docMk/>
            <pc:sldMk cId="2104167688" sldId="307"/>
            <ac:graphicFrameMk id="3" creationId="{8C8C6339-9259-475B-8EDC-4625869F257B}"/>
          </ac:graphicFrameMkLst>
        </pc:graphicFrameChg>
        <pc:picChg chg="mod">
          <ac:chgData name="Mandy" userId="6be0712a-e9f9-4aff-a704-224fe206fc87" providerId="ADAL" clId="{1F1420F6-00FA-4B41-B314-A62A9FC766BF}" dt="2021-12-14T04:18:16.042" v="190" actId="14100"/>
          <ac:picMkLst>
            <pc:docMk/>
            <pc:sldMk cId="2104167688" sldId="307"/>
            <ac:picMk id="4" creationId="{D059C4DC-FC35-4134-8926-FD8E86705E8F}"/>
          </ac:picMkLst>
        </pc:picChg>
      </pc:sldChg>
      <pc:sldChg chg="addSp delSp modSp mod modNotesTx">
        <pc:chgData name="Mandy" userId="6be0712a-e9f9-4aff-a704-224fe206fc87" providerId="ADAL" clId="{1F1420F6-00FA-4B41-B314-A62A9FC766BF}" dt="2021-12-14T04:19:20.216" v="196" actId="1076"/>
        <pc:sldMkLst>
          <pc:docMk/>
          <pc:sldMk cId="4035744779" sldId="308"/>
        </pc:sldMkLst>
        <pc:spChg chg="mod">
          <ac:chgData name="Mandy" userId="6be0712a-e9f9-4aff-a704-224fe206fc87" providerId="ADAL" clId="{1F1420F6-00FA-4B41-B314-A62A9FC766BF}" dt="2021-12-14T02:09:55.826" v="63" actId="20577"/>
          <ac:spMkLst>
            <pc:docMk/>
            <pc:sldMk cId="4035744779" sldId="308"/>
            <ac:spMk id="2" creationId="{4B36DFA8-F2B2-43F0-BA56-246E95076922}"/>
          </ac:spMkLst>
        </pc:spChg>
        <pc:spChg chg="add mod">
          <ac:chgData name="Mandy" userId="6be0712a-e9f9-4aff-a704-224fe206fc87" providerId="ADAL" clId="{1F1420F6-00FA-4B41-B314-A62A9FC766BF}" dt="2021-12-14T04:19:20.216" v="196" actId="1076"/>
          <ac:spMkLst>
            <pc:docMk/>
            <pc:sldMk cId="4035744779" sldId="308"/>
            <ac:spMk id="6" creationId="{04785112-24C9-4900-B94E-3A6C121332A2}"/>
          </ac:spMkLst>
        </pc:spChg>
        <pc:picChg chg="del">
          <ac:chgData name="Mandy" userId="6be0712a-e9f9-4aff-a704-224fe206fc87" providerId="ADAL" clId="{1F1420F6-00FA-4B41-B314-A62A9FC766BF}" dt="2021-12-14T02:08:18.866" v="29" actId="478"/>
          <ac:picMkLst>
            <pc:docMk/>
            <pc:sldMk cId="4035744779" sldId="308"/>
            <ac:picMk id="3" creationId="{0DF2582C-4374-4171-9E0D-5DCE2CA20451}"/>
          </ac:picMkLst>
        </pc:picChg>
        <pc:picChg chg="mod">
          <ac:chgData name="Mandy" userId="6be0712a-e9f9-4aff-a704-224fe206fc87" providerId="ADAL" clId="{1F1420F6-00FA-4B41-B314-A62A9FC766BF}" dt="2021-12-14T04:18:51.981" v="192" actId="1076"/>
          <ac:picMkLst>
            <pc:docMk/>
            <pc:sldMk cId="4035744779" sldId="308"/>
            <ac:picMk id="4" creationId="{DB2F65E2-C70B-4226-958F-84D8B2BF2502}"/>
          </ac:picMkLst>
        </pc:picChg>
      </pc:sldChg>
      <pc:sldChg chg="addSp delSp modSp mod modNotesTx">
        <pc:chgData name="Mandy" userId="6be0712a-e9f9-4aff-a704-224fe206fc87" providerId="ADAL" clId="{1F1420F6-00FA-4B41-B314-A62A9FC766BF}" dt="2021-12-14T04:22:05.452" v="206" actId="255"/>
        <pc:sldMkLst>
          <pc:docMk/>
          <pc:sldMk cId="2481903832" sldId="309"/>
        </pc:sldMkLst>
        <pc:spChg chg="mod">
          <ac:chgData name="Mandy" userId="6be0712a-e9f9-4aff-a704-224fe206fc87" providerId="ADAL" clId="{1F1420F6-00FA-4B41-B314-A62A9FC766BF}" dt="2021-12-14T02:09:43.804" v="55" actId="20577"/>
          <ac:spMkLst>
            <pc:docMk/>
            <pc:sldMk cId="2481903832" sldId="309"/>
            <ac:spMk id="2" creationId="{C890F980-D864-4C44-9512-FF6FEB0AF1E3}"/>
          </ac:spMkLst>
        </pc:spChg>
        <pc:spChg chg="del">
          <ac:chgData name="Mandy" userId="6be0712a-e9f9-4aff-a704-224fe206fc87" providerId="ADAL" clId="{1F1420F6-00FA-4B41-B314-A62A9FC766BF}" dt="2021-12-14T04:21:53.279" v="203" actId="478"/>
          <ac:spMkLst>
            <pc:docMk/>
            <pc:sldMk cId="2481903832" sldId="309"/>
            <ac:spMk id="6" creationId="{7D741187-8558-4611-9087-04A2ADC2138B}"/>
          </ac:spMkLst>
        </pc:spChg>
        <pc:spChg chg="add mod">
          <ac:chgData name="Mandy" userId="6be0712a-e9f9-4aff-a704-224fe206fc87" providerId="ADAL" clId="{1F1420F6-00FA-4B41-B314-A62A9FC766BF}" dt="2021-12-14T04:22:05.452" v="206" actId="255"/>
          <ac:spMkLst>
            <pc:docMk/>
            <pc:sldMk cId="2481903832" sldId="309"/>
            <ac:spMk id="7" creationId="{3AD09AA3-3A5C-4E3B-A5A1-BD879E6804E9}"/>
          </ac:spMkLst>
        </pc:spChg>
        <pc:picChg chg="mod">
          <ac:chgData name="Mandy" userId="6be0712a-e9f9-4aff-a704-224fe206fc87" providerId="ADAL" clId="{1F1420F6-00FA-4B41-B314-A62A9FC766BF}" dt="2021-12-14T04:21:48.546" v="202" actId="1076"/>
          <ac:picMkLst>
            <pc:docMk/>
            <pc:sldMk cId="2481903832" sldId="309"/>
            <ac:picMk id="3" creationId="{1FEA7951-AD4E-4845-8012-9CA6295CCFD6}"/>
          </ac:picMkLst>
        </pc:picChg>
        <pc:picChg chg="del">
          <ac:chgData name="Mandy" userId="6be0712a-e9f9-4aff-a704-224fe206fc87" providerId="ADAL" clId="{1F1420F6-00FA-4B41-B314-A62A9FC766BF}" dt="2021-12-14T02:08:29.072" v="32" actId="478"/>
          <ac:picMkLst>
            <pc:docMk/>
            <pc:sldMk cId="2481903832" sldId="309"/>
            <ac:picMk id="4" creationId="{5379D835-273A-4813-8549-B51F1586D390}"/>
          </ac:picMkLst>
        </pc:picChg>
      </pc:sldChg>
      <pc:sldChg chg="delSp modSp mod modNotesTx">
        <pc:chgData name="Mandy" userId="6be0712a-e9f9-4aff-a704-224fe206fc87" providerId="ADAL" clId="{1F1420F6-00FA-4B41-B314-A62A9FC766BF}" dt="2021-12-14T04:29:35.271" v="213" actId="14100"/>
        <pc:sldMkLst>
          <pc:docMk/>
          <pc:sldMk cId="1061667405" sldId="310"/>
        </pc:sldMkLst>
        <pc:picChg chg="del">
          <ac:chgData name="Mandy" userId="6be0712a-e9f9-4aff-a704-224fe206fc87" providerId="ADAL" clId="{1F1420F6-00FA-4B41-B314-A62A9FC766BF}" dt="2021-12-14T02:09:04.660" v="42" actId="478"/>
          <ac:picMkLst>
            <pc:docMk/>
            <pc:sldMk cId="1061667405" sldId="310"/>
            <ac:picMk id="3" creationId="{17EE21D4-E910-4755-8789-522251657D9A}"/>
          </ac:picMkLst>
        </pc:picChg>
        <pc:picChg chg="del">
          <ac:chgData name="Mandy" userId="6be0712a-e9f9-4aff-a704-224fe206fc87" providerId="ADAL" clId="{1F1420F6-00FA-4B41-B314-A62A9FC766BF}" dt="2021-12-14T04:29:11.635" v="209"/>
          <ac:picMkLst>
            <pc:docMk/>
            <pc:sldMk cId="1061667405" sldId="310"/>
            <ac:picMk id="4" creationId="{95B93E85-4AD4-411F-96E8-37C8E620214D}"/>
          </ac:picMkLst>
        </pc:picChg>
        <pc:picChg chg="mod">
          <ac:chgData name="Mandy" userId="6be0712a-e9f9-4aff-a704-224fe206fc87" providerId="ADAL" clId="{1F1420F6-00FA-4B41-B314-A62A9FC766BF}" dt="2021-12-14T04:29:35.271" v="213" actId="14100"/>
          <ac:picMkLst>
            <pc:docMk/>
            <pc:sldMk cId="1061667405" sldId="310"/>
            <ac:picMk id="5" creationId="{79509CEB-6FC0-49DC-9523-D23E66473413}"/>
          </ac:picMkLst>
        </pc:picChg>
      </pc:sldChg>
      <pc:sldChg chg="delSp modSp mod modNotesTx">
        <pc:chgData name="Mandy" userId="6be0712a-e9f9-4aff-a704-224fe206fc87" providerId="ADAL" clId="{1F1420F6-00FA-4B41-B314-A62A9FC766BF}" dt="2021-12-14T04:30:08.397" v="216" actId="14100"/>
        <pc:sldMkLst>
          <pc:docMk/>
          <pc:sldMk cId="4185202799" sldId="311"/>
        </pc:sldMkLst>
        <pc:picChg chg="mod">
          <ac:chgData name="Mandy" userId="6be0712a-e9f9-4aff-a704-224fe206fc87" providerId="ADAL" clId="{1F1420F6-00FA-4B41-B314-A62A9FC766BF}" dt="2021-12-14T04:30:08.397" v="216" actId="14100"/>
          <ac:picMkLst>
            <pc:docMk/>
            <pc:sldMk cId="4185202799" sldId="311"/>
            <ac:picMk id="3" creationId="{62FE866A-FF89-4357-8D9D-6C15BFD29B33}"/>
          </ac:picMkLst>
        </pc:picChg>
        <pc:picChg chg="del">
          <ac:chgData name="Mandy" userId="6be0712a-e9f9-4aff-a704-224fe206fc87" providerId="ADAL" clId="{1F1420F6-00FA-4B41-B314-A62A9FC766BF}" dt="2021-12-14T02:09:10.963" v="44" actId="478"/>
          <ac:picMkLst>
            <pc:docMk/>
            <pc:sldMk cId="4185202799" sldId="311"/>
            <ac:picMk id="8" creationId="{A94D6193-2E0C-4550-B3EC-6B32646314AD}"/>
          </ac:picMkLst>
        </pc:picChg>
      </pc:sldChg>
      <pc:sldChg chg="delSp modSp mod modNotesTx">
        <pc:chgData name="Mandy" userId="6be0712a-e9f9-4aff-a704-224fe206fc87" providerId="ADAL" clId="{1F1420F6-00FA-4B41-B314-A62A9FC766BF}" dt="2021-12-14T04:31:17.918" v="237" actId="14100"/>
        <pc:sldMkLst>
          <pc:docMk/>
          <pc:sldMk cId="1524736805" sldId="312"/>
        </pc:sldMkLst>
        <pc:picChg chg="del">
          <ac:chgData name="Mandy" userId="6be0712a-e9f9-4aff-a704-224fe206fc87" providerId="ADAL" clId="{1F1420F6-00FA-4B41-B314-A62A9FC766BF}" dt="2021-12-14T02:09:15" v="46" actId="478"/>
          <ac:picMkLst>
            <pc:docMk/>
            <pc:sldMk cId="1524736805" sldId="312"/>
            <ac:picMk id="3" creationId="{C723122E-5C99-4466-88B4-7BA79CF1EFDA}"/>
          </ac:picMkLst>
        </pc:picChg>
        <pc:picChg chg="mod">
          <ac:chgData name="Mandy" userId="6be0712a-e9f9-4aff-a704-224fe206fc87" providerId="ADAL" clId="{1F1420F6-00FA-4B41-B314-A62A9FC766BF}" dt="2021-12-14T04:31:17.918" v="237" actId="14100"/>
          <ac:picMkLst>
            <pc:docMk/>
            <pc:sldMk cId="1524736805" sldId="312"/>
            <ac:picMk id="4" creationId="{F862AD86-785A-4EFE-9683-E04CDEB09BEB}"/>
          </ac:picMkLst>
        </pc:picChg>
      </pc:sldChg>
      <pc:sldChg chg="delSp modSp mod modNotesTx">
        <pc:chgData name="Mandy" userId="6be0712a-e9f9-4aff-a704-224fe206fc87" providerId="ADAL" clId="{1F1420F6-00FA-4B41-B314-A62A9FC766BF}" dt="2021-12-14T04:31:48.640" v="242" actId="14100"/>
        <pc:sldMkLst>
          <pc:docMk/>
          <pc:sldMk cId="620958906" sldId="313"/>
        </pc:sldMkLst>
        <pc:picChg chg="del">
          <ac:chgData name="Mandy" userId="6be0712a-e9f9-4aff-a704-224fe206fc87" providerId="ADAL" clId="{1F1420F6-00FA-4B41-B314-A62A9FC766BF}" dt="2021-12-14T02:09:18.186" v="47" actId="478"/>
          <ac:picMkLst>
            <pc:docMk/>
            <pc:sldMk cId="620958906" sldId="313"/>
            <ac:picMk id="3" creationId="{9A4CDB1D-C58F-476A-92B6-7329499C3E98}"/>
          </ac:picMkLst>
        </pc:picChg>
        <pc:picChg chg="mod">
          <ac:chgData name="Mandy" userId="6be0712a-e9f9-4aff-a704-224fe206fc87" providerId="ADAL" clId="{1F1420F6-00FA-4B41-B314-A62A9FC766BF}" dt="2021-12-14T04:31:48.640" v="242" actId="14100"/>
          <ac:picMkLst>
            <pc:docMk/>
            <pc:sldMk cId="620958906" sldId="313"/>
            <ac:picMk id="4" creationId="{3D1953EA-C976-4636-834E-0358E1009B18}"/>
          </ac:picMkLst>
        </pc:picChg>
      </pc:sldChg>
      <pc:sldChg chg="modSp mod">
        <pc:chgData name="Mandy" userId="6be0712a-e9f9-4aff-a704-224fe206fc87" providerId="ADAL" clId="{1F1420F6-00FA-4B41-B314-A62A9FC766BF}" dt="2021-12-14T02:10:00.920" v="67" actId="20577"/>
        <pc:sldMkLst>
          <pc:docMk/>
          <pc:sldMk cId="3030190123" sldId="319"/>
        </pc:sldMkLst>
        <pc:spChg chg="mod">
          <ac:chgData name="Mandy" userId="6be0712a-e9f9-4aff-a704-224fe206fc87" providerId="ADAL" clId="{1F1420F6-00FA-4B41-B314-A62A9FC766BF}" dt="2021-12-14T02:10:00.920" v="67" actId="20577"/>
          <ac:spMkLst>
            <pc:docMk/>
            <pc:sldMk cId="3030190123" sldId="319"/>
            <ac:spMk id="2" creationId="{C88AB466-E87B-4AAE-AC97-022D783C92FA}"/>
          </ac:spMkLst>
        </pc:spChg>
      </pc:sldChg>
      <pc:sldChg chg="modSp mod">
        <pc:chgData name="Mandy" userId="6be0712a-e9f9-4aff-a704-224fe206fc87" providerId="ADAL" clId="{1F1420F6-00FA-4B41-B314-A62A9FC766BF}" dt="2021-12-14T02:09:50.434" v="59" actId="20577"/>
        <pc:sldMkLst>
          <pc:docMk/>
          <pc:sldMk cId="1106935407" sldId="320"/>
        </pc:sldMkLst>
        <pc:spChg chg="mod">
          <ac:chgData name="Mandy" userId="6be0712a-e9f9-4aff-a704-224fe206fc87" providerId="ADAL" clId="{1F1420F6-00FA-4B41-B314-A62A9FC766BF}" dt="2021-12-14T02:09:50.434" v="59" actId="20577"/>
          <ac:spMkLst>
            <pc:docMk/>
            <pc:sldMk cId="1106935407" sldId="320"/>
            <ac:spMk id="2" creationId="{C88AB466-E87B-4AAE-AC97-022D783C92FA}"/>
          </ac:spMkLst>
        </pc:spChg>
      </pc:sldChg>
      <pc:sldChg chg="delSp mod modNotesTx">
        <pc:chgData name="Mandy" userId="6be0712a-e9f9-4aff-a704-224fe206fc87" providerId="ADAL" clId="{1F1420F6-00FA-4B41-B314-A62A9FC766BF}" dt="2021-12-14T02:27:54.474" v="108" actId="20577"/>
        <pc:sldMkLst>
          <pc:docMk/>
          <pc:sldMk cId="1969534783" sldId="323"/>
        </pc:sldMkLst>
        <pc:graphicFrameChg chg="del">
          <ac:chgData name="Mandy" userId="6be0712a-e9f9-4aff-a704-224fe206fc87" providerId="ADAL" clId="{1F1420F6-00FA-4B41-B314-A62A9FC766BF}" dt="2021-12-14T02:08:26.746" v="31" actId="478"/>
          <ac:graphicFrameMkLst>
            <pc:docMk/>
            <pc:sldMk cId="1969534783" sldId="323"/>
            <ac:graphicFrameMk id="3" creationId="{C93D98F2-99A3-4B26-9F9F-28DBA9481D40}"/>
          </ac:graphicFrameMkLst>
        </pc:graphicFrameChg>
      </pc:sldChg>
      <pc:sldChg chg="delSp modSp new mod ord modNotesTx">
        <pc:chgData name="Mandy" userId="6be0712a-e9f9-4aff-a704-224fe206fc87" providerId="ADAL" clId="{1F1420F6-00FA-4B41-B314-A62A9FC766BF}" dt="2021-12-14T02:22:50.675" v="89" actId="27636"/>
        <pc:sldMkLst>
          <pc:docMk/>
          <pc:sldMk cId="4152879314" sldId="324"/>
        </pc:sldMkLst>
        <pc:spChg chg="mod">
          <ac:chgData name="Mandy" userId="6be0712a-e9f9-4aff-a704-224fe206fc87" providerId="ADAL" clId="{1F1420F6-00FA-4B41-B314-A62A9FC766BF}" dt="2021-12-14T02:22:50.675" v="89" actId="27636"/>
          <ac:spMkLst>
            <pc:docMk/>
            <pc:sldMk cId="4152879314" sldId="324"/>
            <ac:spMk id="2" creationId="{E6B1EA14-2D36-4AAF-A95A-72D2B980FD5F}"/>
          </ac:spMkLst>
        </pc:spChg>
        <pc:graphicFrameChg chg="del">
          <ac:chgData name="Mandy" userId="6be0712a-e9f9-4aff-a704-224fe206fc87" providerId="ADAL" clId="{1F1420F6-00FA-4B41-B314-A62A9FC766BF}" dt="2021-12-14T02:22:31.422" v="87"/>
          <ac:graphicFrameMkLst>
            <pc:docMk/>
            <pc:sldMk cId="4152879314" sldId="324"/>
            <ac:graphicFrameMk id="3" creationId="{E82106A3-22FE-4DD0-BF51-76A29E6CC87D}"/>
          </ac:graphicFrameMkLst>
        </pc:graphicFrameChg>
      </pc:sldChg>
      <pc:sldChg chg="addSp delSp modSp new mod ord modNotesTx">
        <pc:chgData name="Mandy" userId="6be0712a-e9f9-4aff-a704-224fe206fc87" providerId="ADAL" clId="{1F1420F6-00FA-4B41-B314-A62A9FC766BF}" dt="2021-12-14T04:19:49.667" v="200" actId="14100"/>
        <pc:sldMkLst>
          <pc:docMk/>
          <pc:sldMk cId="1553537514" sldId="325"/>
        </pc:sldMkLst>
        <pc:spChg chg="mod">
          <ac:chgData name="Mandy" userId="6be0712a-e9f9-4aff-a704-224fe206fc87" providerId="ADAL" clId="{1F1420F6-00FA-4B41-B314-A62A9FC766BF}" dt="2021-12-14T02:23:40.539" v="93" actId="27636"/>
          <ac:spMkLst>
            <pc:docMk/>
            <pc:sldMk cId="1553537514" sldId="325"/>
            <ac:spMk id="2" creationId="{8A0931D3-DD74-4371-9D5D-5CE66BEEC911}"/>
          </ac:spMkLst>
        </pc:spChg>
        <pc:spChg chg="add del">
          <ac:chgData name="Mandy" userId="6be0712a-e9f9-4aff-a704-224fe206fc87" providerId="ADAL" clId="{1F1420F6-00FA-4B41-B314-A62A9FC766BF}" dt="2021-12-14T04:10:54.294" v="175" actId="22"/>
          <ac:spMkLst>
            <pc:docMk/>
            <pc:sldMk cId="1553537514" sldId="325"/>
            <ac:spMk id="4" creationId="{D61557E1-AECC-4E17-96FF-CBEC3AF6614E}"/>
          </ac:spMkLst>
        </pc:spChg>
        <pc:spChg chg="add del">
          <ac:chgData name="Mandy" userId="6be0712a-e9f9-4aff-a704-224fe206fc87" providerId="ADAL" clId="{1F1420F6-00FA-4B41-B314-A62A9FC766BF}" dt="2021-12-14T04:11:28.857" v="179" actId="22"/>
          <ac:spMkLst>
            <pc:docMk/>
            <pc:sldMk cId="1553537514" sldId="325"/>
            <ac:spMk id="8" creationId="{F9F3C367-4513-4AC2-97AF-761B06F46885}"/>
          </ac:spMkLst>
        </pc:spChg>
        <pc:spChg chg="add mod">
          <ac:chgData name="Mandy" userId="6be0712a-e9f9-4aff-a704-224fe206fc87" providerId="ADAL" clId="{1F1420F6-00FA-4B41-B314-A62A9FC766BF}" dt="2021-12-14T04:19:49.667" v="200" actId="14100"/>
          <ac:spMkLst>
            <pc:docMk/>
            <pc:sldMk cId="1553537514" sldId="325"/>
            <ac:spMk id="12" creationId="{7394F35F-EB56-4D60-B5DA-8E36F32DD829}"/>
          </ac:spMkLst>
        </pc:spChg>
        <pc:graphicFrameChg chg="del">
          <ac:chgData name="Mandy" userId="6be0712a-e9f9-4aff-a704-224fe206fc87" providerId="ADAL" clId="{1F1420F6-00FA-4B41-B314-A62A9FC766BF}" dt="2021-12-14T04:11:08.728" v="176"/>
          <ac:graphicFrameMkLst>
            <pc:docMk/>
            <pc:sldMk cId="1553537514" sldId="325"/>
            <ac:graphicFrameMk id="5" creationId="{0B518F49-CE29-4E12-859E-4E4D7508AF6E}"/>
          </ac:graphicFrameMkLst>
        </pc:graphicFrameChg>
        <pc:graphicFrameChg chg="del">
          <ac:chgData name="Mandy" userId="6be0712a-e9f9-4aff-a704-224fe206fc87" providerId="ADAL" clId="{1F1420F6-00FA-4B41-B314-A62A9FC766BF}" dt="2021-12-14T04:11:20.051" v="177"/>
          <ac:graphicFrameMkLst>
            <pc:docMk/>
            <pc:sldMk cId="1553537514" sldId="325"/>
            <ac:graphicFrameMk id="6" creationId="{CBF08825-9405-4B8B-BE9E-C2EEF9C378EB}"/>
          </ac:graphicFrameMkLst>
        </pc:graphicFrameChg>
        <pc:picChg chg="del">
          <ac:chgData name="Mandy" userId="6be0712a-e9f9-4aff-a704-224fe206fc87" providerId="ADAL" clId="{1F1420F6-00FA-4B41-B314-A62A9FC766BF}" dt="2021-12-14T04:11:40.958" v="180"/>
          <ac:picMkLst>
            <pc:docMk/>
            <pc:sldMk cId="1553537514" sldId="325"/>
            <ac:picMk id="9" creationId="{E1B59541-73D7-4219-A7F6-3A3B7E7123D0}"/>
          </ac:picMkLst>
        </pc:picChg>
        <pc:picChg chg="mod">
          <ac:chgData name="Mandy" userId="6be0712a-e9f9-4aff-a704-224fe206fc87" providerId="ADAL" clId="{1F1420F6-00FA-4B41-B314-A62A9FC766BF}" dt="2021-12-14T04:12:00.300" v="182" actId="1076"/>
          <ac:picMkLst>
            <pc:docMk/>
            <pc:sldMk cId="1553537514" sldId="325"/>
            <ac:picMk id="10" creationId="{64863B0F-166D-4553-BB5B-DE48A58583D8}"/>
          </ac:picMkLst>
        </pc:picChg>
      </pc:sldChg>
      <pc:sldChg chg="delSp modSp new mod modNotesTx">
        <pc:chgData name="Mandy" userId="6be0712a-e9f9-4aff-a704-224fe206fc87" providerId="ADAL" clId="{1F1420F6-00FA-4B41-B314-A62A9FC766BF}" dt="2021-12-14T04:17:37.692" v="187" actId="1076"/>
        <pc:sldMkLst>
          <pc:docMk/>
          <pc:sldMk cId="2963358265" sldId="326"/>
        </pc:sldMkLst>
        <pc:spChg chg="mod">
          <ac:chgData name="Mandy" userId="6be0712a-e9f9-4aff-a704-224fe206fc87" providerId="ADAL" clId="{1F1420F6-00FA-4B41-B314-A62A9FC766BF}" dt="2021-12-14T02:25:15.390" v="101"/>
          <ac:spMkLst>
            <pc:docMk/>
            <pc:sldMk cId="2963358265" sldId="326"/>
            <ac:spMk id="2" creationId="{AD43C13E-CD1F-4D7E-A879-48B4967BEF7F}"/>
          </ac:spMkLst>
        </pc:spChg>
        <pc:picChg chg="mod">
          <ac:chgData name="Mandy" userId="6be0712a-e9f9-4aff-a704-224fe206fc87" providerId="ADAL" clId="{1F1420F6-00FA-4B41-B314-A62A9FC766BF}" dt="2021-12-14T04:17:37.692" v="187" actId="1076"/>
          <ac:picMkLst>
            <pc:docMk/>
            <pc:sldMk cId="2963358265" sldId="326"/>
            <ac:picMk id="3" creationId="{9D2A6D4B-2BA1-4940-81F4-D37C34099382}"/>
          </ac:picMkLst>
        </pc:picChg>
        <pc:picChg chg="del">
          <ac:chgData name="Mandy" userId="6be0712a-e9f9-4aff-a704-224fe206fc87" providerId="ADAL" clId="{1F1420F6-00FA-4B41-B314-A62A9FC766BF}" dt="2021-12-14T04:14:24.608" v="183"/>
          <ac:picMkLst>
            <pc:docMk/>
            <pc:sldMk cId="2963358265" sldId="326"/>
            <ac:picMk id="27650" creationId="{CA5F9E35-43A3-48B2-A2F4-7332D0C667AC}"/>
          </ac:picMkLst>
        </pc:picChg>
      </pc:sldChg>
      <pc:sldChg chg="modSp new mod ord modNotesTx">
        <pc:chgData name="Mandy" userId="6be0712a-e9f9-4aff-a704-224fe206fc87" providerId="ADAL" clId="{1F1420F6-00FA-4B41-B314-A62A9FC766BF}" dt="2021-12-14T03:07:48.534" v="149"/>
        <pc:sldMkLst>
          <pc:docMk/>
          <pc:sldMk cId="1687185386" sldId="327"/>
        </pc:sldMkLst>
        <pc:spChg chg="mod">
          <ac:chgData name="Mandy" userId="6be0712a-e9f9-4aff-a704-224fe206fc87" providerId="ADAL" clId="{1F1420F6-00FA-4B41-B314-A62A9FC766BF}" dt="2021-12-14T03:07:48.534" v="149"/>
          <ac:spMkLst>
            <pc:docMk/>
            <pc:sldMk cId="1687185386" sldId="327"/>
            <ac:spMk id="2" creationId="{4B1B43DE-182B-4FC2-88C2-D9DD857FA198}"/>
          </ac:spMkLst>
        </pc:spChg>
      </pc:sldChg>
      <pc:sldChg chg="modSp new mod ord modNotesTx">
        <pc:chgData name="Mandy" userId="6be0712a-e9f9-4aff-a704-224fe206fc87" providerId="ADAL" clId="{1F1420F6-00FA-4B41-B314-A62A9FC766BF}" dt="2021-12-14T04:00:51.172" v="158"/>
        <pc:sldMkLst>
          <pc:docMk/>
          <pc:sldMk cId="1768178966" sldId="328"/>
        </pc:sldMkLst>
        <pc:spChg chg="mod">
          <ac:chgData name="Mandy" userId="6be0712a-e9f9-4aff-a704-224fe206fc87" providerId="ADAL" clId="{1F1420F6-00FA-4B41-B314-A62A9FC766BF}" dt="2021-12-14T04:00:51.172" v="158"/>
          <ac:spMkLst>
            <pc:docMk/>
            <pc:sldMk cId="1768178966" sldId="328"/>
            <ac:spMk id="2" creationId="{47D4D3C6-A7E4-45AF-8B7D-A158EB1E5410}"/>
          </ac:spMkLst>
        </pc:spChg>
      </pc:sldChg>
      <pc:sldChg chg="modSp new mod ord modNotesTx">
        <pc:chgData name="Mandy" userId="6be0712a-e9f9-4aff-a704-224fe206fc87" providerId="ADAL" clId="{1F1420F6-00FA-4B41-B314-A62A9FC766BF}" dt="2021-12-14T04:28:39.996" v="208" actId="1076"/>
        <pc:sldMkLst>
          <pc:docMk/>
          <pc:sldMk cId="2670194095" sldId="329"/>
        </pc:sldMkLst>
        <pc:spChg chg="mod">
          <ac:chgData name="Mandy" userId="6be0712a-e9f9-4aff-a704-224fe206fc87" providerId="ADAL" clId="{1F1420F6-00FA-4B41-B314-A62A9FC766BF}" dt="2021-12-14T04:06:50.665" v="173"/>
          <ac:spMkLst>
            <pc:docMk/>
            <pc:sldMk cId="2670194095" sldId="329"/>
            <ac:spMk id="2" creationId="{007814B3-953F-460F-9F31-91E3E5A23393}"/>
          </ac:spMkLst>
        </pc:spChg>
        <pc:picChg chg="mod">
          <ac:chgData name="Mandy" userId="6be0712a-e9f9-4aff-a704-224fe206fc87" providerId="ADAL" clId="{1F1420F6-00FA-4B41-B314-A62A9FC766BF}" dt="2021-12-14T04:28:39.996" v="208" actId="1076"/>
          <ac:picMkLst>
            <pc:docMk/>
            <pc:sldMk cId="2670194095" sldId="329"/>
            <ac:picMk id="3" creationId="{1A69AD85-DF64-45EF-8A23-B12EA56F4B09}"/>
          </ac:picMkLst>
        </pc:picChg>
      </pc:sldChg>
      <pc:sldChg chg="delSp modSp add mod">
        <pc:chgData name="Mandy" userId="6be0712a-e9f9-4aff-a704-224fe206fc87" providerId="ADAL" clId="{1F1420F6-00FA-4B41-B314-A62A9FC766BF}" dt="2021-12-14T04:30:41.231" v="232" actId="1076"/>
        <pc:sldMkLst>
          <pc:docMk/>
          <pc:sldMk cId="939616535" sldId="330"/>
        </pc:sldMkLst>
        <pc:spChg chg="mod">
          <ac:chgData name="Mandy" userId="6be0712a-e9f9-4aff-a704-224fe206fc87" providerId="ADAL" clId="{1F1420F6-00FA-4B41-B314-A62A9FC766BF}" dt="2021-12-14T04:30:22.922" v="230" actId="20577"/>
          <ac:spMkLst>
            <pc:docMk/>
            <pc:sldMk cId="939616535" sldId="330"/>
            <ac:spMk id="2" creationId="{BD91F817-352A-4C0F-8873-9762F7036B00}"/>
          </ac:spMkLst>
        </pc:spChg>
        <pc:picChg chg="del">
          <ac:chgData name="Mandy" userId="6be0712a-e9f9-4aff-a704-224fe206fc87" providerId="ADAL" clId="{1F1420F6-00FA-4B41-B314-A62A9FC766BF}" dt="2021-12-14T04:30:17.671" v="218" actId="478"/>
          <ac:picMkLst>
            <pc:docMk/>
            <pc:sldMk cId="939616535" sldId="330"/>
            <ac:picMk id="3" creationId="{62FE866A-FF89-4357-8D9D-6C15BFD29B33}"/>
          </ac:picMkLst>
        </pc:picChg>
        <pc:picChg chg="mod">
          <ac:chgData name="Mandy" userId="6be0712a-e9f9-4aff-a704-224fe206fc87" providerId="ADAL" clId="{1F1420F6-00FA-4B41-B314-A62A9FC766BF}" dt="2021-12-14T04:30:41.231" v="232" actId="1076"/>
          <ac:picMkLst>
            <pc:docMk/>
            <pc:sldMk cId="939616535" sldId="330"/>
            <ac:picMk id="4" creationId="{AD6CBF39-3BFC-4EAF-BDFD-D3F2F2275051}"/>
          </ac:picMkLst>
        </pc:picChg>
      </pc:sldChg>
      <pc:sldMasterChg chg="modSldLayout">
        <pc:chgData name="Mandy" userId="6be0712a-e9f9-4aff-a704-224fe206fc87" providerId="ADAL" clId="{1F1420F6-00FA-4B41-B314-A62A9FC766BF}" dt="2021-12-14T04:39:28.190" v="247" actId="207"/>
        <pc:sldMasterMkLst>
          <pc:docMk/>
          <pc:sldMasterMk cId="2231698175" sldId="2147483656"/>
        </pc:sldMasterMkLst>
        <pc:sldLayoutChg chg="modSp mod">
          <pc:chgData name="Mandy" userId="6be0712a-e9f9-4aff-a704-224fe206fc87" providerId="ADAL" clId="{1F1420F6-00FA-4B41-B314-A62A9FC766BF}" dt="2021-12-14T04:39:18.651" v="244" actId="207"/>
          <pc:sldLayoutMkLst>
            <pc:docMk/>
            <pc:sldMasterMk cId="2231698175" sldId="2147483656"/>
            <pc:sldLayoutMk cId="2786279531" sldId="2147483660"/>
          </pc:sldLayoutMkLst>
          <pc:spChg chg="mod">
            <ac:chgData name="Mandy" userId="6be0712a-e9f9-4aff-a704-224fe206fc87" providerId="ADAL" clId="{1F1420F6-00FA-4B41-B314-A62A9FC766BF}" dt="2021-12-14T04:39:09.964" v="243" actId="207"/>
            <ac:spMkLst>
              <pc:docMk/>
              <pc:sldMasterMk cId="2231698175" sldId="2147483656"/>
              <pc:sldLayoutMk cId="2786279531" sldId="2147483660"/>
              <ac:spMk id="2" creationId="{00000000-0000-0000-0000-000000000000}"/>
            </ac:spMkLst>
          </pc:spChg>
          <pc:spChg chg="mod">
            <ac:chgData name="Mandy" userId="6be0712a-e9f9-4aff-a704-224fe206fc87" providerId="ADAL" clId="{1F1420F6-00FA-4B41-B314-A62A9FC766BF}" dt="2021-12-14T04:39:18.651" v="244" actId="207"/>
            <ac:spMkLst>
              <pc:docMk/>
              <pc:sldMasterMk cId="2231698175" sldId="2147483656"/>
              <pc:sldLayoutMk cId="2786279531" sldId="2147483660"/>
              <ac:spMk id="7" creationId="{C70ACA28-C8C2-427A-AA05-B15026A6A5A1}"/>
            </ac:spMkLst>
          </pc:spChg>
        </pc:sldLayoutChg>
        <pc:sldLayoutChg chg="modSp mod">
          <pc:chgData name="Mandy" userId="6be0712a-e9f9-4aff-a704-224fe206fc87" providerId="ADAL" clId="{1F1420F6-00FA-4B41-B314-A62A9FC766BF}" dt="2021-12-14T04:39:28.190" v="247" actId="207"/>
          <pc:sldLayoutMkLst>
            <pc:docMk/>
            <pc:sldMasterMk cId="2231698175" sldId="2147483656"/>
            <pc:sldLayoutMk cId="4150550755" sldId="2147483661"/>
          </pc:sldLayoutMkLst>
          <pc:spChg chg="mod">
            <ac:chgData name="Mandy" userId="6be0712a-e9f9-4aff-a704-224fe206fc87" providerId="ADAL" clId="{1F1420F6-00FA-4B41-B314-A62A9FC766BF}" dt="2021-12-14T04:39:21.943" v="245" actId="207"/>
            <ac:spMkLst>
              <pc:docMk/>
              <pc:sldMasterMk cId="2231698175" sldId="2147483656"/>
              <pc:sldLayoutMk cId="4150550755" sldId="2147483661"/>
              <ac:spMk id="2" creationId="{00000000-0000-0000-0000-000000000000}"/>
            </ac:spMkLst>
          </pc:spChg>
          <pc:spChg chg="mod">
            <ac:chgData name="Mandy" userId="6be0712a-e9f9-4aff-a704-224fe206fc87" providerId="ADAL" clId="{1F1420F6-00FA-4B41-B314-A62A9FC766BF}" dt="2021-12-14T04:39:28.190" v="247" actId="207"/>
            <ac:spMkLst>
              <pc:docMk/>
              <pc:sldMasterMk cId="2231698175" sldId="2147483656"/>
              <pc:sldLayoutMk cId="4150550755" sldId="2147483661"/>
              <ac:spMk id="7" creationId="{8A1D77AC-0391-4922-8A32-4FAAFC4F6D3B}"/>
            </ac:spMkLst>
          </pc:spChg>
        </pc:sldLayoutChg>
      </pc:sldMasterChg>
    </pc:docChg>
  </pc:docChgLst>
  <pc:docChgLst>
    <pc:chgData name="BYRNE, Mandy" userId="6be0712a-e9f9-4aff-a704-224fe206fc87" providerId="ADAL" clId="{A746B45D-F99D-41E7-82F9-8F7A285D428F}"/>
    <pc:docChg chg="undo custSel modSld">
      <pc:chgData name="BYRNE, Mandy" userId="6be0712a-e9f9-4aff-a704-224fe206fc87" providerId="ADAL" clId="{A746B45D-F99D-41E7-82F9-8F7A285D428F}" dt="2021-08-17T06:23:29.288" v="5" actId="14100"/>
      <pc:docMkLst>
        <pc:docMk/>
      </pc:docMkLst>
      <pc:sldChg chg="addSp delSp modSp mod">
        <pc:chgData name="BYRNE, Mandy" userId="6be0712a-e9f9-4aff-a704-224fe206fc87" providerId="ADAL" clId="{A746B45D-F99D-41E7-82F9-8F7A285D428F}" dt="2021-08-17T06:23:29.288" v="5" actId="14100"/>
        <pc:sldMkLst>
          <pc:docMk/>
          <pc:sldMk cId="4185202799" sldId="311"/>
        </pc:sldMkLst>
        <pc:spChg chg="add del">
          <ac:chgData name="BYRNE, Mandy" userId="6be0712a-e9f9-4aff-a704-224fe206fc87" providerId="ADAL" clId="{A746B45D-F99D-41E7-82F9-8F7A285D428F}" dt="2021-08-17T06:23:09.296" v="3" actId="22"/>
          <ac:spMkLst>
            <pc:docMk/>
            <pc:sldMk cId="4185202799" sldId="311"/>
            <ac:spMk id="6" creationId="{DA21FF87-3AA2-47D2-BCCC-79A320A87301}"/>
          </ac:spMkLst>
        </pc:spChg>
        <pc:graphicFrameChg chg="del">
          <ac:chgData name="BYRNE, Mandy" userId="6be0712a-e9f9-4aff-a704-224fe206fc87" providerId="ADAL" clId="{A746B45D-F99D-41E7-82F9-8F7A285D428F}" dt="2021-08-17T06:23:01.188" v="1"/>
          <ac:graphicFrameMkLst>
            <pc:docMk/>
            <pc:sldMk cId="4185202799" sldId="311"/>
            <ac:graphicFrameMk id="4" creationId="{76883C12-C5C3-4847-BBA2-CABD65FC4CA0}"/>
          </ac:graphicFrameMkLst>
        </pc:graphicFrameChg>
        <pc:picChg chg="del">
          <ac:chgData name="BYRNE, Mandy" userId="6be0712a-e9f9-4aff-a704-224fe206fc87" providerId="ADAL" clId="{A746B45D-F99D-41E7-82F9-8F7A285D428F}" dt="2021-08-17T06:22:54.436" v="0"/>
          <ac:picMkLst>
            <pc:docMk/>
            <pc:sldMk cId="4185202799" sldId="311"/>
            <ac:picMk id="3" creationId="{FB216DA8-BF88-48F4-8262-875DC9678F65}"/>
          </ac:picMkLst>
        </pc:picChg>
        <pc:picChg chg="del">
          <ac:chgData name="BYRNE, Mandy" userId="6be0712a-e9f9-4aff-a704-224fe206fc87" providerId="ADAL" clId="{A746B45D-F99D-41E7-82F9-8F7A285D428F}" dt="2021-08-17T06:23:15.718" v="4"/>
          <ac:picMkLst>
            <pc:docMk/>
            <pc:sldMk cId="4185202799" sldId="311"/>
            <ac:picMk id="7" creationId="{7153D0D0-4AFB-4AA4-B687-37D4148648ED}"/>
          </ac:picMkLst>
        </pc:picChg>
        <pc:picChg chg="mod">
          <ac:chgData name="BYRNE, Mandy" userId="6be0712a-e9f9-4aff-a704-224fe206fc87" providerId="ADAL" clId="{A746B45D-F99D-41E7-82F9-8F7A285D428F}" dt="2021-08-17T06:23:29.288" v="5" actId="14100"/>
          <ac:picMkLst>
            <pc:docMk/>
            <pc:sldMk cId="4185202799" sldId="311"/>
            <ac:picMk id="8" creationId="{A94D6193-2E0C-4550-B3EC-6B32646314AD}"/>
          </ac:picMkLst>
        </pc:picChg>
      </pc:sldChg>
    </pc:docChg>
  </pc:docChgLst>
  <pc:docChgLst>
    <pc:chgData name="BYRNE, Mandy" userId="S::byrnaz@austin.org.au::6be0712a-e9f9-4aff-a704-224fe206fc87" providerId="AD" clId="Web-{257FF6BB-7BD4-6BB3-9233-5BB739726A58}"/>
    <pc:docChg chg="modSld">
      <pc:chgData name="BYRNE, Mandy" userId="S::byrnaz@austin.org.au::6be0712a-e9f9-4aff-a704-224fe206fc87" providerId="AD" clId="Web-{257FF6BB-7BD4-6BB3-9233-5BB739726A58}" dt="2021-12-19T05:57:49.640" v="0"/>
      <pc:docMkLst>
        <pc:docMk/>
      </pc:docMkLst>
      <pc:sldChg chg="delSp">
        <pc:chgData name="BYRNE, Mandy" userId="S::byrnaz@austin.org.au::6be0712a-e9f9-4aff-a704-224fe206fc87" providerId="AD" clId="Web-{257FF6BB-7BD4-6BB3-9233-5BB739726A58}" dt="2021-12-19T05:57:49.640" v="0"/>
        <pc:sldMkLst>
          <pc:docMk/>
          <pc:sldMk cId="2670194095" sldId="329"/>
        </pc:sldMkLst>
        <pc:picChg chg="del">
          <ac:chgData name="BYRNE, Mandy" userId="S::byrnaz@austin.org.au::6be0712a-e9f9-4aff-a704-224fe206fc87" providerId="AD" clId="Web-{257FF6BB-7BD4-6BB3-9233-5BB739726A58}" dt="2021-12-19T05:57:49.640" v="0"/>
          <ac:picMkLst>
            <pc:docMk/>
            <pc:sldMk cId="2670194095" sldId="329"/>
            <ac:picMk id="3" creationId="{1A69AD85-DF64-45EF-8A23-B12EA56F4B09}"/>
          </ac:picMkLst>
        </pc:picChg>
      </pc:sldChg>
    </pc:docChg>
  </pc:docChgLst>
  <pc:docChgLst>
    <pc:chgData name="BYRNE, Mandy" userId="S::byrnaz@austin.org.au::6be0712a-e9f9-4aff-a704-224fe206fc87" providerId="AD" clId="Web-{F1B351C6-C5D8-B816-389F-21F3BA7C2851}"/>
    <pc:docChg chg="modSld">
      <pc:chgData name="BYRNE, Mandy" userId="S::byrnaz@austin.org.au::6be0712a-e9f9-4aff-a704-224fe206fc87" providerId="AD" clId="Web-{F1B351C6-C5D8-B816-389F-21F3BA7C2851}" dt="2021-08-17T06:22:16.053" v="1"/>
      <pc:docMkLst>
        <pc:docMk/>
      </pc:docMkLst>
      <pc:sldChg chg="addSp delSp modSp">
        <pc:chgData name="BYRNE, Mandy" userId="S::byrnaz@austin.org.au::6be0712a-e9f9-4aff-a704-224fe206fc87" providerId="AD" clId="Web-{F1B351C6-C5D8-B816-389F-21F3BA7C2851}" dt="2021-08-17T06:22:16.053" v="1"/>
        <pc:sldMkLst>
          <pc:docMk/>
          <pc:sldMk cId="4185202799" sldId="311"/>
        </pc:sldMkLst>
        <pc:graphicFrameChg chg="add del mod">
          <ac:chgData name="BYRNE, Mandy" userId="S::byrnaz@austin.org.au::6be0712a-e9f9-4aff-a704-224fe206fc87" providerId="AD" clId="Web-{F1B351C6-C5D8-B816-389F-21F3BA7C2851}" dt="2021-08-17T06:22:16.053" v="1"/>
          <ac:graphicFrameMkLst>
            <pc:docMk/>
            <pc:sldMk cId="4185202799" sldId="311"/>
            <ac:graphicFrameMk id="4" creationId="{C7B13E37-94EA-4473-95DA-67CEA5EB0B90}"/>
          </ac:graphicFrameMkLst>
        </pc:graphicFrameChg>
      </pc:sldChg>
    </pc:docChg>
  </pc:docChgLst>
  <pc:docChgLst>
    <pc:chgData name="BYRNE, Mandy" userId="S::byrnaz@austin.org.au::6be0712a-e9f9-4aff-a704-224fe206fc87" providerId="AD" clId="Web-{8238C181-25CD-1EBF-CABB-31DE4B13B762}"/>
    <pc:docChg chg="modSld">
      <pc:chgData name="BYRNE, Mandy" userId="S::byrnaz@austin.org.au::6be0712a-e9f9-4aff-a704-224fe206fc87" providerId="AD" clId="Web-{8238C181-25CD-1EBF-CABB-31DE4B13B762}" dt="2021-12-14T02:04:57.231" v="9"/>
      <pc:docMkLst>
        <pc:docMk/>
      </pc:docMkLst>
      <pc:sldChg chg="addSp delSp modSp">
        <pc:chgData name="BYRNE, Mandy" userId="S::byrnaz@austin.org.au::6be0712a-e9f9-4aff-a704-224fe206fc87" providerId="AD" clId="Web-{8238C181-25CD-1EBF-CABB-31DE4B13B762}" dt="2021-12-14T02:04:57.231" v="9"/>
        <pc:sldMkLst>
          <pc:docMk/>
          <pc:sldMk cId="218291586" sldId="322"/>
        </pc:sldMkLst>
        <pc:spChg chg="mod">
          <ac:chgData name="BYRNE, Mandy" userId="S::byrnaz@austin.org.au::6be0712a-e9f9-4aff-a704-224fe206fc87" providerId="AD" clId="Web-{8238C181-25CD-1EBF-CABB-31DE4B13B762}" dt="2021-12-14T02:04:51.137" v="7" actId="20577"/>
          <ac:spMkLst>
            <pc:docMk/>
            <pc:sldMk cId="218291586" sldId="322"/>
            <ac:spMk id="2" creationId="{82C3EBCF-022E-48F9-BA86-0863D9681A72}"/>
          </ac:spMkLst>
        </pc:spChg>
        <pc:spChg chg="add del">
          <ac:chgData name="BYRNE, Mandy" userId="S::byrnaz@austin.org.au::6be0712a-e9f9-4aff-a704-224fe206fc87" providerId="AD" clId="Web-{8238C181-25CD-1EBF-CABB-31DE4B13B762}" dt="2021-12-14T02:04:57.231" v="9"/>
          <ac:spMkLst>
            <pc:docMk/>
            <pc:sldMk cId="218291586" sldId="322"/>
            <ac:spMk id="3" creationId="{27895E68-F8CE-4460-B44A-3D6135CD376F}"/>
          </ac:spMkLst>
        </pc:spChg>
      </pc:sldChg>
    </pc:docChg>
  </pc:docChgLst>
  <pc:docChgLst>
    <pc:chgData name="Mandy BYRNE" userId="6be0712a-e9f9-4aff-a704-224fe206fc87" providerId="ADAL" clId="{02CED78F-EA78-4948-AA66-085F936106B7}"/>
    <pc:docChg chg="undo custSel modSld modMainMaster">
      <pc:chgData name="Mandy BYRNE" userId="6be0712a-e9f9-4aff-a704-224fe206fc87" providerId="ADAL" clId="{02CED78F-EA78-4948-AA66-085F936106B7}" dt="2022-10-17T01:53:02.617" v="291" actId="1076"/>
      <pc:docMkLst>
        <pc:docMk/>
      </pc:docMkLst>
      <pc:sldChg chg="delSp modSp mod">
        <pc:chgData name="Mandy BYRNE" userId="6be0712a-e9f9-4aff-a704-224fe206fc87" providerId="ADAL" clId="{02CED78F-EA78-4948-AA66-085F936106B7}" dt="2022-10-11T03:36:22.753" v="99" actId="14100"/>
        <pc:sldMkLst>
          <pc:docMk/>
          <pc:sldMk cId="342192794" sldId="260"/>
        </pc:sldMkLst>
        <pc:graphicFrameChg chg="mod">
          <ac:chgData name="Mandy BYRNE" userId="6be0712a-e9f9-4aff-a704-224fe206fc87" providerId="ADAL" clId="{02CED78F-EA78-4948-AA66-085F936106B7}" dt="2022-10-11T03:36:22.753" v="99" actId="14100"/>
          <ac:graphicFrameMkLst>
            <pc:docMk/>
            <pc:sldMk cId="342192794" sldId="260"/>
            <ac:graphicFrameMk id="4" creationId="{00000000-0008-0000-0200-000002000000}"/>
          </ac:graphicFrameMkLst>
        </pc:graphicFrameChg>
        <pc:picChg chg="del">
          <ac:chgData name="Mandy BYRNE" userId="6be0712a-e9f9-4aff-a704-224fe206fc87" providerId="ADAL" clId="{02CED78F-EA78-4948-AA66-085F936106B7}" dt="2022-10-11T03:36:09.539" v="96" actId="478"/>
          <ac:picMkLst>
            <pc:docMk/>
            <pc:sldMk cId="342192794" sldId="260"/>
            <ac:picMk id="2" creationId="{5842ACD7-29F3-479D-AD03-6ADA1A20B492}"/>
          </ac:picMkLst>
        </pc:picChg>
      </pc:sldChg>
      <pc:sldChg chg="delSp modSp mod">
        <pc:chgData name="Mandy BYRNE" userId="6be0712a-e9f9-4aff-a704-224fe206fc87" providerId="ADAL" clId="{02CED78F-EA78-4948-AA66-085F936106B7}" dt="2022-10-11T03:34:36.889" v="87" actId="14100"/>
        <pc:sldMkLst>
          <pc:docMk/>
          <pc:sldMk cId="1360806002" sldId="262"/>
        </pc:sldMkLst>
        <pc:graphicFrameChg chg="mod">
          <ac:chgData name="Mandy BYRNE" userId="6be0712a-e9f9-4aff-a704-224fe206fc87" providerId="ADAL" clId="{02CED78F-EA78-4948-AA66-085F936106B7}" dt="2022-10-11T03:34:36.889" v="87" actId="14100"/>
          <ac:graphicFrameMkLst>
            <pc:docMk/>
            <pc:sldMk cId="1360806002" sldId="262"/>
            <ac:graphicFrameMk id="4" creationId="{00000000-0008-0000-0100-000002000000}"/>
          </ac:graphicFrameMkLst>
        </pc:graphicFrameChg>
        <pc:picChg chg="del">
          <ac:chgData name="Mandy BYRNE" userId="6be0712a-e9f9-4aff-a704-224fe206fc87" providerId="ADAL" clId="{02CED78F-EA78-4948-AA66-085F936106B7}" dt="2022-10-11T03:34:25.302" v="84" actId="478"/>
          <ac:picMkLst>
            <pc:docMk/>
            <pc:sldMk cId="1360806002" sldId="262"/>
            <ac:picMk id="2" creationId="{D9C04649-5932-4B96-BAD8-A033C4764BE7}"/>
          </ac:picMkLst>
        </pc:picChg>
      </pc:sldChg>
      <pc:sldChg chg="delSp modSp mod">
        <pc:chgData name="Mandy BYRNE" userId="6be0712a-e9f9-4aff-a704-224fe206fc87" providerId="ADAL" clId="{02CED78F-EA78-4948-AA66-085F936106B7}" dt="2022-10-11T03:31:48.386" v="64" actId="14100"/>
        <pc:sldMkLst>
          <pc:docMk/>
          <pc:sldMk cId="239796675" sldId="263"/>
        </pc:sldMkLst>
        <pc:graphicFrameChg chg="mod">
          <ac:chgData name="Mandy BYRNE" userId="6be0712a-e9f9-4aff-a704-224fe206fc87" providerId="ADAL" clId="{02CED78F-EA78-4948-AA66-085F936106B7}" dt="2022-10-11T03:31:48.386" v="64" actId="14100"/>
          <ac:graphicFrameMkLst>
            <pc:docMk/>
            <pc:sldMk cId="239796675" sldId="263"/>
            <ac:graphicFrameMk id="3" creationId="{6B4EC241-9CFA-4C2A-9331-1F966187EB0D}"/>
          </ac:graphicFrameMkLst>
        </pc:graphicFrameChg>
        <pc:picChg chg="del">
          <ac:chgData name="Mandy BYRNE" userId="6be0712a-e9f9-4aff-a704-224fe206fc87" providerId="ADAL" clId="{02CED78F-EA78-4948-AA66-085F936106B7}" dt="2022-10-11T03:31:34.255" v="61" actId="478"/>
          <ac:picMkLst>
            <pc:docMk/>
            <pc:sldMk cId="239796675" sldId="263"/>
            <ac:picMk id="4" creationId="{8695BD70-F490-4BA9-89FC-E0F13F4856C8}"/>
          </ac:picMkLst>
        </pc:picChg>
      </pc:sldChg>
      <pc:sldChg chg="delSp mod">
        <pc:chgData name="Mandy BYRNE" userId="6be0712a-e9f9-4aff-a704-224fe206fc87" providerId="ADAL" clId="{02CED78F-EA78-4948-AA66-085F936106B7}" dt="2022-10-11T03:43:21.808" v="123" actId="27918"/>
        <pc:sldMkLst>
          <pc:docMk/>
          <pc:sldMk cId="1932156627" sldId="264"/>
        </pc:sldMkLst>
        <pc:picChg chg="del">
          <ac:chgData name="Mandy BYRNE" userId="6be0712a-e9f9-4aff-a704-224fe206fc87" providerId="ADAL" clId="{02CED78F-EA78-4948-AA66-085F936106B7}" dt="2022-10-11T03:43:15.329" v="122" actId="478"/>
          <ac:picMkLst>
            <pc:docMk/>
            <pc:sldMk cId="1932156627" sldId="264"/>
            <ac:picMk id="2" creationId="{2F903357-93C7-4EF8-ABF0-765AD65E3BEE}"/>
          </ac:picMkLst>
        </pc:picChg>
      </pc:sldChg>
      <pc:sldChg chg="delSp modSp mod">
        <pc:chgData name="Mandy BYRNE" userId="6be0712a-e9f9-4aff-a704-224fe206fc87" providerId="ADAL" clId="{02CED78F-EA78-4948-AA66-085F936106B7}" dt="2022-10-11T03:43:46.480" v="127" actId="14100"/>
        <pc:sldMkLst>
          <pc:docMk/>
          <pc:sldMk cId="678016431" sldId="265"/>
        </pc:sldMkLst>
        <pc:graphicFrameChg chg="mod">
          <ac:chgData name="Mandy BYRNE" userId="6be0712a-e9f9-4aff-a704-224fe206fc87" providerId="ADAL" clId="{02CED78F-EA78-4948-AA66-085F936106B7}" dt="2022-10-11T03:43:46.480" v="127" actId="14100"/>
          <ac:graphicFrameMkLst>
            <pc:docMk/>
            <pc:sldMk cId="678016431" sldId="265"/>
            <ac:graphicFrameMk id="3" creationId="{00000000-0008-0000-0300-000002000000}"/>
          </ac:graphicFrameMkLst>
        </pc:graphicFrameChg>
        <pc:picChg chg="del">
          <ac:chgData name="Mandy BYRNE" userId="6be0712a-e9f9-4aff-a704-224fe206fc87" providerId="ADAL" clId="{02CED78F-EA78-4948-AA66-085F936106B7}" dt="2022-10-11T03:43:32.599" v="124" actId="478"/>
          <ac:picMkLst>
            <pc:docMk/>
            <pc:sldMk cId="678016431" sldId="265"/>
            <ac:picMk id="4" creationId="{61BA807B-2EC1-4C86-8F1A-F477AE16E8C3}"/>
          </ac:picMkLst>
        </pc:picChg>
      </pc:sldChg>
      <pc:sldChg chg="delSp modSp mod">
        <pc:chgData name="Mandy BYRNE" userId="6be0712a-e9f9-4aff-a704-224fe206fc87" providerId="ADAL" clId="{02CED78F-EA78-4948-AA66-085F936106B7}" dt="2022-10-11T03:44:16.016" v="131" actId="14100"/>
        <pc:sldMkLst>
          <pc:docMk/>
          <pc:sldMk cId="3799469286" sldId="266"/>
        </pc:sldMkLst>
        <pc:graphicFrameChg chg="mod">
          <ac:chgData name="Mandy BYRNE" userId="6be0712a-e9f9-4aff-a704-224fe206fc87" providerId="ADAL" clId="{02CED78F-EA78-4948-AA66-085F936106B7}" dt="2022-10-11T03:44:16.016" v="131" actId="14100"/>
          <ac:graphicFrameMkLst>
            <pc:docMk/>
            <pc:sldMk cId="3799469286" sldId="266"/>
            <ac:graphicFrameMk id="3" creationId="{AC050CCD-E2D0-42E9-B323-7F43D78A3A19}"/>
          </ac:graphicFrameMkLst>
        </pc:graphicFrameChg>
        <pc:picChg chg="del">
          <ac:chgData name="Mandy BYRNE" userId="6be0712a-e9f9-4aff-a704-224fe206fc87" providerId="ADAL" clId="{02CED78F-EA78-4948-AA66-085F936106B7}" dt="2022-10-11T03:43:51.302" v="128" actId="478"/>
          <ac:picMkLst>
            <pc:docMk/>
            <pc:sldMk cId="3799469286" sldId="266"/>
            <ac:picMk id="4" creationId="{0D778210-C7E0-42CF-B04B-BDD27B7D1454}"/>
          </ac:picMkLst>
        </pc:picChg>
      </pc:sldChg>
      <pc:sldChg chg="addSp delSp modSp mod">
        <pc:chgData name="Mandy BYRNE" userId="6be0712a-e9f9-4aff-a704-224fe206fc87" providerId="ADAL" clId="{02CED78F-EA78-4948-AA66-085F936106B7}" dt="2022-10-11T03:48:57.257" v="164" actId="255"/>
        <pc:sldMkLst>
          <pc:docMk/>
          <pc:sldMk cId="1644058228" sldId="267"/>
        </pc:sldMkLst>
        <pc:spChg chg="add mod">
          <ac:chgData name="Mandy BYRNE" userId="6be0712a-e9f9-4aff-a704-224fe206fc87" providerId="ADAL" clId="{02CED78F-EA78-4948-AA66-085F936106B7}" dt="2022-10-11T03:48:57.257" v="164" actId="255"/>
          <ac:spMkLst>
            <pc:docMk/>
            <pc:sldMk cId="1644058228" sldId="267"/>
            <ac:spMk id="6" creationId="{F80EB1BC-C075-ADF4-3FAB-C4A3A099D158}"/>
          </ac:spMkLst>
        </pc:spChg>
        <pc:graphicFrameChg chg="mod">
          <ac:chgData name="Mandy BYRNE" userId="6be0712a-e9f9-4aff-a704-224fe206fc87" providerId="ADAL" clId="{02CED78F-EA78-4948-AA66-085F936106B7}" dt="2022-10-11T03:48:11.968" v="137" actId="14100"/>
          <ac:graphicFrameMkLst>
            <pc:docMk/>
            <pc:sldMk cId="1644058228" sldId="267"/>
            <ac:graphicFrameMk id="5" creationId="{2AABEADF-6616-44F5-B17E-F64DD3B40598}"/>
          </ac:graphicFrameMkLst>
        </pc:graphicFrameChg>
        <pc:picChg chg="del">
          <ac:chgData name="Mandy BYRNE" userId="6be0712a-e9f9-4aff-a704-224fe206fc87" providerId="ADAL" clId="{02CED78F-EA78-4948-AA66-085F936106B7}" dt="2022-10-11T03:44:33.397" v="133"/>
          <ac:picMkLst>
            <pc:docMk/>
            <pc:sldMk cId="1644058228" sldId="267"/>
            <ac:picMk id="3" creationId="{164EBFC7-CC53-7ACF-6108-1E0155A81D65}"/>
          </ac:picMkLst>
        </pc:picChg>
        <pc:picChg chg="del">
          <ac:chgData name="Mandy BYRNE" userId="6be0712a-e9f9-4aff-a704-224fe206fc87" providerId="ADAL" clId="{02CED78F-EA78-4948-AA66-085F936106B7}" dt="2022-10-11T03:44:20.413" v="132" actId="478"/>
          <ac:picMkLst>
            <pc:docMk/>
            <pc:sldMk cId="1644058228" sldId="267"/>
            <ac:picMk id="4" creationId="{8C2E69BE-8B84-4CD1-9290-82959D290A87}"/>
          </ac:picMkLst>
        </pc:picChg>
      </pc:sldChg>
      <pc:sldChg chg="delSp mod">
        <pc:chgData name="Mandy BYRNE" userId="6be0712a-e9f9-4aff-a704-224fe206fc87" providerId="ADAL" clId="{02CED78F-EA78-4948-AA66-085F936106B7}" dt="2022-10-12T23:46:59.446" v="188" actId="27918"/>
        <pc:sldMkLst>
          <pc:docMk/>
          <pc:sldMk cId="3535533233" sldId="269"/>
        </pc:sldMkLst>
        <pc:picChg chg="del">
          <ac:chgData name="Mandy BYRNE" userId="6be0712a-e9f9-4aff-a704-224fe206fc87" providerId="ADAL" clId="{02CED78F-EA78-4948-AA66-085F936106B7}" dt="2022-10-12T23:46:09.729" v="187" actId="478"/>
          <ac:picMkLst>
            <pc:docMk/>
            <pc:sldMk cId="3535533233" sldId="269"/>
            <ac:picMk id="4" creationId="{EA432AF2-5A12-4E3F-8C71-4D7196DE0758}"/>
          </ac:picMkLst>
        </pc:picChg>
      </pc:sldChg>
      <pc:sldChg chg="delSp mod">
        <pc:chgData name="Mandy BYRNE" userId="6be0712a-e9f9-4aff-a704-224fe206fc87" providerId="ADAL" clId="{02CED78F-EA78-4948-AA66-085F936106B7}" dt="2022-10-12T23:54:31.202" v="209" actId="27918"/>
        <pc:sldMkLst>
          <pc:docMk/>
          <pc:sldMk cId="477119781" sldId="271"/>
        </pc:sldMkLst>
        <pc:picChg chg="del">
          <ac:chgData name="Mandy BYRNE" userId="6be0712a-e9f9-4aff-a704-224fe206fc87" providerId="ADAL" clId="{02CED78F-EA78-4948-AA66-085F936106B7}" dt="2022-10-12T23:54:23.378" v="208" actId="478"/>
          <ac:picMkLst>
            <pc:docMk/>
            <pc:sldMk cId="477119781" sldId="271"/>
            <ac:picMk id="2" creationId="{2BFB6DC5-1235-4A61-A6AE-17E3F4FF12DA}"/>
          </ac:picMkLst>
        </pc:picChg>
      </pc:sldChg>
      <pc:sldChg chg="addSp delSp modSp mod">
        <pc:chgData name="Mandy BYRNE" userId="6be0712a-e9f9-4aff-a704-224fe206fc87" providerId="ADAL" clId="{02CED78F-EA78-4948-AA66-085F936106B7}" dt="2022-10-11T02:45:56.265" v="31" actId="1076"/>
        <pc:sldMkLst>
          <pc:docMk/>
          <pc:sldMk cId="3742301560" sldId="282"/>
        </pc:sldMkLst>
        <pc:graphicFrameChg chg="add del mod">
          <ac:chgData name="Mandy BYRNE" userId="6be0712a-e9f9-4aff-a704-224fe206fc87" providerId="ADAL" clId="{02CED78F-EA78-4948-AA66-085F936106B7}" dt="2022-10-11T02:44:17.705" v="20" actId="478"/>
          <ac:graphicFrameMkLst>
            <pc:docMk/>
            <pc:sldMk cId="3742301560" sldId="282"/>
            <ac:graphicFrameMk id="4" creationId="{B0272E1F-B88B-89F6-C965-DF6928873734}"/>
          </ac:graphicFrameMkLst>
        </pc:graphicFrameChg>
        <pc:graphicFrameChg chg="add del mod">
          <ac:chgData name="Mandy BYRNE" userId="6be0712a-e9f9-4aff-a704-224fe206fc87" providerId="ADAL" clId="{02CED78F-EA78-4948-AA66-085F936106B7}" dt="2022-10-11T02:44:29.036" v="23" actId="478"/>
          <ac:graphicFrameMkLst>
            <pc:docMk/>
            <pc:sldMk cId="3742301560" sldId="282"/>
            <ac:graphicFrameMk id="5" creationId="{172A06B3-85AB-5121-B68E-9D1491EF2C65}"/>
          </ac:graphicFrameMkLst>
        </pc:graphicFrameChg>
        <pc:graphicFrameChg chg="add del mod">
          <ac:chgData name="Mandy BYRNE" userId="6be0712a-e9f9-4aff-a704-224fe206fc87" providerId="ADAL" clId="{02CED78F-EA78-4948-AA66-085F936106B7}" dt="2022-10-11T02:44:26.347" v="22" actId="478"/>
          <ac:graphicFrameMkLst>
            <pc:docMk/>
            <pc:sldMk cId="3742301560" sldId="282"/>
            <ac:graphicFrameMk id="6" creationId="{32269499-5C4B-51A0-B954-5F6314CA5A8C}"/>
          </ac:graphicFrameMkLst>
        </pc:graphicFrameChg>
        <pc:graphicFrameChg chg="add del mod">
          <ac:chgData name="Mandy BYRNE" userId="6be0712a-e9f9-4aff-a704-224fe206fc87" providerId="ADAL" clId="{02CED78F-EA78-4948-AA66-085F936106B7}" dt="2022-10-11T02:44:22.765" v="21" actId="478"/>
          <ac:graphicFrameMkLst>
            <pc:docMk/>
            <pc:sldMk cId="3742301560" sldId="282"/>
            <ac:graphicFrameMk id="7" creationId="{288E250E-AD8B-0ED1-F9BB-DB65A741DEC0}"/>
          </ac:graphicFrameMkLst>
        </pc:graphicFrameChg>
        <pc:graphicFrameChg chg="add del mod">
          <ac:chgData name="Mandy BYRNE" userId="6be0712a-e9f9-4aff-a704-224fe206fc87" providerId="ADAL" clId="{02CED78F-EA78-4948-AA66-085F936106B7}" dt="2022-10-11T02:44:17.705" v="20" actId="478"/>
          <ac:graphicFrameMkLst>
            <pc:docMk/>
            <pc:sldMk cId="3742301560" sldId="282"/>
            <ac:graphicFrameMk id="8" creationId="{9AD269AF-FE5D-9129-965E-728F96E00D13}"/>
          </ac:graphicFrameMkLst>
        </pc:graphicFrameChg>
        <pc:graphicFrameChg chg="add del mod">
          <ac:chgData name="Mandy BYRNE" userId="6be0712a-e9f9-4aff-a704-224fe206fc87" providerId="ADAL" clId="{02CED78F-EA78-4948-AA66-085F936106B7}" dt="2022-10-11T02:44:22.765" v="21" actId="478"/>
          <ac:graphicFrameMkLst>
            <pc:docMk/>
            <pc:sldMk cId="3742301560" sldId="282"/>
            <ac:graphicFrameMk id="9" creationId="{3260E6F2-D8A1-0F1C-A027-3C27409FC668}"/>
          </ac:graphicFrameMkLst>
        </pc:graphicFrameChg>
        <pc:graphicFrameChg chg="add del mod">
          <ac:chgData name="Mandy BYRNE" userId="6be0712a-e9f9-4aff-a704-224fe206fc87" providerId="ADAL" clId="{02CED78F-EA78-4948-AA66-085F936106B7}" dt="2022-10-11T02:44:17.705" v="20" actId="478"/>
          <ac:graphicFrameMkLst>
            <pc:docMk/>
            <pc:sldMk cId="3742301560" sldId="282"/>
            <ac:graphicFrameMk id="10" creationId="{F1296FD1-0C30-A6A6-DAEE-13B8B3C400DD}"/>
          </ac:graphicFrameMkLst>
        </pc:graphicFrameChg>
        <pc:graphicFrameChg chg="add del mod">
          <ac:chgData name="Mandy BYRNE" userId="6be0712a-e9f9-4aff-a704-224fe206fc87" providerId="ADAL" clId="{02CED78F-EA78-4948-AA66-085F936106B7}" dt="2022-10-11T02:44:29.036" v="23" actId="478"/>
          <ac:graphicFrameMkLst>
            <pc:docMk/>
            <pc:sldMk cId="3742301560" sldId="282"/>
            <ac:graphicFrameMk id="11" creationId="{748941FB-5FE0-2D19-5543-4DF6F90EDD33}"/>
          </ac:graphicFrameMkLst>
        </pc:graphicFrameChg>
        <pc:graphicFrameChg chg="add del mod">
          <ac:chgData name="Mandy BYRNE" userId="6be0712a-e9f9-4aff-a704-224fe206fc87" providerId="ADAL" clId="{02CED78F-EA78-4948-AA66-085F936106B7}" dt="2022-10-11T02:44:22.765" v="21" actId="478"/>
          <ac:graphicFrameMkLst>
            <pc:docMk/>
            <pc:sldMk cId="3742301560" sldId="282"/>
            <ac:graphicFrameMk id="12" creationId="{FD3A3967-06FC-5FD9-9D66-B296F3D281A7}"/>
          </ac:graphicFrameMkLst>
        </pc:graphicFrameChg>
        <pc:graphicFrameChg chg="add del mod">
          <ac:chgData name="Mandy BYRNE" userId="6be0712a-e9f9-4aff-a704-224fe206fc87" providerId="ADAL" clId="{02CED78F-EA78-4948-AA66-085F936106B7}" dt="2022-10-11T02:44:17.705" v="20" actId="478"/>
          <ac:graphicFrameMkLst>
            <pc:docMk/>
            <pc:sldMk cId="3742301560" sldId="282"/>
            <ac:graphicFrameMk id="13" creationId="{3A895653-9E66-3849-1F5C-9A85141F2055}"/>
          </ac:graphicFrameMkLst>
        </pc:graphicFrameChg>
        <pc:graphicFrameChg chg="add del mod">
          <ac:chgData name="Mandy BYRNE" userId="6be0712a-e9f9-4aff-a704-224fe206fc87" providerId="ADAL" clId="{02CED78F-EA78-4948-AA66-085F936106B7}" dt="2022-10-11T02:44:26.347" v="22" actId="478"/>
          <ac:graphicFrameMkLst>
            <pc:docMk/>
            <pc:sldMk cId="3742301560" sldId="282"/>
            <ac:graphicFrameMk id="14" creationId="{3415F929-5185-A237-FEA8-0710D980BAE3}"/>
          </ac:graphicFrameMkLst>
        </pc:graphicFrameChg>
        <pc:graphicFrameChg chg="add del mod">
          <ac:chgData name="Mandy BYRNE" userId="6be0712a-e9f9-4aff-a704-224fe206fc87" providerId="ADAL" clId="{02CED78F-EA78-4948-AA66-085F936106B7}" dt="2022-10-11T02:44:17.705" v="20" actId="478"/>
          <ac:graphicFrameMkLst>
            <pc:docMk/>
            <pc:sldMk cId="3742301560" sldId="282"/>
            <ac:graphicFrameMk id="15" creationId="{E6190131-3796-12F6-7AE2-F77BB9E93AD8}"/>
          </ac:graphicFrameMkLst>
        </pc:graphicFrameChg>
        <pc:graphicFrameChg chg="add del mod">
          <ac:chgData name="Mandy BYRNE" userId="6be0712a-e9f9-4aff-a704-224fe206fc87" providerId="ADAL" clId="{02CED78F-EA78-4948-AA66-085F936106B7}" dt="2022-10-11T02:44:22.765" v="21" actId="478"/>
          <ac:graphicFrameMkLst>
            <pc:docMk/>
            <pc:sldMk cId="3742301560" sldId="282"/>
            <ac:graphicFrameMk id="16" creationId="{3E8B806B-EC78-2214-445B-FC74F0AE1702}"/>
          </ac:graphicFrameMkLst>
        </pc:graphicFrameChg>
        <pc:graphicFrameChg chg="add del mod">
          <ac:chgData name="Mandy BYRNE" userId="6be0712a-e9f9-4aff-a704-224fe206fc87" providerId="ADAL" clId="{02CED78F-EA78-4948-AA66-085F936106B7}" dt="2022-10-11T02:44:17.705" v="20" actId="478"/>
          <ac:graphicFrameMkLst>
            <pc:docMk/>
            <pc:sldMk cId="3742301560" sldId="282"/>
            <ac:graphicFrameMk id="17" creationId="{4627DF7E-DC2A-8136-7EF1-44A6CA31AA78}"/>
          </ac:graphicFrameMkLst>
        </pc:graphicFrameChg>
        <pc:graphicFrameChg chg="add del mod">
          <ac:chgData name="Mandy BYRNE" userId="6be0712a-e9f9-4aff-a704-224fe206fc87" providerId="ADAL" clId="{02CED78F-EA78-4948-AA66-085F936106B7}" dt="2022-10-11T02:44:26.347" v="22" actId="478"/>
          <ac:graphicFrameMkLst>
            <pc:docMk/>
            <pc:sldMk cId="3742301560" sldId="282"/>
            <ac:graphicFrameMk id="18" creationId="{6A09BBC8-D5D8-DA92-C460-8B6888E563C8}"/>
          </ac:graphicFrameMkLst>
        </pc:graphicFrameChg>
        <pc:graphicFrameChg chg="add del mod">
          <ac:chgData name="Mandy BYRNE" userId="6be0712a-e9f9-4aff-a704-224fe206fc87" providerId="ADAL" clId="{02CED78F-EA78-4948-AA66-085F936106B7}" dt="2022-10-11T02:44:22.765" v="21" actId="478"/>
          <ac:graphicFrameMkLst>
            <pc:docMk/>
            <pc:sldMk cId="3742301560" sldId="282"/>
            <ac:graphicFrameMk id="19" creationId="{71437BA3-D470-CE61-E63E-4C55103A766D}"/>
          </ac:graphicFrameMkLst>
        </pc:graphicFrameChg>
        <pc:graphicFrameChg chg="add del mod">
          <ac:chgData name="Mandy BYRNE" userId="6be0712a-e9f9-4aff-a704-224fe206fc87" providerId="ADAL" clId="{02CED78F-EA78-4948-AA66-085F936106B7}" dt="2022-10-11T02:44:17.705" v="20" actId="478"/>
          <ac:graphicFrameMkLst>
            <pc:docMk/>
            <pc:sldMk cId="3742301560" sldId="282"/>
            <ac:graphicFrameMk id="20" creationId="{3724A18D-9730-2235-B1DC-782097BE0A45}"/>
          </ac:graphicFrameMkLst>
        </pc:graphicFrameChg>
        <pc:graphicFrameChg chg="add del mod">
          <ac:chgData name="Mandy BYRNE" userId="6be0712a-e9f9-4aff-a704-224fe206fc87" providerId="ADAL" clId="{02CED78F-EA78-4948-AA66-085F936106B7}" dt="2022-10-11T02:44:03.477" v="19" actId="478"/>
          <ac:graphicFrameMkLst>
            <pc:docMk/>
            <pc:sldMk cId="3742301560" sldId="282"/>
            <ac:graphicFrameMk id="21" creationId="{2647E946-DD60-E3F1-DC06-5AD76D01BA7A}"/>
          </ac:graphicFrameMkLst>
        </pc:graphicFrameChg>
        <pc:graphicFrameChg chg="mod">
          <ac:chgData name="Mandy BYRNE" userId="6be0712a-e9f9-4aff-a704-224fe206fc87" providerId="ADAL" clId="{02CED78F-EA78-4948-AA66-085F936106B7}" dt="2022-10-11T02:45:56.265" v="31" actId="1076"/>
          <ac:graphicFrameMkLst>
            <pc:docMk/>
            <pc:sldMk cId="3742301560" sldId="282"/>
            <ac:graphicFrameMk id="22" creationId="{00000000-0008-0000-0300-000002000000}"/>
          </ac:graphicFrameMkLst>
        </pc:graphicFrameChg>
        <pc:picChg chg="del">
          <ac:chgData name="Mandy BYRNE" userId="6be0712a-e9f9-4aff-a704-224fe206fc87" providerId="ADAL" clId="{02CED78F-EA78-4948-AA66-085F936106B7}" dt="2022-10-11T02:43:41.309" v="0" actId="478"/>
          <ac:picMkLst>
            <pc:docMk/>
            <pc:sldMk cId="3742301560" sldId="282"/>
            <ac:picMk id="2" creationId="{2ACAA36A-7C93-48F6-95F9-C5287946EB26}"/>
          </ac:picMkLst>
        </pc:picChg>
      </pc:sldChg>
      <pc:sldChg chg="delSp modSp mod modNotesTx">
        <pc:chgData name="Mandy BYRNE" userId="6be0712a-e9f9-4aff-a704-224fe206fc87" providerId="ADAL" clId="{02CED78F-EA78-4948-AA66-085F936106B7}" dt="2022-10-11T03:35:53.690" v="95" actId="14100"/>
        <pc:sldMkLst>
          <pc:docMk/>
          <pc:sldMk cId="736522610" sldId="283"/>
        </pc:sldMkLst>
        <pc:spChg chg="mod">
          <ac:chgData name="Mandy BYRNE" userId="6be0712a-e9f9-4aff-a704-224fe206fc87" providerId="ADAL" clId="{02CED78F-EA78-4948-AA66-085F936106B7}" dt="2022-10-11T03:34:46.198" v="90" actId="20577"/>
          <ac:spMkLst>
            <pc:docMk/>
            <pc:sldMk cId="736522610" sldId="283"/>
            <ac:spMk id="2" creationId="{59DD633B-4E38-4C22-9902-DBB28449DA88}"/>
          </ac:spMkLst>
        </pc:spChg>
        <pc:graphicFrameChg chg="mod">
          <ac:chgData name="Mandy BYRNE" userId="6be0712a-e9f9-4aff-a704-224fe206fc87" providerId="ADAL" clId="{02CED78F-EA78-4948-AA66-085F936106B7}" dt="2022-10-11T03:35:53.690" v="95" actId="14100"/>
          <ac:graphicFrameMkLst>
            <pc:docMk/>
            <pc:sldMk cId="736522610" sldId="283"/>
            <ac:graphicFrameMk id="3" creationId="{00000000-0008-0000-0100-000002000000}"/>
          </ac:graphicFrameMkLst>
        </pc:graphicFrameChg>
        <pc:picChg chg="del">
          <ac:chgData name="Mandy BYRNE" userId="6be0712a-e9f9-4aff-a704-224fe206fc87" providerId="ADAL" clId="{02CED78F-EA78-4948-AA66-085F936106B7}" dt="2022-10-11T03:34:43.262" v="88" actId="478"/>
          <ac:picMkLst>
            <pc:docMk/>
            <pc:sldMk cId="736522610" sldId="283"/>
            <ac:picMk id="4" creationId="{A3C26362-60B1-4EBB-AD31-C289516A1FEB}"/>
          </ac:picMkLst>
        </pc:picChg>
      </pc:sldChg>
      <pc:sldChg chg="delSp modSp mod">
        <pc:chgData name="Mandy BYRNE" userId="6be0712a-e9f9-4aff-a704-224fe206fc87" providerId="ADAL" clId="{02CED78F-EA78-4948-AA66-085F936106B7}" dt="2022-10-11T02:49:45.457" v="37" actId="14100"/>
        <pc:sldMkLst>
          <pc:docMk/>
          <pc:sldMk cId="1738481180" sldId="289"/>
        </pc:sldMkLst>
        <pc:graphicFrameChg chg="mod">
          <ac:chgData name="Mandy BYRNE" userId="6be0712a-e9f9-4aff-a704-224fe206fc87" providerId="ADAL" clId="{02CED78F-EA78-4948-AA66-085F936106B7}" dt="2022-10-11T02:49:45.457" v="37" actId="14100"/>
          <ac:graphicFrameMkLst>
            <pc:docMk/>
            <pc:sldMk cId="1738481180" sldId="289"/>
            <ac:graphicFrameMk id="3" creationId="{00000000-0008-0000-0400-000003000000}"/>
          </ac:graphicFrameMkLst>
        </pc:graphicFrameChg>
        <pc:picChg chg="del">
          <ac:chgData name="Mandy BYRNE" userId="6be0712a-e9f9-4aff-a704-224fe206fc87" providerId="ADAL" clId="{02CED78F-EA78-4948-AA66-085F936106B7}" dt="2022-10-11T02:49:31.669" v="35" actId="478"/>
          <ac:picMkLst>
            <pc:docMk/>
            <pc:sldMk cId="1738481180" sldId="289"/>
            <ac:picMk id="4" creationId="{FA9E7F6A-F6A2-4BB9-A3AC-06643281FB4A}"/>
          </ac:picMkLst>
        </pc:picChg>
      </pc:sldChg>
      <pc:sldChg chg="delSp modSp mod">
        <pc:chgData name="Mandy BYRNE" userId="6be0712a-e9f9-4aff-a704-224fe206fc87" providerId="ADAL" clId="{02CED78F-EA78-4948-AA66-085F936106B7}" dt="2022-10-11T03:40:49.499" v="113" actId="1076"/>
        <pc:sldMkLst>
          <pc:docMk/>
          <pc:sldMk cId="3873321909" sldId="290"/>
        </pc:sldMkLst>
        <pc:picChg chg="del">
          <ac:chgData name="Mandy BYRNE" userId="6be0712a-e9f9-4aff-a704-224fe206fc87" providerId="ADAL" clId="{02CED78F-EA78-4948-AA66-085F936106B7}" dt="2022-10-11T03:40:36.947" v="111" actId="478"/>
          <ac:picMkLst>
            <pc:docMk/>
            <pc:sldMk cId="3873321909" sldId="290"/>
            <ac:picMk id="2" creationId="{02392AA5-B85B-48DF-A635-EB2FA26316B8}"/>
          </ac:picMkLst>
        </pc:picChg>
        <pc:picChg chg="mod">
          <ac:chgData name="Mandy BYRNE" userId="6be0712a-e9f9-4aff-a704-224fe206fc87" providerId="ADAL" clId="{02CED78F-EA78-4948-AA66-085F936106B7}" dt="2022-10-11T03:40:49.499" v="113" actId="1076"/>
          <ac:picMkLst>
            <pc:docMk/>
            <pc:sldMk cId="3873321909" sldId="290"/>
            <ac:picMk id="4" creationId="{E3432F82-E728-A501-4C95-150622E2351D}"/>
          </ac:picMkLst>
        </pc:picChg>
      </pc:sldChg>
      <pc:sldChg chg="delSp modSp mod">
        <pc:chgData name="Mandy BYRNE" userId="6be0712a-e9f9-4aff-a704-224fe206fc87" providerId="ADAL" clId="{02CED78F-EA78-4948-AA66-085F936106B7}" dt="2022-10-11T03:40:15.522" v="110" actId="1076"/>
        <pc:sldMkLst>
          <pc:docMk/>
          <pc:sldMk cId="201634446" sldId="291"/>
        </pc:sldMkLst>
        <pc:graphicFrameChg chg="mod">
          <ac:chgData name="Mandy BYRNE" userId="6be0712a-e9f9-4aff-a704-224fe206fc87" providerId="ADAL" clId="{02CED78F-EA78-4948-AA66-085F936106B7}" dt="2022-10-11T03:38:03.106" v="101"/>
          <ac:graphicFrameMkLst>
            <pc:docMk/>
            <pc:sldMk cId="201634446" sldId="291"/>
            <ac:graphicFrameMk id="3" creationId="{230BD506-50F8-9C5B-2593-3F62E383CEFE}"/>
          </ac:graphicFrameMkLst>
        </pc:graphicFrameChg>
        <pc:picChg chg="del">
          <ac:chgData name="Mandy BYRNE" userId="6be0712a-e9f9-4aff-a704-224fe206fc87" providerId="ADAL" clId="{02CED78F-EA78-4948-AA66-085F936106B7}" dt="2022-10-11T03:36:36.430" v="100" actId="478"/>
          <ac:picMkLst>
            <pc:docMk/>
            <pc:sldMk cId="201634446" sldId="291"/>
            <ac:picMk id="4" creationId="{318D48F7-770A-470B-9413-A9E3E397E971}"/>
          </ac:picMkLst>
        </pc:picChg>
        <pc:picChg chg="del mod">
          <ac:chgData name="Mandy BYRNE" userId="6be0712a-e9f9-4aff-a704-224fe206fc87" providerId="ADAL" clId="{02CED78F-EA78-4948-AA66-085F936106B7}" dt="2022-10-11T03:39:59.031" v="106" actId="478"/>
          <ac:picMkLst>
            <pc:docMk/>
            <pc:sldMk cId="201634446" sldId="291"/>
            <ac:picMk id="5" creationId="{7F54EB08-C1AE-3E69-950C-6D6B02F1E56F}"/>
          </ac:picMkLst>
        </pc:picChg>
        <pc:picChg chg="mod">
          <ac:chgData name="Mandy BYRNE" userId="6be0712a-e9f9-4aff-a704-224fe206fc87" providerId="ADAL" clId="{02CED78F-EA78-4948-AA66-085F936106B7}" dt="2022-10-11T03:40:15.522" v="110" actId="1076"/>
          <ac:picMkLst>
            <pc:docMk/>
            <pc:sldMk cId="201634446" sldId="291"/>
            <ac:picMk id="6" creationId="{BACA066E-D68F-13BF-F964-EEC8323E6DA4}"/>
          </ac:picMkLst>
        </pc:picChg>
      </pc:sldChg>
      <pc:sldChg chg="delSp modSp mod">
        <pc:chgData name="Mandy BYRNE" userId="6be0712a-e9f9-4aff-a704-224fe206fc87" providerId="ADAL" clId="{02CED78F-EA78-4948-AA66-085F936106B7}" dt="2022-10-11T03:13:32.539" v="49" actId="14100"/>
        <pc:sldMkLst>
          <pc:docMk/>
          <pc:sldMk cId="2104167688" sldId="307"/>
        </pc:sldMkLst>
        <pc:graphicFrameChg chg="mod">
          <ac:chgData name="Mandy BYRNE" userId="6be0712a-e9f9-4aff-a704-224fe206fc87" providerId="ADAL" clId="{02CED78F-EA78-4948-AA66-085F936106B7}" dt="2022-10-11T03:13:32.539" v="49" actId="14100"/>
          <ac:graphicFrameMkLst>
            <pc:docMk/>
            <pc:sldMk cId="2104167688" sldId="307"/>
            <ac:graphicFrameMk id="3" creationId="{A7DCB7AD-2285-0F5F-0750-9469E5B9558C}"/>
          </ac:graphicFrameMkLst>
        </pc:graphicFrameChg>
        <pc:picChg chg="del">
          <ac:chgData name="Mandy BYRNE" userId="6be0712a-e9f9-4aff-a704-224fe206fc87" providerId="ADAL" clId="{02CED78F-EA78-4948-AA66-085F936106B7}" dt="2022-10-11T03:13:04.328" v="47" actId="478"/>
          <ac:picMkLst>
            <pc:docMk/>
            <pc:sldMk cId="2104167688" sldId="307"/>
            <ac:picMk id="4" creationId="{D059C4DC-FC35-4134-8926-FD8E86705E8F}"/>
          </ac:picMkLst>
        </pc:picChg>
      </pc:sldChg>
      <pc:sldChg chg="delSp modSp mod modNotesTx">
        <pc:chgData name="Mandy BYRNE" userId="6be0712a-e9f9-4aff-a704-224fe206fc87" providerId="ADAL" clId="{02CED78F-EA78-4948-AA66-085F936106B7}" dt="2022-10-11T03:29:48.956" v="56" actId="6549"/>
        <pc:sldMkLst>
          <pc:docMk/>
          <pc:sldMk cId="4035744779" sldId="308"/>
        </pc:sldMkLst>
        <pc:spChg chg="mod">
          <ac:chgData name="Mandy BYRNE" userId="6be0712a-e9f9-4aff-a704-224fe206fc87" providerId="ADAL" clId="{02CED78F-EA78-4948-AA66-085F936106B7}" dt="2022-10-11T03:13:49.903" v="52" actId="20577"/>
          <ac:spMkLst>
            <pc:docMk/>
            <pc:sldMk cId="4035744779" sldId="308"/>
            <ac:spMk id="2" creationId="{4B36DFA8-F2B2-43F0-BA56-246E95076922}"/>
          </ac:spMkLst>
        </pc:spChg>
        <pc:graphicFrameChg chg="mod">
          <ac:chgData name="Mandy BYRNE" userId="6be0712a-e9f9-4aff-a704-224fe206fc87" providerId="ADAL" clId="{02CED78F-EA78-4948-AA66-085F936106B7}" dt="2022-10-11T03:14:16.933" v="54" actId="14100"/>
          <ac:graphicFrameMkLst>
            <pc:docMk/>
            <pc:sldMk cId="4035744779" sldId="308"/>
            <ac:graphicFrameMk id="3" creationId="{F43ACCE9-EACB-224E-1C33-B6D7ECDC2A86}"/>
          </ac:graphicFrameMkLst>
        </pc:graphicFrameChg>
        <pc:picChg chg="del">
          <ac:chgData name="Mandy BYRNE" userId="6be0712a-e9f9-4aff-a704-224fe206fc87" providerId="ADAL" clId="{02CED78F-EA78-4948-AA66-085F936106B7}" dt="2022-10-11T03:13:46.596" v="50" actId="478"/>
          <ac:picMkLst>
            <pc:docMk/>
            <pc:sldMk cId="4035744779" sldId="308"/>
            <ac:picMk id="4" creationId="{DB2F65E2-C70B-4226-958F-84D8B2BF2502}"/>
          </ac:picMkLst>
        </pc:picChg>
      </pc:sldChg>
      <pc:sldChg chg="delSp modSp mod modNotesTx">
        <pc:chgData name="Mandy BYRNE" userId="6be0712a-e9f9-4aff-a704-224fe206fc87" providerId="ADAL" clId="{02CED78F-EA78-4948-AA66-085F936106B7}" dt="2022-10-11T03:34:04.704" v="83" actId="14100"/>
        <pc:sldMkLst>
          <pc:docMk/>
          <pc:sldMk cId="2481903832" sldId="309"/>
        </pc:sldMkLst>
        <pc:spChg chg="mod">
          <ac:chgData name="Mandy BYRNE" userId="6be0712a-e9f9-4aff-a704-224fe206fc87" providerId="ADAL" clId="{02CED78F-EA78-4948-AA66-085F936106B7}" dt="2022-10-11T03:32:58.021" v="71" actId="20577"/>
          <ac:spMkLst>
            <pc:docMk/>
            <pc:sldMk cId="2481903832" sldId="309"/>
            <ac:spMk id="2" creationId="{C890F980-D864-4C44-9512-FF6FEB0AF1E3}"/>
          </ac:spMkLst>
        </pc:spChg>
        <pc:graphicFrameChg chg="del mod">
          <ac:chgData name="Mandy BYRNE" userId="6be0712a-e9f9-4aff-a704-224fe206fc87" providerId="ADAL" clId="{02CED78F-EA78-4948-AA66-085F936106B7}" dt="2022-10-11T03:33:31.120" v="77" actId="478"/>
          <ac:graphicFrameMkLst>
            <pc:docMk/>
            <pc:sldMk cId="2481903832" sldId="309"/>
            <ac:graphicFrameMk id="4" creationId="{BAAE83A6-CF9F-C1C2-B44A-1B85BE3E87AF}"/>
          </ac:graphicFrameMkLst>
        </pc:graphicFrameChg>
        <pc:graphicFrameChg chg="mod">
          <ac:chgData name="Mandy BYRNE" userId="6be0712a-e9f9-4aff-a704-224fe206fc87" providerId="ADAL" clId="{02CED78F-EA78-4948-AA66-085F936106B7}" dt="2022-10-11T03:34:04.704" v="83" actId="14100"/>
          <ac:graphicFrameMkLst>
            <pc:docMk/>
            <pc:sldMk cId="2481903832" sldId="309"/>
            <ac:graphicFrameMk id="6" creationId="{2A0BFB08-F6ED-56F3-2FC8-A3314C6CD751}"/>
          </ac:graphicFrameMkLst>
        </pc:graphicFrameChg>
        <pc:picChg chg="del">
          <ac:chgData name="Mandy BYRNE" userId="6be0712a-e9f9-4aff-a704-224fe206fc87" providerId="ADAL" clId="{02CED78F-EA78-4948-AA66-085F936106B7}" dt="2022-10-11T03:33:07.890" v="74" actId="478"/>
          <ac:picMkLst>
            <pc:docMk/>
            <pc:sldMk cId="2481903832" sldId="309"/>
            <ac:picMk id="3" creationId="{1FEA7951-AD4E-4845-8012-9CA6295CCFD6}"/>
          </ac:picMkLst>
        </pc:picChg>
        <pc:picChg chg="del mod">
          <ac:chgData name="Mandy BYRNE" userId="6be0712a-e9f9-4aff-a704-224fe206fc87" providerId="ADAL" clId="{02CED78F-EA78-4948-AA66-085F936106B7}" dt="2022-10-11T03:33:48.532" v="80" actId="478"/>
          <ac:picMkLst>
            <pc:docMk/>
            <pc:sldMk cId="2481903832" sldId="309"/>
            <ac:picMk id="5" creationId="{F1F7BAF4-5235-9AE5-C220-89ED6B9C999A}"/>
          </ac:picMkLst>
        </pc:picChg>
      </pc:sldChg>
      <pc:sldChg chg="addSp delSp modSp mod">
        <pc:chgData name="Mandy BYRNE" userId="6be0712a-e9f9-4aff-a704-224fe206fc87" providerId="ADAL" clId="{02CED78F-EA78-4948-AA66-085F936106B7}" dt="2022-10-17T01:53:02.617" v="291" actId="1076"/>
        <pc:sldMkLst>
          <pc:docMk/>
          <pc:sldMk cId="1061667405" sldId="310"/>
        </pc:sldMkLst>
        <pc:graphicFrameChg chg="add del mod">
          <ac:chgData name="Mandy BYRNE" userId="6be0712a-e9f9-4aff-a704-224fe206fc87" providerId="ADAL" clId="{02CED78F-EA78-4948-AA66-085F936106B7}" dt="2022-10-12T23:45:06.254" v="181"/>
          <ac:graphicFrameMkLst>
            <pc:docMk/>
            <pc:sldMk cId="1061667405" sldId="310"/>
            <ac:graphicFrameMk id="3" creationId="{46D4D4C7-34A0-E860-773F-43D063F74E50}"/>
          </ac:graphicFrameMkLst>
        </pc:graphicFrameChg>
        <pc:picChg chg="add del">
          <ac:chgData name="Mandy BYRNE" userId="6be0712a-e9f9-4aff-a704-224fe206fc87" providerId="ADAL" clId="{02CED78F-EA78-4948-AA66-085F936106B7}" dt="2022-10-12T23:45:18.399" v="183" actId="478"/>
          <ac:picMkLst>
            <pc:docMk/>
            <pc:sldMk cId="1061667405" sldId="310"/>
            <ac:picMk id="4" creationId="{918BDFB6-31B8-449E-A5B8-88B30909C127}"/>
          </ac:picMkLst>
        </pc:picChg>
        <pc:picChg chg="add del mod">
          <ac:chgData name="Mandy BYRNE" userId="6be0712a-e9f9-4aff-a704-224fe206fc87" providerId="ADAL" clId="{02CED78F-EA78-4948-AA66-085F936106B7}" dt="2022-10-17T01:52:31.679" v="287" actId="478"/>
          <ac:picMkLst>
            <pc:docMk/>
            <pc:sldMk cId="1061667405" sldId="310"/>
            <ac:picMk id="4" creationId="{B288C2D4-56C4-D979-C332-A0846E051684}"/>
          </ac:picMkLst>
        </pc:picChg>
        <pc:picChg chg="add mod">
          <ac:chgData name="Mandy BYRNE" userId="6be0712a-e9f9-4aff-a704-224fe206fc87" providerId="ADAL" clId="{02CED78F-EA78-4948-AA66-085F936106B7}" dt="2022-10-17T01:53:02.617" v="291" actId="1076"/>
          <ac:picMkLst>
            <pc:docMk/>
            <pc:sldMk cId="1061667405" sldId="310"/>
            <ac:picMk id="5" creationId="{1956DF1B-F4C0-2942-D557-D444AF5D7091}"/>
          </ac:picMkLst>
        </pc:picChg>
        <pc:picChg chg="del mod">
          <ac:chgData name="Mandy BYRNE" userId="6be0712a-e9f9-4aff-a704-224fe206fc87" providerId="ADAL" clId="{02CED78F-EA78-4948-AA66-085F936106B7}" dt="2022-10-12T23:45:02.748" v="176"/>
          <ac:picMkLst>
            <pc:docMk/>
            <pc:sldMk cId="1061667405" sldId="310"/>
            <ac:picMk id="5" creationId="{4CA8E6D8-8B9D-B281-707C-1CC2C9386392}"/>
          </ac:picMkLst>
        </pc:picChg>
        <pc:picChg chg="del mod">
          <ac:chgData name="Mandy BYRNE" userId="6be0712a-e9f9-4aff-a704-224fe206fc87" providerId="ADAL" clId="{02CED78F-EA78-4948-AA66-085F936106B7}" dt="2022-10-17T01:39:16.670" v="243" actId="478"/>
          <ac:picMkLst>
            <pc:docMk/>
            <pc:sldMk cId="1061667405" sldId="310"/>
            <ac:picMk id="6" creationId="{9BE57940-0DB2-EE65-F534-C7BAA4969797}"/>
          </ac:picMkLst>
        </pc:picChg>
      </pc:sldChg>
      <pc:sldChg chg="addSp delSp modSp mod">
        <pc:chgData name="Mandy BYRNE" userId="6be0712a-e9f9-4aff-a704-224fe206fc87" providerId="ADAL" clId="{02CED78F-EA78-4948-AA66-085F936106B7}" dt="2022-10-17T01:51:53.491" v="280" actId="478"/>
        <pc:sldMkLst>
          <pc:docMk/>
          <pc:sldMk cId="4185202799" sldId="311"/>
        </pc:sldMkLst>
        <pc:spChg chg="add del">
          <ac:chgData name="Mandy BYRNE" userId="6be0712a-e9f9-4aff-a704-224fe206fc87" providerId="ADAL" clId="{02CED78F-EA78-4948-AA66-085F936106B7}" dt="2022-10-12T23:49:15.466" v="198" actId="22"/>
          <ac:spMkLst>
            <pc:docMk/>
            <pc:sldMk cId="4185202799" sldId="311"/>
            <ac:spMk id="7" creationId="{85ED4E0B-1A47-E632-47DB-720732ACD66C}"/>
          </ac:spMkLst>
        </pc:spChg>
        <pc:graphicFrameChg chg="del">
          <ac:chgData name="Mandy BYRNE" userId="6be0712a-e9f9-4aff-a704-224fe206fc87" providerId="ADAL" clId="{02CED78F-EA78-4948-AA66-085F936106B7}" dt="2022-10-12T23:49:30.740" v="199"/>
          <ac:graphicFrameMkLst>
            <pc:docMk/>
            <pc:sldMk cId="4185202799" sldId="311"/>
            <ac:graphicFrameMk id="8" creationId="{F6AEEA7E-D732-AE2D-C82B-F30F088A0363}"/>
          </ac:graphicFrameMkLst>
        </pc:graphicFrameChg>
        <pc:picChg chg="del">
          <ac:chgData name="Mandy BYRNE" userId="6be0712a-e9f9-4aff-a704-224fe206fc87" providerId="ADAL" clId="{02CED78F-EA78-4948-AA66-085F936106B7}" dt="2022-10-12T23:48:23.997" v="193"/>
          <ac:picMkLst>
            <pc:docMk/>
            <pc:sldMk cId="4185202799" sldId="311"/>
            <ac:picMk id="3" creationId="{6DFFE77A-54FD-65D3-47D4-325E130B4FD4}"/>
          </ac:picMkLst>
        </pc:picChg>
        <pc:picChg chg="add del mod">
          <ac:chgData name="Mandy BYRNE" userId="6be0712a-e9f9-4aff-a704-224fe206fc87" providerId="ADAL" clId="{02CED78F-EA78-4948-AA66-085F936106B7}" dt="2022-10-17T01:51:53.491" v="280" actId="478"/>
          <ac:picMkLst>
            <pc:docMk/>
            <pc:sldMk cId="4185202799" sldId="311"/>
            <ac:picMk id="4" creationId="{06AADD7A-1F8F-E530-1F81-29F608CC1031}"/>
          </ac:picMkLst>
        </pc:picChg>
        <pc:picChg chg="del mod">
          <ac:chgData name="Mandy BYRNE" userId="6be0712a-e9f9-4aff-a704-224fe206fc87" providerId="ADAL" clId="{02CED78F-EA78-4948-AA66-085F936106B7}" dt="2022-10-12T23:48:54.223" v="196" actId="478"/>
          <ac:picMkLst>
            <pc:docMk/>
            <pc:sldMk cId="4185202799" sldId="311"/>
            <ac:picMk id="4" creationId="{1B83E6A3-0804-B398-EA08-15E7FB8B402A}"/>
          </ac:picMkLst>
        </pc:picChg>
        <pc:picChg chg="add mod">
          <ac:chgData name="Mandy BYRNE" userId="6be0712a-e9f9-4aff-a704-224fe206fc87" providerId="ADAL" clId="{02CED78F-EA78-4948-AA66-085F936106B7}" dt="2022-10-17T01:51:48.727" v="279" actId="14100"/>
          <ac:picMkLst>
            <pc:docMk/>
            <pc:sldMk cId="4185202799" sldId="311"/>
            <ac:picMk id="5" creationId="{85AE9C11-6BBA-224A-7286-F92B80E0B6A8}"/>
          </ac:picMkLst>
        </pc:picChg>
        <pc:picChg chg="del">
          <ac:chgData name="Mandy BYRNE" userId="6be0712a-e9f9-4aff-a704-224fe206fc87" providerId="ADAL" clId="{02CED78F-EA78-4948-AA66-085F936106B7}" dt="2022-10-12T23:47:43.651" v="191" actId="478"/>
          <ac:picMkLst>
            <pc:docMk/>
            <pc:sldMk cId="4185202799" sldId="311"/>
            <ac:picMk id="5" creationId="{F856BCB7-CFF5-4B06-925F-CE55FF78CE61}"/>
          </ac:picMkLst>
        </pc:picChg>
        <pc:picChg chg="add del mod">
          <ac:chgData name="Mandy BYRNE" userId="6be0712a-e9f9-4aff-a704-224fe206fc87" providerId="ADAL" clId="{02CED78F-EA78-4948-AA66-085F936106B7}" dt="2022-10-17T01:44:57.350" v="249" actId="478"/>
          <ac:picMkLst>
            <pc:docMk/>
            <pc:sldMk cId="4185202799" sldId="311"/>
            <ac:picMk id="9" creationId="{0523B514-4129-D6E5-994C-957F558EC3C7}"/>
          </ac:picMkLst>
        </pc:picChg>
      </pc:sldChg>
      <pc:sldChg chg="addSp delSp modSp mod">
        <pc:chgData name="Mandy BYRNE" userId="6be0712a-e9f9-4aff-a704-224fe206fc87" providerId="ADAL" clId="{02CED78F-EA78-4948-AA66-085F936106B7}" dt="2022-10-17T01:51:14.213" v="275" actId="478"/>
        <pc:sldMkLst>
          <pc:docMk/>
          <pc:sldMk cId="1524736805" sldId="312"/>
        </pc:sldMkLst>
        <pc:picChg chg="del mod">
          <ac:chgData name="Mandy BYRNE" userId="6be0712a-e9f9-4aff-a704-224fe206fc87" providerId="ADAL" clId="{02CED78F-EA78-4948-AA66-085F936106B7}" dt="2022-10-17T01:46:19.402" v="257" actId="478"/>
          <ac:picMkLst>
            <pc:docMk/>
            <pc:sldMk cId="1524736805" sldId="312"/>
            <ac:picMk id="3" creationId="{F3D8C53B-6F4E-AC78-48D8-3CE3101BC626}"/>
          </ac:picMkLst>
        </pc:picChg>
        <pc:picChg chg="add mod">
          <ac:chgData name="Mandy BYRNE" userId="6be0712a-e9f9-4aff-a704-224fe206fc87" providerId="ADAL" clId="{02CED78F-EA78-4948-AA66-085F936106B7}" dt="2022-10-17T01:51:04.320" v="273" actId="14100"/>
          <ac:picMkLst>
            <pc:docMk/>
            <pc:sldMk cId="1524736805" sldId="312"/>
            <ac:picMk id="4" creationId="{9EF8FCB9-326C-A2C1-1A51-9CA9728C383B}"/>
          </ac:picMkLst>
        </pc:picChg>
        <pc:picChg chg="add del mod">
          <ac:chgData name="Mandy BYRNE" userId="6be0712a-e9f9-4aff-a704-224fe206fc87" providerId="ADAL" clId="{02CED78F-EA78-4948-AA66-085F936106B7}" dt="2022-10-17T01:51:14.213" v="275" actId="478"/>
          <ac:picMkLst>
            <pc:docMk/>
            <pc:sldMk cId="1524736805" sldId="312"/>
            <ac:picMk id="5" creationId="{5D7E0ADC-4AD7-7BE4-46FD-09F26086CE37}"/>
          </ac:picMkLst>
        </pc:picChg>
        <pc:picChg chg="del">
          <ac:chgData name="Mandy BYRNE" userId="6be0712a-e9f9-4aff-a704-224fe206fc87" providerId="ADAL" clId="{02CED78F-EA78-4948-AA66-085F936106B7}" dt="2022-10-12T23:55:03.981" v="212" actId="478"/>
          <ac:picMkLst>
            <pc:docMk/>
            <pc:sldMk cId="1524736805" sldId="312"/>
            <ac:picMk id="5" creationId="{AAF2C00C-3686-4B3C-B9B5-5073F463D1B9}"/>
          </ac:picMkLst>
        </pc:picChg>
      </pc:sldChg>
      <pc:sldChg chg="addSp delSp modSp mod">
        <pc:chgData name="Mandy BYRNE" userId="6be0712a-e9f9-4aff-a704-224fe206fc87" providerId="ADAL" clId="{02CED78F-EA78-4948-AA66-085F936106B7}" dt="2022-10-17T01:50:10.968" v="269" actId="478"/>
        <pc:sldMkLst>
          <pc:docMk/>
          <pc:sldMk cId="620958906" sldId="313"/>
        </pc:sldMkLst>
        <pc:picChg chg="del mod">
          <ac:chgData name="Mandy BYRNE" userId="6be0712a-e9f9-4aff-a704-224fe206fc87" providerId="ADAL" clId="{02CED78F-EA78-4948-AA66-085F936106B7}" dt="2022-10-12T23:56:29.115" v="219" actId="478"/>
          <ac:picMkLst>
            <pc:docMk/>
            <pc:sldMk cId="620958906" sldId="313"/>
            <ac:picMk id="3" creationId="{18A48752-9EB2-4FE7-8D49-E67B01E1A2D0}"/>
          </ac:picMkLst>
        </pc:picChg>
        <pc:picChg chg="del">
          <ac:chgData name="Mandy BYRNE" userId="6be0712a-e9f9-4aff-a704-224fe206fc87" providerId="ADAL" clId="{02CED78F-EA78-4948-AA66-085F936106B7}" dt="2022-10-12T23:56:54.350" v="220"/>
          <ac:picMkLst>
            <pc:docMk/>
            <pc:sldMk cId="620958906" sldId="313"/>
            <ac:picMk id="4" creationId="{0F07BF80-0D19-80E0-3DFC-9020A432280B}"/>
          </ac:picMkLst>
        </pc:picChg>
        <pc:picChg chg="add del mod">
          <ac:chgData name="Mandy BYRNE" userId="6be0712a-e9f9-4aff-a704-224fe206fc87" providerId="ADAL" clId="{02CED78F-EA78-4948-AA66-085F936106B7}" dt="2022-10-17T01:50:10.968" v="269" actId="478"/>
          <ac:picMkLst>
            <pc:docMk/>
            <pc:sldMk cId="620958906" sldId="313"/>
            <ac:picMk id="4" creationId="{D30B00CC-4D2B-22F7-87B5-D704FCA98216}"/>
          </ac:picMkLst>
        </pc:picChg>
        <pc:picChg chg="del">
          <ac:chgData name="Mandy BYRNE" userId="6be0712a-e9f9-4aff-a704-224fe206fc87" providerId="ADAL" clId="{02CED78F-EA78-4948-AA66-085F936106B7}" dt="2022-10-12T23:57:01.542" v="221" actId="478"/>
          <ac:picMkLst>
            <pc:docMk/>
            <pc:sldMk cId="620958906" sldId="313"/>
            <ac:picMk id="5" creationId="{08F32D9C-3C83-6571-A9EF-A958E6EC43FE}"/>
          </ac:picMkLst>
        </pc:picChg>
        <pc:picChg chg="add mod">
          <ac:chgData name="Mandy BYRNE" userId="6be0712a-e9f9-4aff-a704-224fe206fc87" providerId="ADAL" clId="{02CED78F-EA78-4948-AA66-085F936106B7}" dt="2022-10-17T01:50:04.118" v="268" actId="14100"/>
          <ac:picMkLst>
            <pc:docMk/>
            <pc:sldMk cId="620958906" sldId="313"/>
            <ac:picMk id="5" creationId="{30EBBF9E-2641-0696-96B3-D8C5245034E4}"/>
          </ac:picMkLst>
        </pc:picChg>
        <pc:picChg chg="del mod">
          <ac:chgData name="Mandy BYRNE" userId="6be0712a-e9f9-4aff-a704-224fe206fc87" providerId="ADAL" clId="{02CED78F-EA78-4948-AA66-085F936106B7}" dt="2022-10-12T23:58:25.943" v="224"/>
          <ac:picMkLst>
            <pc:docMk/>
            <pc:sldMk cId="620958906" sldId="313"/>
            <ac:picMk id="6" creationId="{080AC025-B790-C448-A989-228010BAE9D0}"/>
          </ac:picMkLst>
        </pc:picChg>
        <pc:picChg chg="del">
          <ac:chgData name="Mandy BYRNE" userId="6be0712a-e9f9-4aff-a704-224fe206fc87" providerId="ADAL" clId="{02CED78F-EA78-4948-AA66-085F936106B7}" dt="2022-10-12T23:59:35.666" v="225" actId="478"/>
          <ac:picMkLst>
            <pc:docMk/>
            <pc:sldMk cId="620958906" sldId="313"/>
            <ac:picMk id="7" creationId="{429480EB-158C-1B05-0A86-ABABF46EB8A3}"/>
          </ac:picMkLst>
        </pc:picChg>
        <pc:picChg chg="del mod">
          <ac:chgData name="Mandy BYRNE" userId="6be0712a-e9f9-4aff-a704-224fe206fc87" providerId="ADAL" clId="{02CED78F-EA78-4948-AA66-085F936106B7}" dt="2022-10-12T23:59:48.174" v="227" actId="478"/>
          <ac:picMkLst>
            <pc:docMk/>
            <pc:sldMk cId="620958906" sldId="313"/>
            <ac:picMk id="8" creationId="{5FA30F4D-55B3-D080-5E2E-DEAA8544CC7D}"/>
          </ac:picMkLst>
        </pc:picChg>
        <pc:picChg chg="del mod">
          <ac:chgData name="Mandy BYRNE" userId="6be0712a-e9f9-4aff-a704-224fe206fc87" providerId="ADAL" clId="{02CED78F-EA78-4948-AA66-085F936106B7}" dt="2022-10-17T01:46:37.507" v="258" actId="478"/>
          <ac:picMkLst>
            <pc:docMk/>
            <pc:sldMk cId="620958906" sldId="313"/>
            <ac:picMk id="9" creationId="{3F6622E8-4137-68FD-CF81-F67CB22168C0}"/>
          </ac:picMkLst>
        </pc:picChg>
        <pc:picChg chg="del">
          <ac:chgData name="Mandy BYRNE" userId="6be0712a-e9f9-4aff-a704-224fe206fc87" providerId="ADAL" clId="{02CED78F-EA78-4948-AA66-085F936106B7}" dt="2022-10-12T23:55:31.305" v="215" actId="478"/>
          <ac:picMkLst>
            <pc:docMk/>
            <pc:sldMk cId="620958906" sldId="313"/>
            <ac:picMk id="13" creationId="{C8EAB5A0-2CB0-4B47-B419-EBDFB906672B}"/>
          </ac:picMkLst>
        </pc:picChg>
      </pc:sldChg>
      <pc:sldChg chg="modSp mod">
        <pc:chgData name="Mandy BYRNE" userId="6be0712a-e9f9-4aff-a704-224fe206fc87" providerId="ADAL" clId="{02CED78F-EA78-4948-AA66-085F936106B7}" dt="2022-10-11T03:30:20.492" v="60" actId="20577"/>
        <pc:sldMkLst>
          <pc:docMk/>
          <pc:sldMk cId="3030190123" sldId="319"/>
        </pc:sldMkLst>
        <pc:spChg chg="mod">
          <ac:chgData name="Mandy BYRNE" userId="6be0712a-e9f9-4aff-a704-224fe206fc87" providerId="ADAL" clId="{02CED78F-EA78-4948-AA66-085F936106B7}" dt="2022-10-11T03:30:20.492" v="60" actId="20577"/>
          <ac:spMkLst>
            <pc:docMk/>
            <pc:sldMk cId="3030190123" sldId="319"/>
            <ac:spMk id="2" creationId="{C88AB466-E87B-4AAE-AC97-022D783C92FA}"/>
          </ac:spMkLst>
        </pc:spChg>
      </pc:sldChg>
      <pc:sldChg chg="modSp mod">
        <pc:chgData name="Mandy BYRNE" userId="6be0712a-e9f9-4aff-a704-224fe206fc87" providerId="ADAL" clId="{02CED78F-EA78-4948-AA66-085F936106B7}" dt="2022-10-11T03:29:58.188" v="58" actId="20577"/>
        <pc:sldMkLst>
          <pc:docMk/>
          <pc:sldMk cId="1106935407" sldId="320"/>
        </pc:sldMkLst>
        <pc:spChg chg="mod">
          <ac:chgData name="Mandy BYRNE" userId="6be0712a-e9f9-4aff-a704-224fe206fc87" providerId="ADAL" clId="{02CED78F-EA78-4948-AA66-085F936106B7}" dt="2022-10-11T03:29:58.188" v="58" actId="20577"/>
          <ac:spMkLst>
            <pc:docMk/>
            <pc:sldMk cId="1106935407" sldId="320"/>
            <ac:spMk id="2" creationId="{C88AB466-E87B-4AAE-AC97-022D783C92FA}"/>
          </ac:spMkLst>
        </pc:spChg>
      </pc:sldChg>
      <pc:sldChg chg="delSp modSp mod">
        <pc:chgData name="Mandy BYRNE" userId="6be0712a-e9f9-4aff-a704-224fe206fc87" providerId="ADAL" clId="{02CED78F-EA78-4948-AA66-085F936106B7}" dt="2022-10-11T03:32:48.652" v="69" actId="14100"/>
        <pc:sldMkLst>
          <pc:docMk/>
          <pc:sldMk cId="1969534783" sldId="323"/>
        </pc:sldMkLst>
        <pc:graphicFrameChg chg="mod">
          <ac:chgData name="Mandy BYRNE" userId="6be0712a-e9f9-4aff-a704-224fe206fc87" providerId="ADAL" clId="{02CED78F-EA78-4948-AA66-085F936106B7}" dt="2022-10-11T03:32:48.652" v="69" actId="14100"/>
          <ac:graphicFrameMkLst>
            <pc:docMk/>
            <pc:sldMk cId="1969534783" sldId="323"/>
            <ac:graphicFrameMk id="3" creationId="{C93D98F2-99A3-4B26-9F9F-28DBA9481D40}"/>
          </ac:graphicFrameMkLst>
        </pc:graphicFrameChg>
        <pc:picChg chg="del">
          <ac:chgData name="Mandy BYRNE" userId="6be0712a-e9f9-4aff-a704-224fe206fc87" providerId="ADAL" clId="{02CED78F-EA78-4948-AA66-085F936106B7}" dt="2022-10-11T03:32:35.636" v="65" actId="478"/>
          <ac:picMkLst>
            <pc:docMk/>
            <pc:sldMk cId="1969534783" sldId="323"/>
            <ac:picMk id="4" creationId="{4326AA57-0BFE-4A1C-A432-F08C6CDD09A6}"/>
          </ac:picMkLst>
        </pc:picChg>
      </pc:sldChg>
      <pc:sldChg chg="delSp modSp mod">
        <pc:chgData name="Mandy BYRNE" userId="6be0712a-e9f9-4aff-a704-224fe206fc87" providerId="ADAL" clId="{02CED78F-EA78-4948-AA66-085F936106B7}" dt="2022-10-11T02:45:42.686" v="28" actId="14100"/>
        <pc:sldMkLst>
          <pc:docMk/>
          <pc:sldMk cId="4152879314" sldId="324"/>
        </pc:sldMkLst>
        <pc:graphicFrameChg chg="mod">
          <ac:chgData name="Mandy BYRNE" userId="6be0712a-e9f9-4aff-a704-224fe206fc87" providerId="ADAL" clId="{02CED78F-EA78-4948-AA66-085F936106B7}" dt="2022-10-11T02:45:42.686" v="28" actId="14100"/>
          <ac:graphicFrameMkLst>
            <pc:docMk/>
            <pc:sldMk cId="4152879314" sldId="324"/>
            <ac:graphicFrameMk id="3" creationId="{FFD92E50-05D6-41F8-B48D-88C10860A2B2}"/>
          </ac:graphicFrameMkLst>
        </pc:graphicFrameChg>
        <pc:picChg chg="del">
          <ac:chgData name="Mandy BYRNE" userId="6be0712a-e9f9-4aff-a704-224fe206fc87" providerId="ADAL" clId="{02CED78F-EA78-4948-AA66-085F936106B7}" dt="2022-10-11T02:45:14.800" v="24" actId="478"/>
          <ac:picMkLst>
            <pc:docMk/>
            <pc:sldMk cId="4152879314" sldId="324"/>
            <ac:picMk id="4" creationId="{39E0BDA4-414E-4B14-8E31-63214F1B10C5}"/>
          </ac:picMkLst>
        </pc:picChg>
      </pc:sldChg>
      <pc:sldChg chg="delSp modSp mod">
        <pc:chgData name="Mandy BYRNE" userId="6be0712a-e9f9-4aff-a704-224fe206fc87" providerId="ADAL" clId="{02CED78F-EA78-4948-AA66-085F936106B7}" dt="2022-10-11T02:49:10.173" v="34" actId="14100"/>
        <pc:sldMkLst>
          <pc:docMk/>
          <pc:sldMk cId="1553537514" sldId="325"/>
        </pc:sldMkLst>
        <pc:graphicFrameChg chg="mod">
          <ac:chgData name="Mandy BYRNE" userId="6be0712a-e9f9-4aff-a704-224fe206fc87" providerId="ADAL" clId="{02CED78F-EA78-4948-AA66-085F936106B7}" dt="2022-10-11T02:49:10.173" v="34" actId="14100"/>
          <ac:graphicFrameMkLst>
            <pc:docMk/>
            <pc:sldMk cId="1553537514" sldId="325"/>
            <ac:graphicFrameMk id="3" creationId="{FC49CD13-B298-053D-1E6A-7A0007491AA4}"/>
          </ac:graphicFrameMkLst>
        </pc:graphicFrameChg>
        <pc:picChg chg="del">
          <ac:chgData name="Mandy BYRNE" userId="6be0712a-e9f9-4aff-a704-224fe206fc87" providerId="ADAL" clId="{02CED78F-EA78-4948-AA66-085F936106B7}" dt="2022-10-11T02:46:13.848" v="32" actId="478"/>
          <ac:picMkLst>
            <pc:docMk/>
            <pc:sldMk cId="1553537514" sldId="325"/>
            <ac:picMk id="10" creationId="{64863B0F-166D-4553-BB5B-DE48A58583D8}"/>
          </ac:picMkLst>
        </pc:picChg>
      </pc:sldChg>
      <pc:sldChg chg="delSp modSp mod">
        <pc:chgData name="Mandy BYRNE" userId="6be0712a-e9f9-4aff-a704-224fe206fc87" providerId="ADAL" clId="{02CED78F-EA78-4948-AA66-085F936106B7}" dt="2022-10-11T03:12:42.834" v="46" actId="1076"/>
        <pc:sldMkLst>
          <pc:docMk/>
          <pc:sldMk cId="2963358265" sldId="326"/>
        </pc:sldMkLst>
        <pc:graphicFrameChg chg="mod">
          <ac:chgData name="Mandy BYRNE" userId="6be0712a-e9f9-4aff-a704-224fe206fc87" providerId="ADAL" clId="{02CED78F-EA78-4948-AA66-085F936106B7}" dt="2022-10-11T03:12:14.747" v="41"/>
          <ac:graphicFrameMkLst>
            <pc:docMk/>
            <pc:sldMk cId="2963358265" sldId="326"/>
            <ac:graphicFrameMk id="6" creationId="{55099363-75A8-2476-815D-45EA93FBC12A}"/>
          </ac:graphicFrameMkLst>
        </pc:graphicFrameChg>
        <pc:picChg chg="del">
          <ac:chgData name="Mandy BYRNE" userId="6be0712a-e9f9-4aff-a704-224fe206fc87" providerId="ADAL" clId="{02CED78F-EA78-4948-AA66-085F936106B7}" dt="2022-10-11T02:50:03.943" v="38" actId="478"/>
          <ac:picMkLst>
            <pc:docMk/>
            <pc:sldMk cId="2963358265" sldId="326"/>
            <ac:picMk id="3" creationId="{9D2A6D4B-2BA1-4940-81F4-D37C34099382}"/>
          </ac:picMkLst>
        </pc:picChg>
        <pc:picChg chg="del">
          <ac:chgData name="Mandy BYRNE" userId="6be0712a-e9f9-4aff-a704-224fe206fc87" providerId="ADAL" clId="{02CED78F-EA78-4948-AA66-085F936106B7}" dt="2022-10-11T03:11:50.793" v="39"/>
          <ac:picMkLst>
            <pc:docMk/>
            <pc:sldMk cId="2963358265" sldId="326"/>
            <ac:picMk id="4" creationId="{D5923300-5DF3-83A2-A0F0-173220D7BE61}"/>
          </ac:picMkLst>
        </pc:picChg>
        <pc:picChg chg="del">
          <ac:chgData name="Mandy BYRNE" userId="6be0712a-e9f9-4aff-a704-224fe206fc87" providerId="ADAL" clId="{02CED78F-EA78-4948-AA66-085F936106B7}" dt="2022-10-11T03:12:00.371" v="40"/>
          <ac:picMkLst>
            <pc:docMk/>
            <pc:sldMk cId="2963358265" sldId="326"/>
            <ac:picMk id="5" creationId="{1219EF10-B3E8-0E66-8F28-1E902BF445FD}"/>
          </ac:picMkLst>
        </pc:picChg>
        <pc:picChg chg="mod">
          <ac:chgData name="Mandy BYRNE" userId="6be0712a-e9f9-4aff-a704-224fe206fc87" providerId="ADAL" clId="{02CED78F-EA78-4948-AA66-085F936106B7}" dt="2022-10-11T03:12:42.834" v="46" actId="1076"/>
          <ac:picMkLst>
            <pc:docMk/>
            <pc:sldMk cId="2963358265" sldId="326"/>
            <ac:picMk id="7" creationId="{FAE1822D-1842-3106-0220-9AF812BE897F}"/>
          </ac:picMkLst>
        </pc:picChg>
      </pc:sldChg>
      <pc:sldChg chg="delSp mod">
        <pc:chgData name="Mandy BYRNE" userId="6be0712a-e9f9-4aff-a704-224fe206fc87" providerId="ADAL" clId="{02CED78F-EA78-4948-AA66-085F936106B7}" dt="2022-10-12T23:47:26.625" v="190" actId="27918"/>
        <pc:sldMkLst>
          <pc:docMk/>
          <pc:sldMk cId="1687185386" sldId="327"/>
        </pc:sldMkLst>
        <pc:picChg chg="del">
          <ac:chgData name="Mandy BYRNE" userId="6be0712a-e9f9-4aff-a704-224fe206fc87" providerId="ADAL" clId="{02CED78F-EA78-4948-AA66-085F936106B7}" dt="2022-10-12T23:47:07.837" v="189" actId="478"/>
          <ac:picMkLst>
            <pc:docMk/>
            <pc:sldMk cId="1687185386" sldId="327"/>
            <ac:picMk id="3" creationId="{02685393-3AC1-47DE-88B3-6608D4CB5931}"/>
          </ac:picMkLst>
        </pc:picChg>
      </pc:sldChg>
      <pc:sldChg chg="delSp mod">
        <pc:chgData name="Mandy BYRNE" userId="6be0712a-e9f9-4aff-a704-224fe206fc87" providerId="ADAL" clId="{02CED78F-EA78-4948-AA66-085F936106B7}" dt="2022-10-12T23:54:49.234" v="211" actId="27918"/>
        <pc:sldMkLst>
          <pc:docMk/>
          <pc:sldMk cId="1768178966" sldId="328"/>
        </pc:sldMkLst>
        <pc:picChg chg="del">
          <ac:chgData name="Mandy BYRNE" userId="6be0712a-e9f9-4aff-a704-224fe206fc87" providerId="ADAL" clId="{02CED78F-EA78-4948-AA66-085F936106B7}" dt="2022-10-12T23:54:37.448" v="210" actId="478"/>
          <ac:picMkLst>
            <pc:docMk/>
            <pc:sldMk cId="1768178966" sldId="328"/>
            <ac:picMk id="3" creationId="{54CDBD20-043B-4127-BD8F-F6711D248E5B}"/>
          </ac:picMkLst>
        </pc:picChg>
      </pc:sldChg>
      <pc:sldChg chg="delSp modSp mod modNotesTx">
        <pc:chgData name="Mandy BYRNE" userId="6be0712a-e9f9-4aff-a704-224fe206fc87" providerId="ADAL" clId="{02CED78F-EA78-4948-AA66-085F936106B7}" dt="2022-10-11T03:43:07.673" v="121" actId="14100"/>
        <pc:sldMkLst>
          <pc:docMk/>
          <pc:sldMk cId="2670194095" sldId="329"/>
        </pc:sldMkLst>
        <pc:spChg chg="mod">
          <ac:chgData name="Mandy BYRNE" userId="6be0712a-e9f9-4aff-a704-224fe206fc87" providerId="ADAL" clId="{02CED78F-EA78-4948-AA66-085F936106B7}" dt="2022-10-11T03:42:35.997" v="115" actId="20577"/>
          <ac:spMkLst>
            <pc:docMk/>
            <pc:sldMk cId="2670194095" sldId="329"/>
            <ac:spMk id="2" creationId="{007814B3-953F-460F-9F31-91E3E5A23393}"/>
          </ac:spMkLst>
        </pc:spChg>
        <pc:graphicFrameChg chg="mod">
          <ac:chgData name="Mandy BYRNE" userId="6be0712a-e9f9-4aff-a704-224fe206fc87" providerId="ADAL" clId="{02CED78F-EA78-4948-AA66-085F936106B7}" dt="2022-10-11T03:43:07.673" v="121" actId="14100"/>
          <ac:graphicFrameMkLst>
            <pc:docMk/>
            <pc:sldMk cId="2670194095" sldId="329"/>
            <ac:graphicFrameMk id="4" creationId="{C0C5AD65-2129-A3DA-0708-A81AA7AC1AEC}"/>
          </ac:graphicFrameMkLst>
        </pc:graphicFrameChg>
        <pc:picChg chg="del">
          <ac:chgData name="Mandy BYRNE" userId="6be0712a-e9f9-4aff-a704-224fe206fc87" providerId="ADAL" clId="{02CED78F-EA78-4948-AA66-085F936106B7}" dt="2022-10-11T03:42:52.651" v="118" actId="478"/>
          <ac:picMkLst>
            <pc:docMk/>
            <pc:sldMk cId="2670194095" sldId="329"/>
            <ac:picMk id="3" creationId="{15E67D42-26AE-48B1-91B8-3018E93AD6CB}"/>
          </ac:picMkLst>
        </pc:picChg>
      </pc:sldChg>
      <pc:sldChg chg="addSp delSp modSp mod">
        <pc:chgData name="Mandy BYRNE" userId="6be0712a-e9f9-4aff-a704-224fe206fc87" providerId="ADAL" clId="{02CED78F-EA78-4948-AA66-085F936106B7}" dt="2022-10-17T01:52:27.229" v="286" actId="478"/>
        <pc:sldMkLst>
          <pc:docMk/>
          <pc:sldMk cId="939616535" sldId="330"/>
        </pc:sldMkLst>
        <pc:picChg chg="add del mod">
          <ac:chgData name="Mandy BYRNE" userId="6be0712a-e9f9-4aff-a704-224fe206fc87" providerId="ADAL" clId="{02CED78F-EA78-4948-AA66-085F936106B7}" dt="2022-10-12T23:52:33.100" v="207" actId="478"/>
          <ac:picMkLst>
            <pc:docMk/>
            <pc:sldMk cId="939616535" sldId="330"/>
            <ac:picMk id="3" creationId="{21989DBD-18A8-954F-CD23-9CBB229F536C}"/>
          </ac:picMkLst>
        </pc:picChg>
        <pc:picChg chg="del">
          <ac:chgData name="Mandy BYRNE" userId="6be0712a-e9f9-4aff-a704-224fe206fc87" providerId="ADAL" clId="{02CED78F-EA78-4948-AA66-085F936106B7}" dt="2022-10-17T01:45:00.716" v="250" actId="478"/>
          <ac:picMkLst>
            <pc:docMk/>
            <pc:sldMk cId="939616535" sldId="330"/>
            <ac:picMk id="4" creationId="{1FB85509-C3E5-B118-59DA-988427DDAD25}"/>
          </ac:picMkLst>
        </pc:picChg>
        <pc:picChg chg="add mod">
          <ac:chgData name="Mandy BYRNE" userId="6be0712a-e9f9-4aff-a704-224fe206fc87" providerId="ADAL" clId="{02CED78F-EA78-4948-AA66-085F936106B7}" dt="2022-10-17T01:52:19.218" v="284" actId="14100"/>
          <ac:picMkLst>
            <pc:docMk/>
            <pc:sldMk cId="939616535" sldId="330"/>
            <ac:picMk id="4" creationId="{A807ECD5-CD4C-3ED9-C0EF-04603482EFD9}"/>
          </ac:picMkLst>
        </pc:picChg>
        <pc:picChg chg="add del mod">
          <ac:chgData name="Mandy BYRNE" userId="6be0712a-e9f9-4aff-a704-224fe206fc87" providerId="ADAL" clId="{02CED78F-EA78-4948-AA66-085F936106B7}" dt="2022-10-17T01:52:27.229" v="286" actId="478"/>
          <ac:picMkLst>
            <pc:docMk/>
            <pc:sldMk cId="939616535" sldId="330"/>
            <ac:picMk id="5" creationId="{0331F806-6DBE-7365-BF0A-604BEB715114}"/>
          </ac:picMkLst>
        </pc:picChg>
        <pc:picChg chg="del">
          <ac:chgData name="Mandy BYRNE" userId="6be0712a-e9f9-4aff-a704-224fe206fc87" providerId="ADAL" clId="{02CED78F-EA78-4948-AA66-085F936106B7}" dt="2022-10-12T23:47:47.277" v="192" actId="478"/>
          <ac:picMkLst>
            <pc:docMk/>
            <pc:sldMk cId="939616535" sldId="330"/>
            <ac:picMk id="5" creationId="{8BD956FF-D057-436A-BF6F-5E4EFD0ADDA6}"/>
          </ac:picMkLst>
        </pc:picChg>
      </pc:sldChg>
      <pc:sldMasterChg chg="modSp modSldLayout">
        <pc:chgData name="Mandy BYRNE" userId="6be0712a-e9f9-4aff-a704-224fe206fc87" providerId="ADAL" clId="{02CED78F-EA78-4948-AA66-085F936106B7}" dt="2022-10-13T00:53:17.672" v="238" actId="207"/>
        <pc:sldMasterMkLst>
          <pc:docMk/>
          <pc:sldMasterMk cId="2231698175" sldId="2147483656"/>
        </pc:sldMasterMkLst>
        <pc:spChg chg="mod">
          <ac:chgData name="Mandy BYRNE" userId="6be0712a-e9f9-4aff-a704-224fe206fc87" providerId="ADAL" clId="{02CED78F-EA78-4948-AA66-085F936106B7}" dt="2022-10-13T00:53:03.393" v="236" actId="207"/>
          <ac:spMkLst>
            <pc:docMk/>
            <pc:sldMasterMk cId="2231698175" sldId="2147483656"/>
            <ac:spMk id="2" creationId="{00000000-0000-0000-0000-000000000000}"/>
          </ac:spMkLst>
        </pc:spChg>
        <pc:sldLayoutChg chg="modSp mod">
          <pc:chgData name="Mandy BYRNE" userId="6be0712a-e9f9-4aff-a704-224fe206fc87" providerId="ADAL" clId="{02CED78F-EA78-4948-AA66-085F936106B7}" dt="2022-10-13T00:52:56.224" v="235" actId="207"/>
          <pc:sldLayoutMkLst>
            <pc:docMk/>
            <pc:sldMasterMk cId="2231698175" sldId="2147483656"/>
            <pc:sldLayoutMk cId="2786279531" sldId="2147483660"/>
          </pc:sldLayoutMkLst>
          <pc:spChg chg="mod">
            <ac:chgData name="Mandy BYRNE" userId="6be0712a-e9f9-4aff-a704-224fe206fc87" providerId="ADAL" clId="{02CED78F-EA78-4948-AA66-085F936106B7}" dt="2022-10-13T00:52:56.224" v="235" actId="207"/>
            <ac:spMkLst>
              <pc:docMk/>
              <pc:sldMasterMk cId="2231698175" sldId="2147483656"/>
              <pc:sldLayoutMk cId="2786279531" sldId="2147483660"/>
              <ac:spMk id="7" creationId="{C70ACA28-C8C2-427A-AA05-B15026A6A5A1}"/>
            </ac:spMkLst>
          </pc:spChg>
        </pc:sldLayoutChg>
        <pc:sldLayoutChg chg="modSp mod">
          <pc:chgData name="Mandy BYRNE" userId="6be0712a-e9f9-4aff-a704-224fe206fc87" providerId="ADAL" clId="{02CED78F-EA78-4948-AA66-085F936106B7}" dt="2022-10-13T00:53:17.672" v="238" actId="207"/>
          <pc:sldLayoutMkLst>
            <pc:docMk/>
            <pc:sldMasterMk cId="2231698175" sldId="2147483656"/>
            <pc:sldLayoutMk cId="4150550755" sldId="2147483661"/>
          </pc:sldLayoutMkLst>
          <pc:spChg chg="mod">
            <ac:chgData name="Mandy BYRNE" userId="6be0712a-e9f9-4aff-a704-224fe206fc87" providerId="ADAL" clId="{02CED78F-EA78-4948-AA66-085F936106B7}" dt="2022-10-13T00:53:12.127" v="237" actId="207"/>
            <ac:spMkLst>
              <pc:docMk/>
              <pc:sldMasterMk cId="2231698175" sldId="2147483656"/>
              <pc:sldLayoutMk cId="4150550755" sldId="2147483661"/>
              <ac:spMk id="2" creationId="{00000000-0000-0000-0000-000000000000}"/>
            </ac:spMkLst>
          </pc:spChg>
          <pc:spChg chg="mod">
            <ac:chgData name="Mandy BYRNE" userId="6be0712a-e9f9-4aff-a704-224fe206fc87" providerId="ADAL" clId="{02CED78F-EA78-4948-AA66-085F936106B7}" dt="2022-10-13T00:53:17.672" v="238" actId="207"/>
            <ac:spMkLst>
              <pc:docMk/>
              <pc:sldMasterMk cId="2231698175" sldId="2147483656"/>
              <pc:sldLayoutMk cId="4150550755" sldId="2147483661"/>
              <ac:spMk id="7" creationId="{8A1D77AC-0391-4922-8A32-4FAAFC4F6D3B}"/>
            </ac:spMkLst>
          </pc:spChg>
        </pc:sldLayoutChg>
      </pc:sldMasterChg>
    </pc:docChg>
  </pc:docChgLst>
  <pc:docChgLst>
    <pc:chgData name="Mandy" userId="6be0712a-e9f9-4aff-a704-224fe206fc87" providerId="ADAL" clId="{9D568996-511C-4FC2-9EDA-12CC8F5551E0}"/>
    <pc:docChg chg="undo custSel modSld">
      <pc:chgData name="Mandy" userId="6be0712a-e9f9-4aff-a704-224fe206fc87" providerId="ADAL" clId="{9D568996-511C-4FC2-9EDA-12CC8F5551E0}" dt="2021-12-20T03:24:38.587" v="71" actId="1076"/>
      <pc:docMkLst>
        <pc:docMk/>
      </pc:docMkLst>
      <pc:sldChg chg="addSp delSp modSp mod">
        <pc:chgData name="Mandy" userId="6be0712a-e9f9-4aff-a704-224fe206fc87" providerId="ADAL" clId="{9D568996-511C-4FC2-9EDA-12CC8F5551E0}" dt="2021-12-20T03:22:33.557" v="64" actId="14100"/>
        <pc:sldMkLst>
          <pc:docMk/>
          <pc:sldMk cId="1061667405" sldId="310"/>
        </pc:sldMkLst>
        <pc:picChg chg="add mod">
          <ac:chgData name="Mandy" userId="6be0712a-e9f9-4aff-a704-224fe206fc87" providerId="ADAL" clId="{9D568996-511C-4FC2-9EDA-12CC8F5551E0}" dt="2021-12-20T03:22:33.557" v="64" actId="14100"/>
          <ac:picMkLst>
            <pc:docMk/>
            <pc:sldMk cId="1061667405" sldId="310"/>
            <ac:picMk id="4" creationId="{918BDFB6-31B8-449E-A5B8-88B30909C127}"/>
          </ac:picMkLst>
        </pc:picChg>
        <pc:picChg chg="del">
          <ac:chgData name="Mandy" userId="6be0712a-e9f9-4aff-a704-224fe206fc87" providerId="ADAL" clId="{9D568996-511C-4FC2-9EDA-12CC8F5551E0}" dt="2021-12-20T03:22:25.252" v="61" actId="478"/>
          <ac:picMkLst>
            <pc:docMk/>
            <pc:sldMk cId="1061667405" sldId="310"/>
            <ac:picMk id="5" creationId="{79509CEB-6FC0-49DC-9523-D23E66473413}"/>
          </ac:picMkLst>
        </pc:picChg>
      </pc:sldChg>
      <pc:sldChg chg="addSp delSp modSp mod">
        <pc:chgData name="Mandy" userId="6be0712a-e9f9-4aff-a704-224fe206fc87" providerId="ADAL" clId="{9D568996-511C-4FC2-9EDA-12CC8F5551E0}" dt="2021-12-20T03:24:06.467" v="68" actId="14100"/>
        <pc:sldMkLst>
          <pc:docMk/>
          <pc:sldMk cId="4185202799" sldId="311"/>
        </pc:sldMkLst>
        <pc:picChg chg="del">
          <ac:chgData name="Mandy" userId="6be0712a-e9f9-4aff-a704-224fe206fc87" providerId="ADAL" clId="{9D568996-511C-4FC2-9EDA-12CC8F5551E0}" dt="2021-12-20T03:23:17.856" v="65" actId="478"/>
          <ac:picMkLst>
            <pc:docMk/>
            <pc:sldMk cId="4185202799" sldId="311"/>
            <ac:picMk id="3" creationId="{62FE866A-FF89-4357-8D9D-6C15BFD29B33}"/>
          </ac:picMkLst>
        </pc:picChg>
        <pc:picChg chg="add mod">
          <ac:chgData name="Mandy" userId="6be0712a-e9f9-4aff-a704-224fe206fc87" providerId="ADAL" clId="{9D568996-511C-4FC2-9EDA-12CC8F5551E0}" dt="2021-12-20T03:24:06.467" v="68" actId="14100"/>
          <ac:picMkLst>
            <pc:docMk/>
            <pc:sldMk cId="4185202799" sldId="311"/>
            <ac:picMk id="5" creationId="{F856BCB7-CFF5-4B06-925F-CE55FF78CE61}"/>
          </ac:picMkLst>
        </pc:picChg>
      </pc:sldChg>
      <pc:sldChg chg="addSp delSp modSp mod modNotesTx">
        <pc:chgData name="Mandy" userId="6be0712a-e9f9-4aff-a704-224fe206fc87" providerId="ADAL" clId="{9D568996-511C-4FC2-9EDA-12CC8F5551E0}" dt="2021-12-20T03:20:06.601" v="58" actId="14100"/>
        <pc:sldMkLst>
          <pc:docMk/>
          <pc:sldMk cId="1524736805" sldId="312"/>
        </pc:sldMkLst>
        <pc:picChg chg="del">
          <ac:chgData name="Mandy" userId="6be0712a-e9f9-4aff-a704-224fe206fc87" providerId="ADAL" clId="{9D568996-511C-4FC2-9EDA-12CC8F5551E0}" dt="2021-12-20T03:19:33.257" v="53" actId="478"/>
          <ac:picMkLst>
            <pc:docMk/>
            <pc:sldMk cId="1524736805" sldId="312"/>
            <ac:picMk id="4" creationId="{F862AD86-785A-4EFE-9683-E04CDEB09BEB}"/>
          </ac:picMkLst>
        </pc:picChg>
        <pc:picChg chg="add mod">
          <ac:chgData name="Mandy" userId="6be0712a-e9f9-4aff-a704-224fe206fc87" providerId="ADAL" clId="{9D568996-511C-4FC2-9EDA-12CC8F5551E0}" dt="2021-12-20T03:20:06.601" v="58" actId="14100"/>
          <ac:picMkLst>
            <pc:docMk/>
            <pc:sldMk cId="1524736805" sldId="312"/>
            <ac:picMk id="5" creationId="{AAF2C00C-3686-4B3C-B9B5-5073F463D1B9}"/>
          </ac:picMkLst>
        </pc:picChg>
      </pc:sldChg>
      <pc:sldChg chg="addSp delSp modSp mod modNotesTx">
        <pc:chgData name="Mandy" userId="6be0712a-e9f9-4aff-a704-224fe206fc87" providerId="ADAL" clId="{9D568996-511C-4FC2-9EDA-12CC8F5551E0}" dt="2021-12-20T03:19:07.032" v="52" actId="1076"/>
        <pc:sldMkLst>
          <pc:docMk/>
          <pc:sldMk cId="620958906" sldId="313"/>
        </pc:sldMkLst>
        <pc:graphicFrameChg chg="del mod">
          <ac:chgData name="Mandy" userId="6be0712a-e9f9-4aff-a704-224fe206fc87" providerId="ADAL" clId="{9D568996-511C-4FC2-9EDA-12CC8F5551E0}" dt="2021-12-20T03:17:22.393" v="46"/>
          <ac:graphicFrameMkLst>
            <pc:docMk/>
            <pc:sldMk cId="620958906" sldId="313"/>
            <ac:graphicFrameMk id="8" creationId="{69BC04D7-F6FA-473B-B9F8-1DF3178AB96E}"/>
          </ac:graphicFrameMkLst>
        </pc:graphicFrameChg>
        <pc:graphicFrameChg chg="del">
          <ac:chgData name="Mandy" userId="6be0712a-e9f9-4aff-a704-224fe206fc87" providerId="ADAL" clId="{9D568996-511C-4FC2-9EDA-12CC8F5551E0}" dt="2021-12-20T03:17:35.077" v="47"/>
          <ac:graphicFrameMkLst>
            <pc:docMk/>
            <pc:sldMk cId="620958906" sldId="313"/>
            <ac:graphicFrameMk id="9" creationId="{876613EB-B829-4B0A-A708-4C2E25C6A135}"/>
          </ac:graphicFrameMkLst>
        </pc:graphicFrameChg>
        <pc:picChg chg="del mod">
          <ac:chgData name="Mandy" userId="6be0712a-e9f9-4aff-a704-224fe206fc87" providerId="ADAL" clId="{9D568996-511C-4FC2-9EDA-12CC8F5551E0}" dt="2021-12-20T03:16:19.899" v="40" actId="478"/>
          <ac:picMkLst>
            <pc:docMk/>
            <pc:sldMk cId="620958906" sldId="313"/>
            <ac:picMk id="3" creationId="{C475C1F6-A269-47E2-A438-3E5F9C5AAD24}"/>
          </ac:picMkLst>
        </pc:picChg>
        <pc:picChg chg="del">
          <ac:chgData name="Mandy" userId="6be0712a-e9f9-4aff-a704-224fe206fc87" providerId="ADAL" clId="{9D568996-511C-4FC2-9EDA-12CC8F5551E0}" dt="2021-12-20T03:16:39.825" v="41"/>
          <ac:picMkLst>
            <pc:docMk/>
            <pc:sldMk cId="620958906" sldId="313"/>
            <ac:picMk id="5" creationId="{0D7F9483-DB73-4A10-97C0-8658912A361C}"/>
          </ac:picMkLst>
        </pc:picChg>
        <pc:picChg chg="del">
          <ac:chgData name="Mandy" userId="6be0712a-e9f9-4aff-a704-224fe206fc87" providerId="ADAL" clId="{9D568996-511C-4FC2-9EDA-12CC8F5551E0}" dt="2021-12-20T03:16:56.302" v="42"/>
          <ac:picMkLst>
            <pc:docMk/>
            <pc:sldMk cId="620958906" sldId="313"/>
            <ac:picMk id="6" creationId="{2CE4FC5E-05B3-42BA-975A-DADD4FC15A63}"/>
          </ac:picMkLst>
        </pc:picChg>
        <pc:picChg chg="del">
          <ac:chgData name="Mandy" userId="6be0712a-e9f9-4aff-a704-224fe206fc87" providerId="ADAL" clId="{9D568996-511C-4FC2-9EDA-12CC8F5551E0}" dt="2021-12-20T03:17:05.207" v="43"/>
          <ac:picMkLst>
            <pc:docMk/>
            <pc:sldMk cId="620958906" sldId="313"/>
            <ac:picMk id="7" creationId="{3360F5E6-CC07-4170-BC6D-50FEDD22CD85}"/>
          </ac:picMkLst>
        </pc:picChg>
        <pc:picChg chg="add del">
          <ac:chgData name="Mandy" userId="6be0712a-e9f9-4aff-a704-224fe206fc87" providerId="ADAL" clId="{9D568996-511C-4FC2-9EDA-12CC8F5551E0}" dt="2021-12-20T03:18:56.352" v="49" actId="22"/>
          <ac:picMkLst>
            <pc:docMk/>
            <pc:sldMk cId="620958906" sldId="313"/>
            <ac:picMk id="11" creationId="{4AF2582E-8A51-42B6-A231-5E7A8D5C4E20}"/>
          </ac:picMkLst>
        </pc:picChg>
        <pc:picChg chg="add mod">
          <ac:chgData name="Mandy" userId="6be0712a-e9f9-4aff-a704-224fe206fc87" providerId="ADAL" clId="{9D568996-511C-4FC2-9EDA-12CC8F5551E0}" dt="2021-12-20T03:19:07.032" v="52" actId="1076"/>
          <ac:picMkLst>
            <pc:docMk/>
            <pc:sldMk cId="620958906" sldId="313"/>
            <ac:picMk id="13" creationId="{C8EAB5A0-2CB0-4B47-B419-EBDFB906672B}"/>
          </ac:picMkLst>
        </pc:picChg>
      </pc:sldChg>
      <pc:sldChg chg="modSp mod">
        <pc:chgData name="Mandy" userId="6be0712a-e9f9-4aff-a704-224fe206fc87" providerId="ADAL" clId="{9D568996-511C-4FC2-9EDA-12CC8F5551E0}" dt="2021-12-19T05:59:26.789" v="1" actId="1076"/>
        <pc:sldMkLst>
          <pc:docMk/>
          <pc:sldMk cId="2670194095" sldId="329"/>
        </pc:sldMkLst>
        <pc:picChg chg="mod">
          <ac:chgData name="Mandy" userId="6be0712a-e9f9-4aff-a704-224fe206fc87" providerId="ADAL" clId="{9D568996-511C-4FC2-9EDA-12CC8F5551E0}" dt="2021-12-19T05:59:26.789" v="1" actId="1076"/>
          <ac:picMkLst>
            <pc:docMk/>
            <pc:sldMk cId="2670194095" sldId="329"/>
            <ac:picMk id="3" creationId="{15E67D42-26AE-48B1-91B8-3018E93AD6CB}"/>
          </ac:picMkLst>
        </pc:picChg>
      </pc:sldChg>
      <pc:sldChg chg="addSp delSp modSp mod">
        <pc:chgData name="Mandy" userId="6be0712a-e9f9-4aff-a704-224fe206fc87" providerId="ADAL" clId="{9D568996-511C-4FC2-9EDA-12CC8F5551E0}" dt="2021-12-20T03:24:38.587" v="71" actId="1076"/>
        <pc:sldMkLst>
          <pc:docMk/>
          <pc:sldMk cId="939616535" sldId="330"/>
        </pc:sldMkLst>
        <pc:picChg chg="del">
          <ac:chgData name="Mandy" userId="6be0712a-e9f9-4aff-a704-224fe206fc87" providerId="ADAL" clId="{9D568996-511C-4FC2-9EDA-12CC8F5551E0}" dt="2021-12-20T03:23:20.302" v="66" actId="478"/>
          <ac:picMkLst>
            <pc:docMk/>
            <pc:sldMk cId="939616535" sldId="330"/>
            <ac:picMk id="4" creationId="{AD6CBF39-3BFC-4EAF-BDFD-D3F2F2275051}"/>
          </ac:picMkLst>
        </pc:picChg>
        <pc:picChg chg="add mod">
          <ac:chgData name="Mandy" userId="6be0712a-e9f9-4aff-a704-224fe206fc87" providerId="ADAL" clId="{9D568996-511C-4FC2-9EDA-12CC8F5551E0}" dt="2021-12-20T03:24:38.587" v="71" actId="1076"/>
          <ac:picMkLst>
            <pc:docMk/>
            <pc:sldMk cId="939616535" sldId="330"/>
            <ac:picMk id="5" creationId="{8BD956FF-D057-436A-BF6F-5E4EFD0ADDA6}"/>
          </ac:picMkLst>
        </pc:picChg>
      </pc:sldChg>
    </pc:docChg>
  </pc:docChgLst>
  <pc:docChgLst>
    <pc:chgData name="Mandy BYRNE" userId="6be0712a-e9f9-4aff-a704-224fe206fc87" providerId="ADAL" clId="{5DE64AA3-1423-4E45-9A9E-A9002EB453B9}"/>
    <pc:docChg chg="custSel modSld modMainMaster">
      <pc:chgData name="Mandy BYRNE" userId="6be0712a-e9f9-4aff-a704-224fe206fc87" providerId="ADAL" clId="{5DE64AA3-1423-4E45-9A9E-A9002EB453B9}" dt="2022-06-28T06:27:04.759" v="39" actId="27918"/>
      <pc:docMkLst>
        <pc:docMk/>
      </pc:docMkLst>
      <pc:sldChg chg="delSp mod">
        <pc:chgData name="Mandy BYRNE" userId="6be0712a-e9f9-4aff-a704-224fe206fc87" providerId="ADAL" clId="{5DE64AA3-1423-4E45-9A9E-A9002EB453B9}" dt="2022-06-28T06:27:04.759" v="39" actId="27918"/>
        <pc:sldMkLst>
          <pc:docMk/>
          <pc:sldMk cId="1395314822" sldId="281"/>
        </pc:sldMkLst>
        <pc:picChg chg="del">
          <ac:chgData name="Mandy BYRNE" userId="6be0712a-e9f9-4aff-a704-224fe206fc87" providerId="ADAL" clId="{5DE64AA3-1423-4E45-9A9E-A9002EB453B9}" dt="2022-06-28T06:26:57.906" v="38" actId="478"/>
          <ac:picMkLst>
            <pc:docMk/>
            <pc:sldMk cId="1395314822" sldId="281"/>
            <ac:picMk id="2" creationId="{3499CB66-9C05-428F-8800-793B7F2D8966}"/>
          </ac:picMkLst>
        </pc:picChg>
      </pc:sldChg>
      <pc:sldChg chg="delSp mod">
        <pc:chgData name="Mandy BYRNE" userId="6be0712a-e9f9-4aff-a704-224fe206fc87" providerId="ADAL" clId="{5DE64AA3-1423-4E45-9A9E-A9002EB453B9}" dt="2022-06-28T06:24:30.959" v="33" actId="27918"/>
        <pc:sldMkLst>
          <pc:docMk/>
          <pc:sldMk cId="4199089536" sldId="284"/>
        </pc:sldMkLst>
        <pc:picChg chg="del">
          <ac:chgData name="Mandy BYRNE" userId="6be0712a-e9f9-4aff-a704-224fe206fc87" providerId="ADAL" clId="{5DE64AA3-1423-4E45-9A9E-A9002EB453B9}" dt="2022-06-28T06:11:41.858" v="25" actId="478"/>
          <ac:picMkLst>
            <pc:docMk/>
            <pc:sldMk cId="4199089536" sldId="284"/>
            <ac:picMk id="2" creationId="{CB4946B5-5260-41B7-80CC-26B967D34271}"/>
          </ac:picMkLst>
        </pc:picChg>
        <pc:picChg chg="del">
          <ac:chgData name="Mandy BYRNE" userId="6be0712a-e9f9-4aff-a704-224fe206fc87" providerId="ADAL" clId="{5DE64AA3-1423-4E45-9A9E-A9002EB453B9}" dt="2022-06-28T06:12:45.713" v="29" actId="478"/>
          <ac:picMkLst>
            <pc:docMk/>
            <pc:sldMk cId="4199089536" sldId="284"/>
            <ac:picMk id="4" creationId="{51381CE8-1C06-863C-C284-5B5F890E07D5}"/>
          </ac:picMkLst>
        </pc:picChg>
      </pc:sldChg>
      <pc:sldChg chg="delSp mod">
        <pc:chgData name="Mandy BYRNE" userId="6be0712a-e9f9-4aff-a704-224fe206fc87" providerId="ADAL" clId="{5DE64AA3-1423-4E45-9A9E-A9002EB453B9}" dt="2022-06-28T06:12:22.131" v="27" actId="27918"/>
        <pc:sldMkLst>
          <pc:docMk/>
          <pc:sldMk cId="2820373040" sldId="285"/>
        </pc:sldMkLst>
        <pc:picChg chg="del">
          <ac:chgData name="Mandy BYRNE" userId="6be0712a-e9f9-4aff-a704-224fe206fc87" providerId="ADAL" clId="{5DE64AA3-1423-4E45-9A9E-A9002EB453B9}" dt="2022-06-28T06:12:04.993" v="26" actId="478"/>
          <ac:picMkLst>
            <pc:docMk/>
            <pc:sldMk cId="2820373040" sldId="285"/>
            <ac:picMk id="2" creationId="{F76CB430-429D-4535-BDC8-C4FD390C45CE}"/>
          </ac:picMkLst>
        </pc:picChg>
      </pc:sldChg>
      <pc:sldChg chg="addSp delSp modSp mod">
        <pc:chgData name="Mandy BYRNE" userId="6be0712a-e9f9-4aff-a704-224fe206fc87" providerId="ADAL" clId="{5DE64AA3-1423-4E45-9A9E-A9002EB453B9}" dt="2022-06-28T06:15:06.688" v="32" actId="27918"/>
        <pc:sldMkLst>
          <pc:docMk/>
          <pc:sldMk cId="4077762403" sldId="286"/>
        </pc:sldMkLst>
        <pc:picChg chg="del">
          <ac:chgData name="Mandy BYRNE" userId="6be0712a-e9f9-4aff-a704-224fe206fc87" providerId="ADAL" clId="{5DE64AA3-1423-4E45-9A9E-A9002EB453B9}" dt="2022-06-28T06:10:42.952" v="24"/>
          <ac:picMkLst>
            <pc:docMk/>
            <pc:sldMk cId="4077762403" sldId="286"/>
            <ac:picMk id="3" creationId="{35281280-8059-891C-814C-33B05CD1DA6D}"/>
          </ac:picMkLst>
        </pc:picChg>
        <pc:picChg chg="add del mod">
          <ac:chgData name="Mandy BYRNE" userId="6be0712a-e9f9-4aff-a704-224fe206fc87" providerId="ADAL" clId="{5DE64AA3-1423-4E45-9A9E-A9002EB453B9}" dt="2022-06-28T06:10:42.181" v="23"/>
          <ac:picMkLst>
            <pc:docMk/>
            <pc:sldMk cId="4077762403" sldId="286"/>
            <ac:picMk id="4" creationId="{E20F5EAC-2D8A-001E-A314-55799D38F60C}"/>
          </ac:picMkLst>
        </pc:picChg>
        <pc:picChg chg="del">
          <ac:chgData name="Mandy BYRNE" userId="6be0712a-e9f9-4aff-a704-224fe206fc87" providerId="ADAL" clId="{5DE64AA3-1423-4E45-9A9E-A9002EB453B9}" dt="2022-06-28T06:12:41.553" v="28" actId="478"/>
          <ac:picMkLst>
            <pc:docMk/>
            <pc:sldMk cId="4077762403" sldId="286"/>
            <ac:picMk id="5" creationId="{04CB529B-FB0E-BD23-A7BC-1689FF40579C}"/>
          </ac:picMkLst>
        </pc:picChg>
        <pc:picChg chg="del">
          <ac:chgData name="Mandy BYRNE" userId="6be0712a-e9f9-4aff-a704-224fe206fc87" providerId="ADAL" clId="{5DE64AA3-1423-4E45-9A9E-A9002EB453B9}" dt="2022-06-28T06:09:22.355" v="21" actId="478"/>
          <ac:picMkLst>
            <pc:docMk/>
            <pc:sldMk cId="4077762403" sldId="286"/>
            <ac:picMk id="8" creationId="{3CCF907F-734D-49B6-88F2-A8ABB2E6C03D}"/>
          </ac:picMkLst>
        </pc:picChg>
      </pc:sldChg>
      <pc:sldChg chg="delSp mod">
        <pc:chgData name="Mandy BYRNE" userId="6be0712a-e9f9-4aff-a704-224fe206fc87" providerId="ADAL" clId="{5DE64AA3-1423-4E45-9A9E-A9002EB453B9}" dt="2022-06-28T06:25:26.635" v="35" actId="27918"/>
        <pc:sldMkLst>
          <pc:docMk/>
          <pc:sldMk cId="600185563" sldId="287"/>
        </pc:sldMkLst>
        <pc:picChg chg="del">
          <ac:chgData name="Mandy BYRNE" userId="6be0712a-e9f9-4aff-a704-224fe206fc87" providerId="ADAL" clId="{5DE64AA3-1423-4E45-9A9E-A9002EB453B9}" dt="2022-06-28T06:25:19.434" v="34" actId="478"/>
          <ac:picMkLst>
            <pc:docMk/>
            <pc:sldMk cId="600185563" sldId="287"/>
            <ac:picMk id="4" creationId="{243F35CF-70D1-4563-AC1A-38C5E7ECDEED}"/>
          </ac:picMkLst>
        </pc:picChg>
      </pc:sldChg>
      <pc:sldChg chg="delSp mod">
        <pc:chgData name="Mandy BYRNE" userId="6be0712a-e9f9-4aff-a704-224fe206fc87" providerId="ADAL" clId="{5DE64AA3-1423-4E45-9A9E-A9002EB453B9}" dt="2022-06-28T06:25:50.764" v="37" actId="27918"/>
        <pc:sldMkLst>
          <pc:docMk/>
          <pc:sldMk cId="3843246129" sldId="288"/>
        </pc:sldMkLst>
        <pc:picChg chg="del">
          <ac:chgData name="Mandy BYRNE" userId="6be0712a-e9f9-4aff-a704-224fe206fc87" providerId="ADAL" clId="{5DE64AA3-1423-4E45-9A9E-A9002EB453B9}" dt="2022-06-28T06:25:31.466" v="36" actId="478"/>
          <ac:picMkLst>
            <pc:docMk/>
            <pc:sldMk cId="3843246129" sldId="288"/>
            <ac:picMk id="4" creationId="{070728DA-9C20-4532-9DFD-E0FC2F90D056}"/>
          </ac:picMkLst>
        </pc:picChg>
      </pc:sldChg>
      <pc:sldChg chg="modSp mod">
        <pc:chgData name="Mandy BYRNE" userId="6be0712a-e9f9-4aff-a704-224fe206fc87" providerId="ADAL" clId="{5DE64AA3-1423-4E45-9A9E-A9002EB453B9}" dt="2022-06-28T06:07:46.576" v="4" actId="6549"/>
        <pc:sldMkLst>
          <pc:docMk/>
          <pc:sldMk cId="218291586" sldId="322"/>
        </pc:sldMkLst>
        <pc:spChg chg="mod">
          <ac:chgData name="Mandy BYRNE" userId="6be0712a-e9f9-4aff-a704-224fe206fc87" providerId="ADAL" clId="{5DE64AA3-1423-4E45-9A9E-A9002EB453B9}" dt="2022-06-28T06:07:46.576" v="4" actId="6549"/>
          <ac:spMkLst>
            <pc:docMk/>
            <pc:sldMk cId="218291586" sldId="322"/>
            <ac:spMk id="2" creationId="{82C3EBCF-022E-48F9-BA86-0863D9681A72}"/>
          </ac:spMkLst>
        </pc:spChg>
      </pc:sldChg>
      <pc:sldMasterChg chg="modSldLayout">
        <pc:chgData name="Mandy BYRNE" userId="6be0712a-e9f9-4aff-a704-224fe206fc87" providerId="ADAL" clId="{5DE64AA3-1423-4E45-9A9E-A9002EB453B9}" dt="2022-06-28T06:08:36.899" v="20" actId="20577"/>
        <pc:sldMasterMkLst>
          <pc:docMk/>
          <pc:sldMasterMk cId="2231698175" sldId="2147483656"/>
        </pc:sldMasterMkLst>
        <pc:sldLayoutChg chg="modSp mod">
          <pc:chgData name="Mandy BYRNE" userId="6be0712a-e9f9-4aff-a704-224fe206fc87" providerId="ADAL" clId="{5DE64AA3-1423-4E45-9A9E-A9002EB453B9}" dt="2022-06-28T06:08:14.629" v="12" actId="20577"/>
          <pc:sldLayoutMkLst>
            <pc:docMk/>
            <pc:sldMasterMk cId="2231698175" sldId="2147483656"/>
            <pc:sldLayoutMk cId="2786279531" sldId="2147483660"/>
          </pc:sldLayoutMkLst>
          <pc:spChg chg="mod">
            <ac:chgData name="Mandy BYRNE" userId="6be0712a-e9f9-4aff-a704-224fe206fc87" providerId="ADAL" clId="{5DE64AA3-1423-4E45-9A9E-A9002EB453B9}" dt="2022-06-28T06:08:14.629" v="12" actId="20577"/>
            <ac:spMkLst>
              <pc:docMk/>
              <pc:sldMasterMk cId="2231698175" sldId="2147483656"/>
              <pc:sldLayoutMk cId="2786279531" sldId="2147483660"/>
              <ac:spMk id="7" creationId="{C70ACA28-C8C2-427A-AA05-B15026A6A5A1}"/>
            </ac:spMkLst>
          </pc:spChg>
        </pc:sldLayoutChg>
        <pc:sldLayoutChg chg="modSp mod">
          <pc:chgData name="Mandy BYRNE" userId="6be0712a-e9f9-4aff-a704-224fe206fc87" providerId="ADAL" clId="{5DE64AA3-1423-4E45-9A9E-A9002EB453B9}" dt="2022-06-28T06:08:36.899" v="20" actId="20577"/>
          <pc:sldLayoutMkLst>
            <pc:docMk/>
            <pc:sldMasterMk cId="2231698175" sldId="2147483656"/>
            <pc:sldLayoutMk cId="4150550755" sldId="2147483661"/>
          </pc:sldLayoutMkLst>
          <pc:spChg chg="mod">
            <ac:chgData name="Mandy BYRNE" userId="6be0712a-e9f9-4aff-a704-224fe206fc87" providerId="ADAL" clId="{5DE64AA3-1423-4E45-9A9E-A9002EB453B9}" dt="2022-06-28T06:08:36.899" v="20" actId="20577"/>
            <ac:spMkLst>
              <pc:docMk/>
              <pc:sldMasterMk cId="2231698175" sldId="2147483656"/>
              <pc:sldLayoutMk cId="4150550755" sldId="2147483661"/>
              <ac:spMk id="7" creationId="{8A1D77AC-0391-4922-8A32-4FAAFC4F6D3B}"/>
            </ac:spMkLst>
          </pc:spChg>
        </pc:sldLayoutChg>
      </pc:sldMasterChg>
    </pc:docChg>
  </pc:docChgLst>
  <pc:docChgLst>
    <pc:chgData name="BYRNE, Mandy" userId="S::byrnaz@austin.org.au::6be0712a-e9f9-4aff-a704-224fe206fc87" providerId="AD" clId="Web-{BD44CF72-9C8B-B7F6-8824-6EA3A4B8E339}"/>
    <pc:docChg chg="modSld">
      <pc:chgData name="BYRNE, Mandy" userId="S::byrnaz@austin.org.au::6be0712a-e9f9-4aff-a704-224fe206fc87" providerId="AD" clId="Web-{BD44CF72-9C8B-B7F6-8824-6EA3A4B8E339}" dt="2022-10-17T01:36:42.079" v="0" actId="1076"/>
      <pc:docMkLst>
        <pc:docMk/>
      </pc:docMkLst>
      <pc:sldChg chg="modSp">
        <pc:chgData name="BYRNE, Mandy" userId="S::byrnaz@austin.org.au::6be0712a-e9f9-4aff-a704-224fe206fc87" providerId="AD" clId="Web-{BD44CF72-9C8B-B7F6-8824-6EA3A4B8E339}" dt="2022-10-17T01:36:42.079" v="0" actId="1076"/>
        <pc:sldMkLst>
          <pc:docMk/>
          <pc:sldMk cId="1061667405" sldId="310"/>
        </pc:sldMkLst>
        <pc:picChg chg="mod">
          <ac:chgData name="BYRNE, Mandy" userId="S::byrnaz@austin.org.au::6be0712a-e9f9-4aff-a704-224fe206fc87" providerId="AD" clId="Web-{BD44CF72-9C8B-B7F6-8824-6EA3A4B8E339}" dt="2022-10-17T01:36:42.079" v="0" actId="1076"/>
          <ac:picMkLst>
            <pc:docMk/>
            <pc:sldMk cId="1061667405" sldId="310"/>
            <ac:picMk id="6" creationId="{9BE57940-0DB2-EE65-F534-C7BAA4969797}"/>
          </ac:picMkLst>
        </pc:picChg>
      </pc:sldChg>
    </pc:docChg>
  </pc:docChgLst>
  <pc:docChgLst>
    <pc:chgData name="BYRNE, Mandy" userId="S::byrnaz@austin.org.au::6be0712a-e9f9-4aff-a704-224fe206fc87" providerId="AD" clId="Web-{69411EC9-574D-DFF9-0021-AB341D41AC70}"/>
    <pc:docChg chg="modSld">
      <pc:chgData name="BYRNE, Mandy" userId="S::byrnaz@austin.org.au::6be0712a-e9f9-4aff-a704-224fe206fc87" providerId="AD" clId="Web-{69411EC9-574D-DFF9-0021-AB341D41AC70}" dt="2021-12-20T03:12:35.119" v="17"/>
      <pc:docMkLst>
        <pc:docMk/>
      </pc:docMkLst>
      <pc:sldChg chg="modSp">
        <pc:chgData name="BYRNE, Mandy" userId="S::byrnaz@austin.org.au::6be0712a-e9f9-4aff-a704-224fe206fc87" providerId="AD" clId="Web-{69411EC9-574D-DFF9-0021-AB341D41AC70}" dt="2021-12-20T03:10:56.020" v="3" actId="20577"/>
        <pc:sldMkLst>
          <pc:docMk/>
          <pc:sldMk cId="1061667405" sldId="310"/>
        </pc:sldMkLst>
        <pc:spChg chg="mod">
          <ac:chgData name="BYRNE, Mandy" userId="S::byrnaz@austin.org.au::6be0712a-e9f9-4aff-a704-224fe206fc87" providerId="AD" clId="Web-{69411EC9-574D-DFF9-0021-AB341D41AC70}" dt="2021-12-20T03:10:56.020" v="3" actId="20577"/>
          <ac:spMkLst>
            <pc:docMk/>
            <pc:sldMk cId="1061667405" sldId="310"/>
            <ac:spMk id="2" creationId="{004E0D2D-BBC2-4899-AA08-C050E11EC134}"/>
          </ac:spMkLst>
        </pc:spChg>
      </pc:sldChg>
      <pc:sldChg chg="modSp">
        <pc:chgData name="BYRNE, Mandy" userId="S::byrnaz@austin.org.au::6be0712a-e9f9-4aff-a704-224fe206fc87" providerId="AD" clId="Web-{69411EC9-574D-DFF9-0021-AB341D41AC70}" dt="2021-12-20T03:11:36.882" v="10" actId="20577"/>
        <pc:sldMkLst>
          <pc:docMk/>
          <pc:sldMk cId="4185202799" sldId="311"/>
        </pc:sldMkLst>
        <pc:spChg chg="mod">
          <ac:chgData name="BYRNE, Mandy" userId="S::byrnaz@austin.org.au::6be0712a-e9f9-4aff-a704-224fe206fc87" providerId="AD" clId="Web-{69411EC9-574D-DFF9-0021-AB341D41AC70}" dt="2021-12-20T03:11:36.882" v="10" actId="20577"/>
          <ac:spMkLst>
            <pc:docMk/>
            <pc:sldMk cId="4185202799" sldId="311"/>
            <ac:spMk id="2" creationId="{BD91F817-352A-4C0F-8873-9762F7036B00}"/>
          </ac:spMkLst>
        </pc:spChg>
        <pc:picChg chg="mod">
          <ac:chgData name="BYRNE, Mandy" userId="S::byrnaz@austin.org.au::6be0712a-e9f9-4aff-a704-224fe206fc87" providerId="AD" clId="Web-{69411EC9-574D-DFF9-0021-AB341D41AC70}" dt="2021-12-20T03:11:19.724" v="4" actId="14100"/>
          <ac:picMkLst>
            <pc:docMk/>
            <pc:sldMk cId="4185202799" sldId="311"/>
            <ac:picMk id="3" creationId="{62FE866A-FF89-4357-8D9D-6C15BFD29B33}"/>
          </ac:picMkLst>
        </pc:picChg>
      </pc:sldChg>
      <pc:sldChg chg="delSp modSp">
        <pc:chgData name="BYRNE, Mandy" userId="S::byrnaz@austin.org.au::6be0712a-e9f9-4aff-a704-224fe206fc87" providerId="AD" clId="Web-{69411EC9-574D-DFF9-0021-AB341D41AC70}" dt="2021-12-20T03:12:35.119" v="17"/>
        <pc:sldMkLst>
          <pc:docMk/>
          <pc:sldMk cId="620958906" sldId="313"/>
        </pc:sldMkLst>
        <pc:picChg chg="del mod">
          <ac:chgData name="BYRNE, Mandy" userId="S::byrnaz@austin.org.au::6be0712a-e9f9-4aff-a704-224fe206fc87" providerId="AD" clId="Web-{69411EC9-574D-DFF9-0021-AB341D41AC70}" dt="2021-12-20T03:12:35.119" v="17"/>
          <ac:picMkLst>
            <pc:docMk/>
            <pc:sldMk cId="620958906" sldId="313"/>
            <ac:picMk id="4" creationId="{3D1953EA-C976-4636-834E-0358E1009B18}"/>
          </ac:picMkLst>
        </pc:picChg>
      </pc:sldChg>
      <pc:sldChg chg="modSp">
        <pc:chgData name="BYRNE, Mandy" userId="S::byrnaz@austin.org.au::6be0712a-e9f9-4aff-a704-224fe206fc87" providerId="AD" clId="Web-{69411EC9-574D-DFF9-0021-AB341D41AC70}" dt="2021-12-20T03:11:54.195" v="15" actId="20577"/>
        <pc:sldMkLst>
          <pc:docMk/>
          <pc:sldMk cId="939616535" sldId="330"/>
        </pc:sldMkLst>
        <pc:spChg chg="mod">
          <ac:chgData name="BYRNE, Mandy" userId="S::byrnaz@austin.org.au::6be0712a-e9f9-4aff-a704-224fe206fc87" providerId="AD" clId="Web-{69411EC9-574D-DFF9-0021-AB341D41AC70}" dt="2021-12-20T03:11:54.195" v="15" actId="20577"/>
          <ac:spMkLst>
            <pc:docMk/>
            <pc:sldMk cId="939616535" sldId="330"/>
            <ac:spMk id="2" creationId="{BD91F817-352A-4C0F-8873-9762F7036B00}"/>
          </ac:spMkLst>
        </pc:spChg>
      </pc:sldChg>
    </pc:docChg>
  </pc:docChgLst>
  <pc:docChgLst>
    <pc:chgData name="BYRNE, Mandy" userId="S::byrnaz@austin.org.au::6be0712a-e9f9-4aff-a704-224fe206fc87" providerId="AD" clId="Web-{06CE5647-D720-8792-04AA-B3D773E676F9}"/>
    <pc:docChg chg="modSld">
      <pc:chgData name="BYRNE, Mandy" userId="S::byrnaz@austin.org.au::6be0712a-e9f9-4aff-a704-224fe206fc87" providerId="AD" clId="Web-{06CE5647-D720-8792-04AA-B3D773E676F9}" dt="2022-06-28T06:24:02.839" v="3"/>
      <pc:docMkLst>
        <pc:docMk/>
      </pc:docMkLst>
      <pc:sldChg chg="delSp modSp">
        <pc:chgData name="BYRNE, Mandy" userId="S::byrnaz@austin.org.au::6be0712a-e9f9-4aff-a704-224fe206fc87" providerId="AD" clId="Web-{06CE5647-D720-8792-04AA-B3D773E676F9}" dt="2022-06-28T06:24:02.839" v="3"/>
        <pc:sldMkLst>
          <pc:docMk/>
          <pc:sldMk cId="4199089536" sldId="284"/>
        </pc:sldMkLst>
        <pc:spChg chg="mod">
          <ac:chgData name="BYRNE, Mandy" userId="S::byrnaz@austin.org.au::6be0712a-e9f9-4aff-a704-224fe206fc87" providerId="AD" clId="Web-{06CE5647-D720-8792-04AA-B3D773E676F9}" dt="2022-06-28T06:23:42.416" v="1" actId="20577"/>
          <ac:spMkLst>
            <pc:docMk/>
            <pc:sldMk cId="4199089536" sldId="284"/>
            <ac:spMk id="3" creationId="{A00A00C1-CF54-4B70-88C1-C18174271608}"/>
          </ac:spMkLst>
        </pc:spChg>
        <pc:graphicFrameChg chg="del">
          <ac:chgData name="BYRNE, Mandy" userId="S::byrnaz@austin.org.au::6be0712a-e9f9-4aff-a704-224fe206fc87" providerId="AD" clId="Web-{06CE5647-D720-8792-04AA-B3D773E676F9}" dt="2022-06-28T06:24:02.839" v="3"/>
          <ac:graphicFrameMkLst>
            <pc:docMk/>
            <pc:sldMk cId="4199089536" sldId="284"/>
            <ac:graphicFrameMk id="5" creationId="{0B45DE31-F264-41CD-B3E8-D59622D45730}"/>
          </ac:graphicFrameMkLst>
        </pc:graphicFrameChg>
        <pc:graphicFrameChg chg="del">
          <ac:chgData name="BYRNE, Mandy" userId="S::byrnaz@austin.org.au::6be0712a-e9f9-4aff-a704-224fe206fc87" providerId="AD" clId="Web-{06CE5647-D720-8792-04AA-B3D773E676F9}" dt="2022-06-28T06:23:51.916" v="2"/>
          <ac:graphicFrameMkLst>
            <pc:docMk/>
            <pc:sldMk cId="4199089536" sldId="284"/>
            <ac:graphicFrameMk id="6" creationId="{7B4F2EF5-C670-49F3-812D-EA5EA7BBB325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ustinhealth.sharepoint.com/sites/D/livert/Restrict/ANZLITR/Annual%20Reports/_33rd%20Annual%20Report%20Data%20to%2031%20Dec%202021/Excel%20graphs%20for%20report%202021/5a%20Wait%20list%20analysis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austinhealth.sharepoint.com/sites/D/livert/Restrict/ANZLITR/Annual%20Reports/_33rd%20Annual%20Report%20Data%20to%2031%20Dec%202021/Excel%20graphs%20for%20report%202021/09a%20Pts%20Tx%20Graft%20Type%201985%20-%20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austinhealth.sharepoint.com/sites/D/livert/Restrict/ANZLITR/Annual%20Reports/_33rd%20Annual%20Report%20Data%20to%2031%20Dec%202021/Excel%20graphs%20for%20report%202021/09d.%20Transplant%20rate%20by%20year%20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austinhealth.sharepoint.com/sites/D/livert/Restrict/ANZLITR/Annual%20Reports/_33rd%20Annual%20Report%20Data%20to%2031%20Dec%202021/Excel%20graphs%20for%20report%202021/09a%20Pts%20Tx%20Graft%20Type%201985%20-%202021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austinhealth.sharepoint.com/sites/D/livert/Restrict/ANZLITR/Annual%20Reports/_33rd%20Annual%20Report%20Data%20to%2031%20Dec%202021/Excel%20graphs%20for%20report%202021/09b%20AnalysisAgeGroups%20202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austinhealth.sharepoint.com/sites/D/livert/Restrict/ANZLITR/Annual%20Reports/_33rd%20Annual%20Report%20Data%20to%2031%20Dec%202021/Excel%20graphs%20for%20report%202021/09b%20AnalysisAgeGroups%20202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austinhealth.sharepoint.com/sites/D/livert/Restrict/ANZLITR/Annual%20Reports/_33rd%20Annual%20Report%20Data%20to%2031%20Dec%202021/Excel%20graphs%20for%20report%202021/09a%20Pts%20Tx%20Graft%20Type%201985%20-%20202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austinhealth.sharepoint.com/sites/D/livert/Restrict/ANZLITR/Annual%20Reports/_33rd%20Annual%20Report%20Data%20to%2031%20Dec%202021/Excel%20graphs%20for%20report%202021/09a%20Pts%20Tx%20Graft%20Type%201985%20-%20202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https://austinhealth.sharepoint.com/sites/D/livert/Restrict/ANZLITR/Annual%20Reports/_33rd%20Annual%20Report%20Data%20to%2031%20Dec%202021/Excel%20graphs%20for%20report%202021/09a%20Pts%20Tx%20Graft%20Type%201985%20-%202021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https://austinhealth.sharepoint.com/sites/D/livert/Restrict/ANZLITR/Annual%20Reports/_33rd%20Annual%20Report%20Data%20to%2031%20Dec%202021/Excel%20graphs%20for%20report%202021/09a%20Pts%20Tx%20Graft%20Type%201985%20-%202021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austinhealth.sharepoint.com/sites/D/livert/Restrict/ANZLITR/Annual%20Reports/_33rd%20Annual%20Report%20Data%20to%2031%20Dec%202021/Excel%20graphs%20for%20report%202021/10%20Diagnoses%20202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ustinhealth.sharepoint.com/sites/D/livert/Restrict/ANZLITR/Annual%20Reports/_33rd%20Annual%20Report%20Data%20to%2031%20Dec%202021/Excel%20graphs%20for%20report%202021/5a%20Wait%20list%20analysis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austinhealth.sharepoint.com/sites/D/livert/Restrict/ANZLITR/Annual%20Reports/_33rd%20Annual%20Report%20Data%20to%2031%20Dec%202021/Excel%20graphs%20for%20report%202021/10%20Diagnoses%20202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austinhealth.sharepoint.com/sites/D/livert/Restrict/ANZLITR/Annual%20Reports/_33rd%20Annual%20Report%20Data%20to%2031%20Dec%202021/Excel%20graphs%20for%20report%202021/10%20Diagnoses%202021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austinhealth.sharepoint.com/sites/D/livert/Restrict/ANZLITR/Annual%20Reports/_33rd%20Annual%20Report%20Data%20to%2031%20Dec%202021/Excel%20graphs%20for%20report%202021/10%20Diagnoses%202021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ustinhealth.sharepoint.com/sites/D/livert/Restrict/ANZLITR/Annual%20Reports/_33rd%20Annual%20Report%20Data%20to%2031%20Dec%202021/Excel%20graphs%20for%20report%202021/5a%20Wait%20list%20analysis%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ustinhealth.sharepoint.com/sites/D/livert/Restrict/ANZLITR/Annual%20Reports/_33rd%20Annual%20Report%20Data%20to%2031%20Dec%202021/Excel%20graphs%20for%20report%202021/5b%20Wait%20List%20Median%20times%20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ustinhealth.sharepoint.com/sites/D/livert/Restrict/ANZLITR/Annual%20Reports/_33rd%20Annual%20Report%20Data%20to%2031%20Dec%202021/Excel%20graphs%20for%20report%202021/5a%20Wait%20list%20analysis%20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ustinhealth.sharepoint.com/sites/D/livert/Restrict/ANZLITR/Annual%20Reports/_33rd%20Annual%20Report%20Data%20to%2031%20Dec%202021/Excel%20graphs%20for%20report%202021/5a%20Wait%20list%20analysis%20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austinhealth.sharepoint.com/sites/D/livert/Restrict/ANZLITR/Annual%20Reports/_33rd%20Annual%20Report%20Data%20to%2031%20Dec%202021/Excel%20graphs%20for%20report%202021/6%20Deceased%20Donors%202021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austinhealth.sharepoint.com/sites/D/livert/Restrict/ANZLITR/Annual%20Reports/_33rd%20Annual%20Report%20Data%20to%2031%20Dec%202021/Excel%20graphs%20for%20report%202021/6%20Deceased%20Donors%20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austinhealth.sharepoint.com/sites/D/livert/Restrict/ANZLITR/Annual%20Reports/_33rd%20Annual%20Report%20Data%20to%2031%20Dec%202021/Excel%20graphs%20for%20report%202021/06%20Deceased%20Donors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'WL all'!$B$24</c:f>
              <c:strCache>
                <c:ptCount val="1"/>
                <c:pt idx="0">
                  <c:v>New listing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'WL all'!$C$23:$T$23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'WL all'!$C$24:$T$24</c:f>
              <c:numCache>
                <c:formatCode>General</c:formatCode>
                <c:ptCount val="18"/>
                <c:pt idx="0">
                  <c:v>282</c:v>
                </c:pt>
                <c:pt idx="1">
                  <c:v>287</c:v>
                </c:pt>
                <c:pt idx="2">
                  <c:v>256</c:v>
                </c:pt>
                <c:pt idx="3">
                  <c:v>335</c:v>
                </c:pt>
                <c:pt idx="4">
                  <c:v>289</c:v>
                </c:pt>
                <c:pt idx="5">
                  <c:v>326</c:v>
                </c:pt>
                <c:pt idx="6">
                  <c:v>335</c:v>
                </c:pt>
                <c:pt idx="7">
                  <c:v>324</c:v>
                </c:pt>
                <c:pt idx="8">
                  <c:v>343</c:v>
                </c:pt>
                <c:pt idx="9">
                  <c:v>353</c:v>
                </c:pt>
                <c:pt idx="10">
                  <c:v>395</c:v>
                </c:pt>
                <c:pt idx="11">
                  <c:v>392</c:v>
                </c:pt>
                <c:pt idx="12">
                  <c:v>403</c:v>
                </c:pt>
                <c:pt idx="13">
                  <c:v>414</c:v>
                </c:pt>
                <c:pt idx="14">
                  <c:v>427</c:v>
                </c:pt>
                <c:pt idx="15">
                  <c:v>426</c:v>
                </c:pt>
                <c:pt idx="16">
                  <c:v>389</c:v>
                </c:pt>
                <c:pt idx="17">
                  <c:v>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4C-4FEA-878C-34EC886B6672}"/>
            </c:ext>
          </c:extLst>
        </c:ser>
        <c:ser>
          <c:idx val="1"/>
          <c:order val="1"/>
          <c:tx>
            <c:strRef>
              <c:f>'WL all'!$B$25</c:f>
              <c:strCache>
                <c:ptCount val="1"/>
                <c:pt idx="0">
                  <c:v>Transplanted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'WL all'!$C$23:$T$23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'WL all'!$C$25:$T$25</c:f>
              <c:numCache>
                <c:formatCode>General</c:formatCode>
                <c:ptCount val="18"/>
                <c:pt idx="0">
                  <c:v>214</c:v>
                </c:pt>
                <c:pt idx="1">
                  <c:v>191</c:v>
                </c:pt>
                <c:pt idx="2">
                  <c:v>194</c:v>
                </c:pt>
                <c:pt idx="3">
                  <c:v>190</c:v>
                </c:pt>
                <c:pt idx="4">
                  <c:v>229</c:v>
                </c:pt>
                <c:pt idx="5">
                  <c:v>228</c:v>
                </c:pt>
                <c:pt idx="6">
                  <c:v>248</c:v>
                </c:pt>
                <c:pt idx="7">
                  <c:v>253</c:v>
                </c:pt>
                <c:pt idx="8">
                  <c:v>268</c:v>
                </c:pt>
                <c:pt idx="9">
                  <c:v>284</c:v>
                </c:pt>
                <c:pt idx="10">
                  <c:v>278</c:v>
                </c:pt>
                <c:pt idx="11">
                  <c:v>316</c:v>
                </c:pt>
                <c:pt idx="12">
                  <c:v>373</c:v>
                </c:pt>
                <c:pt idx="13">
                  <c:v>337</c:v>
                </c:pt>
                <c:pt idx="14">
                  <c:v>369</c:v>
                </c:pt>
                <c:pt idx="15">
                  <c:v>368</c:v>
                </c:pt>
                <c:pt idx="16">
                  <c:v>332</c:v>
                </c:pt>
                <c:pt idx="17">
                  <c:v>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4C-4FEA-878C-34EC886B6672}"/>
            </c:ext>
          </c:extLst>
        </c:ser>
        <c:ser>
          <c:idx val="5"/>
          <c:order val="2"/>
          <c:tx>
            <c:strRef>
              <c:f>'WL all'!$B$28</c:f>
              <c:strCache>
                <c:ptCount val="1"/>
                <c:pt idx="0">
                  <c:v>Listed at year end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'WL all'!$C$23:$T$23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'WL all'!$C$28:$T$28</c:f>
              <c:numCache>
                <c:formatCode>General</c:formatCode>
                <c:ptCount val="18"/>
                <c:pt idx="0">
                  <c:v>119</c:v>
                </c:pt>
                <c:pt idx="1">
                  <c:v>146</c:v>
                </c:pt>
                <c:pt idx="2">
                  <c:v>136</c:v>
                </c:pt>
                <c:pt idx="3">
                  <c:v>199</c:v>
                </c:pt>
                <c:pt idx="4">
                  <c:v>169</c:v>
                </c:pt>
                <c:pt idx="5">
                  <c:v>172</c:v>
                </c:pt>
                <c:pt idx="6">
                  <c:v>202</c:v>
                </c:pt>
                <c:pt idx="7">
                  <c:v>194</c:v>
                </c:pt>
                <c:pt idx="8">
                  <c:v>186</c:v>
                </c:pt>
                <c:pt idx="9">
                  <c:v>170</c:v>
                </c:pt>
                <c:pt idx="10">
                  <c:v>212</c:v>
                </c:pt>
                <c:pt idx="11">
                  <c:v>213</c:v>
                </c:pt>
                <c:pt idx="12">
                  <c:v>163</c:v>
                </c:pt>
                <c:pt idx="13">
                  <c:v>175</c:v>
                </c:pt>
                <c:pt idx="14">
                  <c:v>170</c:v>
                </c:pt>
                <c:pt idx="15">
                  <c:v>164</c:v>
                </c:pt>
                <c:pt idx="16">
                  <c:v>147</c:v>
                </c:pt>
                <c:pt idx="17">
                  <c:v>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4C-4FEA-878C-34EC886B6672}"/>
            </c:ext>
          </c:extLst>
        </c:ser>
        <c:ser>
          <c:idx val="4"/>
          <c:order val="3"/>
          <c:tx>
            <c:strRef>
              <c:f>'WL all'!$B$27</c:f>
              <c:strCache>
                <c:ptCount val="1"/>
                <c:pt idx="0">
                  <c:v>Taken off list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'WL all'!$C$23:$T$23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'WL all'!$C$27:$T$27</c:f>
              <c:numCache>
                <c:formatCode>General</c:formatCode>
                <c:ptCount val="18"/>
                <c:pt idx="0">
                  <c:v>17</c:v>
                </c:pt>
                <c:pt idx="1">
                  <c:v>27</c:v>
                </c:pt>
                <c:pt idx="2">
                  <c:v>31</c:v>
                </c:pt>
                <c:pt idx="3">
                  <c:v>24</c:v>
                </c:pt>
                <c:pt idx="4">
                  <c:v>31</c:v>
                </c:pt>
                <c:pt idx="5">
                  <c:v>39</c:v>
                </c:pt>
                <c:pt idx="6">
                  <c:v>26</c:v>
                </c:pt>
                <c:pt idx="7">
                  <c:v>33</c:v>
                </c:pt>
                <c:pt idx="8">
                  <c:v>30</c:v>
                </c:pt>
                <c:pt idx="9">
                  <c:v>42</c:v>
                </c:pt>
                <c:pt idx="10">
                  <c:v>37</c:v>
                </c:pt>
                <c:pt idx="11">
                  <c:v>35</c:v>
                </c:pt>
                <c:pt idx="12">
                  <c:v>48</c:v>
                </c:pt>
                <c:pt idx="13">
                  <c:v>39</c:v>
                </c:pt>
                <c:pt idx="14">
                  <c:v>41</c:v>
                </c:pt>
                <c:pt idx="15">
                  <c:v>37</c:v>
                </c:pt>
                <c:pt idx="16">
                  <c:v>48</c:v>
                </c:pt>
                <c:pt idx="17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4C-4FEA-878C-34EC886B6672}"/>
            </c:ext>
          </c:extLst>
        </c:ser>
        <c:ser>
          <c:idx val="3"/>
          <c:order val="4"/>
          <c:tx>
            <c:strRef>
              <c:f>'WL all'!$B$26</c:f>
              <c:strCache>
                <c:ptCount val="1"/>
                <c:pt idx="0">
                  <c:v>Wait list mortality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'WL all'!$C$23:$T$23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'WL all'!$C$26:$T$26</c:f>
              <c:numCache>
                <c:formatCode>General</c:formatCode>
                <c:ptCount val="18"/>
                <c:pt idx="0">
                  <c:v>24</c:v>
                </c:pt>
                <c:pt idx="1">
                  <c:v>42</c:v>
                </c:pt>
                <c:pt idx="2">
                  <c:v>41</c:v>
                </c:pt>
                <c:pt idx="3">
                  <c:v>58</c:v>
                </c:pt>
                <c:pt idx="4">
                  <c:v>59</c:v>
                </c:pt>
                <c:pt idx="5">
                  <c:v>56</c:v>
                </c:pt>
                <c:pt idx="6">
                  <c:v>32</c:v>
                </c:pt>
                <c:pt idx="7">
                  <c:v>46</c:v>
                </c:pt>
                <c:pt idx="8">
                  <c:v>53</c:v>
                </c:pt>
                <c:pt idx="9">
                  <c:v>43</c:v>
                </c:pt>
                <c:pt idx="10">
                  <c:v>38</c:v>
                </c:pt>
                <c:pt idx="11">
                  <c:v>40</c:v>
                </c:pt>
                <c:pt idx="12">
                  <c:v>32</c:v>
                </c:pt>
                <c:pt idx="13">
                  <c:v>26</c:v>
                </c:pt>
                <c:pt idx="14">
                  <c:v>22</c:v>
                </c:pt>
                <c:pt idx="15">
                  <c:v>27</c:v>
                </c:pt>
                <c:pt idx="16">
                  <c:v>26</c:v>
                </c:pt>
                <c:pt idx="17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54C-4FEA-878C-34EC886B6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2184736"/>
        <c:axId val="452193592"/>
      </c:lineChart>
      <c:catAx>
        <c:axId val="452184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193592"/>
        <c:crosses val="autoZero"/>
        <c:auto val="1"/>
        <c:lblAlgn val="ctr"/>
        <c:lblOffset val="100"/>
        <c:noMultiLvlLbl val="0"/>
      </c:catAx>
      <c:valAx>
        <c:axId val="452193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1847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758176504532679E-2"/>
          <c:y val="3.3182495889004668E-2"/>
          <c:w val="0.77382602637633247"/>
          <c:h val="0.80796504017560467"/>
        </c:manualLayout>
      </c:layout>
      <c:lineChart>
        <c:grouping val="standard"/>
        <c:varyColors val="0"/>
        <c:ser>
          <c:idx val="0"/>
          <c:order val="0"/>
          <c:tx>
            <c:strRef>
              <c:f>'Tx and Pts by year 85 - 2021'!$F$5</c:f>
              <c:strCache>
                <c:ptCount val="1"/>
                <c:pt idx="0">
                  <c:v>Transplants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'Tx and Pts by year 85 - 2021'!$E$6:$E$46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'Tx and Pts by year 85 - 2021'!$F$6:$F$46</c:f>
              <c:numCache>
                <c:formatCode>General</c:formatCode>
                <c:ptCount val="41"/>
                <c:pt idx="0">
                  <c:v>7</c:v>
                </c:pt>
                <c:pt idx="1">
                  <c:v>33</c:v>
                </c:pt>
                <c:pt idx="2">
                  <c:v>63</c:v>
                </c:pt>
                <c:pt idx="3">
                  <c:v>126</c:v>
                </c:pt>
                <c:pt idx="4">
                  <c:v>226</c:v>
                </c:pt>
                <c:pt idx="5">
                  <c:v>306</c:v>
                </c:pt>
                <c:pt idx="6">
                  <c:v>422</c:v>
                </c:pt>
                <c:pt idx="7">
                  <c:v>562</c:v>
                </c:pt>
                <c:pt idx="8">
                  <c:v>690</c:v>
                </c:pt>
                <c:pt idx="9">
                  <c:v>827</c:v>
                </c:pt>
                <c:pt idx="10">
                  <c:v>974</c:v>
                </c:pt>
                <c:pt idx="11">
                  <c:v>1115</c:v>
                </c:pt>
                <c:pt idx="12">
                  <c:v>1268</c:v>
                </c:pt>
                <c:pt idx="13">
                  <c:v>1435</c:v>
                </c:pt>
                <c:pt idx="14">
                  <c:v>1586</c:v>
                </c:pt>
                <c:pt idx="15">
                  <c:v>1768</c:v>
                </c:pt>
                <c:pt idx="16">
                  <c:v>1924</c:v>
                </c:pt>
                <c:pt idx="17">
                  <c:v>2115</c:v>
                </c:pt>
                <c:pt idx="18">
                  <c:v>2287</c:v>
                </c:pt>
                <c:pt idx="19">
                  <c:v>2501</c:v>
                </c:pt>
                <c:pt idx="20">
                  <c:v>2692</c:v>
                </c:pt>
                <c:pt idx="21">
                  <c:v>2886</c:v>
                </c:pt>
                <c:pt idx="22">
                  <c:v>3076</c:v>
                </c:pt>
                <c:pt idx="23">
                  <c:v>3305</c:v>
                </c:pt>
                <c:pt idx="24">
                  <c:v>3533</c:v>
                </c:pt>
                <c:pt idx="25">
                  <c:v>3781</c:v>
                </c:pt>
                <c:pt idx="26">
                  <c:v>4034</c:v>
                </c:pt>
                <c:pt idx="27">
                  <c:v>4302</c:v>
                </c:pt>
                <c:pt idx="28">
                  <c:v>4586</c:v>
                </c:pt>
                <c:pt idx="29">
                  <c:v>4864</c:v>
                </c:pt>
                <c:pt idx="30">
                  <c:v>5180</c:v>
                </c:pt>
                <c:pt idx="31">
                  <c:v>5553</c:v>
                </c:pt>
                <c:pt idx="32">
                  <c:v>5890</c:v>
                </c:pt>
                <c:pt idx="33">
                  <c:v>6259</c:v>
                </c:pt>
                <c:pt idx="34">
                  <c:v>6627</c:v>
                </c:pt>
                <c:pt idx="35">
                  <c:v>6959</c:v>
                </c:pt>
                <c:pt idx="36">
                  <c:v>7266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82-4080-B8C2-6A864678DB1D}"/>
            </c:ext>
          </c:extLst>
        </c:ser>
        <c:ser>
          <c:idx val="1"/>
          <c:order val="1"/>
          <c:tx>
            <c:strRef>
              <c:f>'Tx and Pts by year 85 - 2021'!$G$5</c:f>
              <c:strCache>
                <c:ptCount val="1"/>
                <c:pt idx="0">
                  <c:v>Patients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'Tx and Pts by year 85 - 2021'!$E$6:$E$46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'Tx and Pts by year 85 - 2021'!$G$6:$G$46</c:f>
              <c:numCache>
                <c:formatCode>General</c:formatCode>
                <c:ptCount val="41"/>
                <c:pt idx="0">
                  <c:v>7</c:v>
                </c:pt>
                <c:pt idx="1">
                  <c:v>29</c:v>
                </c:pt>
                <c:pt idx="2">
                  <c:v>56</c:v>
                </c:pt>
                <c:pt idx="3">
                  <c:v>117</c:v>
                </c:pt>
                <c:pt idx="4">
                  <c:v>205</c:v>
                </c:pt>
                <c:pt idx="5">
                  <c:v>280</c:v>
                </c:pt>
                <c:pt idx="6">
                  <c:v>389</c:v>
                </c:pt>
                <c:pt idx="7">
                  <c:v>517</c:v>
                </c:pt>
                <c:pt idx="8">
                  <c:v>631</c:v>
                </c:pt>
                <c:pt idx="9">
                  <c:v>757</c:v>
                </c:pt>
                <c:pt idx="10">
                  <c:v>890</c:v>
                </c:pt>
                <c:pt idx="11">
                  <c:v>1022</c:v>
                </c:pt>
                <c:pt idx="12">
                  <c:v>1161</c:v>
                </c:pt>
                <c:pt idx="13">
                  <c:v>1315</c:v>
                </c:pt>
                <c:pt idx="14">
                  <c:v>1454</c:v>
                </c:pt>
                <c:pt idx="15">
                  <c:v>1626</c:v>
                </c:pt>
                <c:pt idx="16">
                  <c:v>1770</c:v>
                </c:pt>
                <c:pt idx="17">
                  <c:v>1948</c:v>
                </c:pt>
                <c:pt idx="18">
                  <c:v>2111</c:v>
                </c:pt>
                <c:pt idx="19">
                  <c:v>2314</c:v>
                </c:pt>
                <c:pt idx="20">
                  <c:v>2497</c:v>
                </c:pt>
                <c:pt idx="21">
                  <c:v>2677</c:v>
                </c:pt>
                <c:pt idx="22">
                  <c:v>2849</c:v>
                </c:pt>
                <c:pt idx="23">
                  <c:v>3066</c:v>
                </c:pt>
                <c:pt idx="24">
                  <c:v>3277</c:v>
                </c:pt>
                <c:pt idx="25">
                  <c:v>3510</c:v>
                </c:pt>
                <c:pt idx="26">
                  <c:v>3734</c:v>
                </c:pt>
                <c:pt idx="27">
                  <c:v>3979</c:v>
                </c:pt>
                <c:pt idx="28">
                  <c:v>4242</c:v>
                </c:pt>
                <c:pt idx="29">
                  <c:v>4505</c:v>
                </c:pt>
                <c:pt idx="30">
                  <c:v>4800</c:v>
                </c:pt>
                <c:pt idx="31">
                  <c:v>5136</c:v>
                </c:pt>
                <c:pt idx="32">
                  <c:v>5450</c:v>
                </c:pt>
                <c:pt idx="33">
                  <c:v>5786</c:v>
                </c:pt>
                <c:pt idx="34">
                  <c:v>6126</c:v>
                </c:pt>
                <c:pt idx="35">
                  <c:v>6428</c:v>
                </c:pt>
                <c:pt idx="36">
                  <c:v>6706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82-4080-B8C2-6A864678D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282752"/>
        <c:axId val="84293120"/>
      </c:lineChart>
      <c:catAx>
        <c:axId val="84282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of Transplant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93120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8429312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  Number</a:t>
                </a:r>
                <a:r>
                  <a:rPr lang="en-US" baseline="0"/>
                  <a:t> 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827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821911149995139"/>
          <c:y val="0.12190909640131302"/>
          <c:w val="0.14908460516509511"/>
          <c:h val="0.11509031959240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'Tx rate ANZ population'!$H$5</c:f>
              <c:strCache>
                <c:ptCount val="1"/>
                <c:pt idx="0">
                  <c:v>ANZ transplant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'Tx rate ANZ population'!$G$6:$G$46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'Tx rate ANZ population'!$H$6:$H$46</c:f>
              <c:numCache>
                <c:formatCode>0.00</c:formatCode>
                <c:ptCount val="41"/>
                <c:pt idx="0">
                  <c:v>0.36451373399224918</c:v>
                </c:pt>
                <c:pt idx="1">
                  <c:v>1.3366049996532539</c:v>
                </c:pt>
                <c:pt idx="2">
                  <c:v>1.5200077864932209</c:v>
                </c:pt>
                <c:pt idx="3">
                  <c:v>3.1449237785290762</c:v>
                </c:pt>
                <c:pt idx="4">
                  <c:v>4.9245259762097131</c:v>
                </c:pt>
                <c:pt idx="5">
                  <c:v>3.8872374608409417</c:v>
                </c:pt>
                <c:pt idx="6">
                  <c:v>5.5515724087042724</c:v>
                </c:pt>
                <c:pt idx="7">
                  <c:v>6.6321375478798883</c:v>
                </c:pt>
                <c:pt idx="8">
                  <c:v>6.0046282548720757</c:v>
                </c:pt>
                <c:pt idx="9">
                  <c:v>6.3597483080864476</c:v>
                </c:pt>
                <c:pt idx="10">
                  <c:v>6.7349890838197339</c:v>
                </c:pt>
                <c:pt idx="11">
                  <c:v>6.3822913774926642</c:v>
                </c:pt>
                <c:pt idx="12">
                  <c:v>6.8570801638385017</c:v>
                </c:pt>
                <c:pt idx="13">
                  <c:v>7.4107536692105818</c:v>
                </c:pt>
                <c:pt idx="14">
                  <c:v>6.6314424353467301</c:v>
                </c:pt>
                <c:pt idx="15">
                  <c:v>7.9081830401975548</c:v>
                </c:pt>
                <c:pt idx="16">
                  <c:v>6.6945144161862027</c:v>
                </c:pt>
                <c:pt idx="17">
                  <c:v>8.094955609340154</c:v>
                </c:pt>
                <c:pt idx="18">
                  <c:v>7.2000403537145408</c:v>
                </c:pt>
                <c:pt idx="19">
                  <c:v>8.8575048086110506</c:v>
                </c:pt>
                <c:pt idx="20">
                  <c:v>7.8046650076373343</c:v>
                </c:pt>
                <c:pt idx="21">
                  <c:v>7.8110382613240832</c:v>
                </c:pt>
                <c:pt idx="22">
                  <c:v>7.5212313474947035</c:v>
                </c:pt>
                <c:pt idx="23">
                  <c:v>8.8911580539235153</c:v>
                </c:pt>
                <c:pt idx="24">
                  <c:v>8.7030464441508908</c:v>
                </c:pt>
                <c:pt idx="25">
                  <c:v>9.3421439293637487</c:v>
                </c:pt>
                <c:pt idx="26">
                  <c:v>9.3976594330566652</c:v>
                </c:pt>
                <c:pt idx="27">
                  <c:v>9.797497784869833</c:v>
                </c:pt>
                <c:pt idx="28">
                  <c:v>10.224957342306045</c:v>
                </c:pt>
                <c:pt idx="29">
                  <c:v>9.8565024427994015</c:v>
                </c:pt>
                <c:pt idx="30">
                  <c:v>11.030330231681265</c:v>
                </c:pt>
                <c:pt idx="31">
                  <c:v>12.79268672623966</c:v>
                </c:pt>
                <c:pt idx="32">
                  <c:v>11.372513949890072</c:v>
                </c:pt>
                <c:pt idx="33">
                  <c:v>12.254050985021465</c:v>
                </c:pt>
                <c:pt idx="34">
                  <c:v>12.036499507272156</c:v>
                </c:pt>
                <c:pt idx="35">
                  <c:v>10.776876458692428</c:v>
                </c:pt>
                <c:pt idx="36">
                  <c:v>9.9388437369340217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F3-43BB-AA81-60B67A88C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339263"/>
        <c:axId val="34271167"/>
      </c:lineChart>
      <c:lineChart>
        <c:grouping val="standard"/>
        <c:varyColors val="0"/>
        <c:ser>
          <c:idx val="1"/>
          <c:order val="1"/>
          <c:tx>
            <c:strRef>
              <c:f>'Tx rate ANZ population'!$I$5</c:f>
              <c:strCache>
                <c:ptCount val="1"/>
                <c:pt idx="0">
                  <c:v>ANZ Population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'Tx rate ANZ population'!$G$6:$G$46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'Tx rate ANZ population'!$I$6:$I$46</c:f>
              <c:numCache>
                <c:formatCode>0.00</c:formatCode>
                <c:ptCount val="41"/>
                <c:pt idx="0">
                  <c:v>19.203665999999998</c:v>
                </c:pt>
                <c:pt idx="1">
                  <c:v>19.452269000000001</c:v>
                </c:pt>
                <c:pt idx="2">
                  <c:v>19.736740999999999</c:v>
                </c:pt>
                <c:pt idx="3">
                  <c:v>20.032281999999999</c:v>
                </c:pt>
                <c:pt idx="4">
                  <c:v>20.306522999999999</c:v>
                </c:pt>
                <c:pt idx="5">
                  <c:v>20.580168</c:v>
                </c:pt>
                <c:pt idx="6">
                  <c:v>20.894981000000001</c:v>
                </c:pt>
                <c:pt idx="7">
                  <c:v>21.109332999999999</c:v>
                </c:pt>
                <c:pt idx="8">
                  <c:v>21.316890000000001</c:v>
                </c:pt>
                <c:pt idx="9">
                  <c:v>21.541733000000001</c:v>
                </c:pt>
                <c:pt idx="10">
                  <c:v>21.826315999999998</c:v>
                </c:pt>
                <c:pt idx="11">
                  <c:v>22.092379000000001</c:v>
                </c:pt>
                <c:pt idx="12">
                  <c:v>22.312704</c:v>
                </c:pt>
                <c:pt idx="13">
                  <c:v>22.53482</c:v>
                </c:pt>
                <c:pt idx="14">
                  <c:v>22.770309999999998</c:v>
                </c:pt>
                <c:pt idx="15">
                  <c:v>23.014136000000001</c:v>
                </c:pt>
                <c:pt idx="16">
                  <c:v>23.302661000000001</c:v>
                </c:pt>
                <c:pt idx="17">
                  <c:v>23.594940999999999</c:v>
                </c:pt>
                <c:pt idx="18">
                  <c:v>23.888755</c:v>
                </c:pt>
                <c:pt idx="19">
                  <c:v>24.160302999999999</c:v>
                </c:pt>
                <c:pt idx="20">
                  <c:v>24.472543000000002</c:v>
                </c:pt>
                <c:pt idx="21">
                  <c:v>24.836646999999999</c:v>
                </c:pt>
                <c:pt idx="22">
                  <c:v>25.261821000000001</c:v>
                </c:pt>
                <c:pt idx="23">
                  <c:v>25.755925000000001</c:v>
                </c:pt>
                <c:pt idx="24">
                  <c:v>26.197723</c:v>
                </c:pt>
                <c:pt idx="25">
                  <c:v>26.546368999999999</c:v>
                </c:pt>
                <c:pt idx="26">
                  <c:v>26.921596999999998</c:v>
                </c:pt>
                <c:pt idx="27">
                  <c:v>27.353923000000002</c:v>
                </c:pt>
                <c:pt idx="28">
                  <c:v>27.775176999999999</c:v>
                </c:pt>
                <c:pt idx="29">
                  <c:v>28.204730999999999</c:v>
                </c:pt>
                <c:pt idx="30">
                  <c:v>28.648281000000001</c:v>
                </c:pt>
                <c:pt idx="31">
                  <c:v>29.157284000000001</c:v>
                </c:pt>
                <c:pt idx="32">
                  <c:v>29.632850000000001</c:v>
                </c:pt>
                <c:pt idx="33">
                  <c:v>30.112490999999999</c:v>
                </c:pt>
                <c:pt idx="34">
                  <c:v>30.576473</c:v>
                </c:pt>
                <c:pt idx="35">
                  <c:v>30.798100000000002</c:v>
                </c:pt>
                <c:pt idx="36">
                  <c:v>30.888905000000001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F3-43BB-AA81-60B67A88C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36111"/>
        <c:axId val="214615823"/>
      </c:lineChart>
      <c:catAx>
        <c:axId val="2113392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71167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3427116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accent1">
                        <a:lumMod val="75000"/>
                      </a:schemeClr>
                    </a:solidFill>
                  </a:rPr>
                  <a:t>ANZ transplant rate</a:t>
                </a:r>
              </a:p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r>
                  <a:rPr lang="en-US" baseline="0">
                    <a:solidFill>
                      <a:schemeClr val="accent1">
                        <a:lumMod val="75000"/>
                      </a:schemeClr>
                    </a:solidFill>
                  </a:rPr>
                  <a:t>(per million  population)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39263"/>
        <c:crosses val="autoZero"/>
        <c:crossBetween val="midCat"/>
      </c:valAx>
      <c:valAx>
        <c:axId val="21461582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accent2">
                        <a:lumMod val="75000"/>
                      </a:schemeClr>
                    </a:solidFill>
                  </a:rPr>
                  <a:t>ANZ population (million)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36111"/>
        <c:crosses val="max"/>
        <c:crossBetween val="between"/>
      </c:valAx>
      <c:catAx>
        <c:axId val="2413611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461582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76933406579991"/>
          <c:y val="4.4895577974066639E-2"/>
          <c:w val="0.75908762131477736"/>
          <c:h val="0.79247336729967577"/>
        </c:manualLayout>
      </c:layout>
      <c:lineChart>
        <c:grouping val="standard"/>
        <c:varyColors val="0"/>
        <c:ser>
          <c:idx val="2"/>
          <c:order val="0"/>
          <c:tx>
            <c:strRef>
              <c:f>'1985 - 2020 Pts by year'!$C$3</c:f>
              <c:strCache>
                <c:ptCount val="1"/>
                <c:pt idx="0">
                  <c:v>Children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'1985 - 2020 Pts by year'!$B$4:$B$44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'1985 - 2020 Pts by year'!$C$4:$C$44</c:f>
              <c:numCache>
                <c:formatCode>General</c:formatCode>
                <c:ptCount val="41"/>
                <c:pt idx="0">
                  <c:v>3</c:v>
                </c:pt>
                <c:pt idx="1">
                  <c:v>5</c:v>
                </c:pt>
                <c:pt idx="2">
                  <c:v>12</c:v>
                </c:pt>
                <c:pt idx="3">
                  <c:v>21</c:v>
                </c:pt>
                <c:pt idx="4">
                  <c:v>34</c:v>
                </c:pt>
                <c:pt idx="5">
                  <c:v>23</c:v>
                </c:pt>
                <c:pt idx="6">
                  <c:v>28</c:v>
                </c:pt>
                <c:pt idx="7">
                  <c:v>39</c:v>
                </c:pt>
                <c:pt idx="8">
                  <c:v>27</c:v>
                </c:pt>
                <c:pt idx="9">
                  <c:v>24</c:v>
                </c:pt>
                <c:pt idx="10">
                  <c:v>31</c:v>
                </c:pt>
                <c:pt idx="11">
                  <c:v>24</c:v>
                </c:pt>
                <c:pt idx="12">
                  <c:v>18</c:v>
                </c:pt>
                <c:pt idx="13">
                  <c:v>21</c:v>
                </c:pt>
                <c:pt idx="14">
                  <c:v>23</c:v>
                </c:pt>
                <c:pt idx="15">
                  <c:v>21</c:v>
                </c:pt>
                <c:pt idx="16">
                  <c:v>19</c:v>
                </c:pt>
                <c:pt idx="17">
                  <c:v>27</c:v>
                </c:pt>
                <c:pt idx="18">
                  <c:v>20</c:v>
                </c:pt>
                <c:pt idx="19">
                  <c:v>25</c:v>
                </c:pt>
                <c:pt idx="20">
                  <c:v>32</c:v>
                </c:pt>
                <c:pt idx="21">
                  <c:v>24</c:v>
                </c:pt>
                <c:pt idx="22">
                  <c:v>30</c:v>
                </c:pt>
                <c:pt idx="23">
                  <c:v>32</c:v>
                </c:pt>
                <c:pt idx="24">
                  <c:v>35</c:v>
                </c:pt>
                <c:pt idx="25">
                  <c:v>41</c:v>
                </c:pt>
                <c:pt idx="26">
                  <c:v>31</c:v>
                </c:pt>
                <c:pt idx="27">
                  <c:v>44</c:v>
                </c:pt>
                <c:pt idx="28">
                  <c:v>42</c:v>
                </c:pt>
                <c:pt idx="29">
                  <c:v>39</c:v>
                </c:pt>
                <c:pt idx="30">
                  <c:v>39</c:v>
                </c:pt>
                <c:pt idx="31">
                  <c:v>55</c:v>
                </c:pt>
                <c:pt idx="32">
                  <c:v>46</c:v>
                </c:pt>
                <c:pt idx="33">
                  <c:v>42</c:v>
                </c:pt>
                <c:pt idx="34">
                  <c:v>47</c:v>
                </c:pt>
                <c:pt idx="35">
                  <c:v>43</c:v>
                </c:pt>
                <c:pt idx="36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3F-4783-90BB-B8F878CCE000}"/>
            </c:ext>
          </c:extLst>
        </c:ser>
        <c:ser>
          <c:idx val="1"/>
          <c:order val="1"/>
          <c:tx>
            <c:strRef>
              <c:f>'1985 - 2020 Pts by year'!$D$3</c:f>
              <c:strCache>
                <c:ptCount val="1"/>
                <c:pt idx="0">
                  <c:v>Adults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'1985 - 2020 Pts by year'!$B$4:$B$44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'1985 - 2020 Pts by year'!$D$4:$D$44</c:f>
              <c:numCache>
                <c:formatCode>General</c:formatCode>
                <c:ptCount val="41"/>
                <c:pt idx="0">
                  <c:v>4</c:v>
                </c:pt>
                <c:pt idx="1">
                  <c:v>17</c:v>
                </c:pt>
                <c:pt idx="2">
                  <c:v>15</c:v>
                </c:pt>
                <c:pt idx="3">
                  <c:v>40</c:v>
                </c:pt>
                <c:pt idx="4">
                  <c:v>54</c:v>
                </c:pt>
                <c:pt idx="5">
                  <c:v>52</c:v>
                </c:pt>
                <c:pt idx="6">
                  <c:v>81</c:v>
                </c:pt>
                <c:pt idx="7">
                  <c:v>89</c:v>
                </c:pt>
                <c:pt idx="8">
                  <c:v>87</c:v>
                </c:pt>
                <c:pt idx="9">
                  <c:v>102</c:v>
                </c:pt>
                <c:pt idx="10">
                  <c:v>102</c:v>
                </c:pt>
                <c:pt idx="11">
                  <c:v>108</c:v>
                </c:pt>
                <c:pt idx="12">
                  <c:v>121</c:v>
                </c:pt>
                <c:pt idx="13">
                  <c:v>133</c:v>
                </c:pt>
                <c:pt idx="14">
                  <c:v>116</c:v>
                </c:pt>
                <c:pt idx="15">
                  <c:v>151</c:v>
                </c:pt>
                <c:pt idx="16">
                  <c:v>125</c:v>
                </c:pt>
                <c:pt idx="17">
                  <c:v>151</c:v>
                </c:pt>
                <c:pt idx="18">
                  <c:v>143</c:v>
                </c:pt>
                <c:pt idx="19">
                  <c:v>178</c:v>
                </c:pt>
                <c:pt idx="20">
                  <c:v>151</c:v>
                </c:pt>
                <c:pt idx="21">
                  <c:v>156</c:v>
                </c:pt>
                <c:pt idx="22">
                  <c:v>142</c:v>
                </c:pt>
                <c:pt idx="23">
                  <c:v>185</c:v>
                </c:pt>
                <c:pt idx="24">
                  <c:v>176</c:v>
                </c:pt>
                <c:pt idx="25">
                  <c:v>192</c:v>
                </c:pt>
                <c:pt idx="26">
                  <c:v>193</c:v>
                </c:pt>
                <c:pt idx="27">
                  <c:v>201</c:v>
                </c:pt>
                <c:pt idx="28">
                  <c:v>221</c:v>
                </c:pt>
                <c:pt idx="29">
                  <c:v>224</c:v>
                </c:pt>
                <c:pt idx="30">
                  <c:v>256</c:v>
                </c:pt>
                <c:pt idx="31">
                  <c:v>281</c:v>
                </c:pt>
                <c:pt idx="32">
                  <c:v>268</c:v>
                </c:pt>
                <c:pt idx="33">
                  <c:v>294</c:v>
                </c:pt>
                <c:pt idx="34">
                  <c:v>293</c:v>
                </c:pt>
                <c:pt idx="35">
                  <c:v>259</c:v>
                </c:pt>
                <c:pt idx="36">
                  <c:v>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3F-4783-90BB-B8F878CCE000}"/>
            </c:ext>
          </c:extLst>
        </c:ser>
        <c:ser>
          <c:idx val="0"/>
          <c:order val="2"/>
          <c:tx>
            <c:strRef>
              <c:f>'1985 - 2020 Pts by year'!$E$3</c:f>
              <c:strCache>
                <c:ptCount val="1"/>
                <c:pt idx="0">
                  <c:v>All patients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'1985 - 2020 Pts by year'!$B$4:$B$44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'1985 - 2020 Pts by year'!$E$4:$E$44</c:f>
              <c:numCache>
                <c:formatCode>General</c:formatCode>
                <c:ptCount val="41"/>
                <c:pt idx="0">
                  <c:v>7</c:v>
                </c:pt>
                <c:pt idx="1">
                  <c:v>22</c:v>
                </c:pt>
                <c:pt idx="2">
                  <c:v>27</c:v>
                </c:pt>
                <c:pt idx="3">
                  <c:v>61</c:v>
                </c:pt>
                <c:pt idx="4">
                  <c:v>88</c:v>
                </c:pt>
                <c:pt idx="5">
                  <c:v>75</c:v>
                </c:pt>
                <c:pt idx="6">
                  <c:v>109</c:v>
                </c:pt>
                <c:pt idx="7">
                  <c:v>128</c:v>
                </c:pt>
                <c:pt idx="8">
                  <c:v>114</c:v>
                </c:pt>
                <c:pt idx="9">
                  <c:v>126</c:v>
                </c:pt>
                <c:pt idx="10">
                  <c:v>133</c:v>
                </c:pt>
                <c:pt idx="11">
                  <c:v>132</c:v>
                </c:pt>
                <c:pt idx="12">
                  <c:v>139</c:v>
                </c:pt>
                <c:pt idx="13">
                  <c:v>154</c:v>
                </c:pt>
                <c:pt idx="14">
                  <c:v>139</c:v>
                </c:pt>
                <c:pt idx="15">
                  <c:v>172</c:v>
                </c:pt>
                <c:pt idx="16">
                  <c:v>144</c:v>
                </c:pt>
                <c:pt idx="17">
                  <c:v>178</c:v>
                </c:pt>
                <c:pt idx="18">
                  <c:v>163</c:v>
                </c:pt>
                <c:pt idx="19">
                  <c:v>203</c:v>
                </c:pt>
                <c:pt idx="20">
                  <c:v>183</c:v>
                </c:pt>
                <c:pt idx="21">
                  <c:v>180</c:v>
                </c:pt>
                <c:pt idx="22">
                  <c:v>172</c:v>
                </c:pt>
                <c:pt idx="23">
                  <c:v>217</c:v>
                </c:pt>
                <c:pt idx="24">
                  <c:v>211</c:v>
                </c:pt>
                <c:pt idx="25">
                  <c:v>233</c:v>
                </c:pt>
                <c:pt idx="26">
                  <c:v>224</c:v>
                </c:pt>
                <c:pt idx="27">
                  <c:v>245</c:v>
                </c:pt>
                <c:pt idx="28">
                  <c:v>263</c:v>
                </c:pt>
                <c:pt idx="29">
                  <c:v>263</c:v>
                </c:pt>
                <c:pt idx="30">
                  <c:v>295</c:v>
                </c:pt>
                <c:pt idx="31">
                  <c:v>336</c:v>
                </c:pt>
                <c:pt idx="32">
                  <c:v>314</c:v>
                </c:pt>
                <c:pt idx="33">
                  <c:v>336</c:v>
                </c:pt>
                <c:pt idx="34">
                  <c:v>340</c:v>
                </c:pt>
                <c:pt idx="35">
                  <c:v>302</c:v>
                </c:pt>
                <c:pt idx="36">
                  <c:v>278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3F-4783-90BB-B8F878CCE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314176"/>
        <c:axId val="87425792"/>
      </c:lineChart>
      <c:catAx>
        <c:axId val="85314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of transplant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25792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874257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</a:t>
                </a:r>
                <a:r>
                  <a:rPr lang="en-US" baseline="0"/>
                  <a:t> of p</a:t>
                </a:r>
                <a:r>
                  <a:rPr lang="en-US"/>
                  <a:t>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14176"/>
        <c:crosses val="autoZero"/>
        <c:crossBetween val="midCat"/>
      </c:valAx>
    </c:plotArea>
    <c:legend>
      <c:legendPos val="r"/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'Age Strata'!$B$6</c:f>
              <c:strCache>
                <c:ptCount val="1"/>
                <c:pt idx="0">
                  <c:v>Paediatric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A5A-48E9-917D-D1E88884641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A5A-48E9-917D-D1E88884641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A5A-48E9-917D-D1E88884641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A5A-48E9-917D-D1E88884641B}"/>
              </c:ext>
            </c:extLst>
          </c:dPt>
          <c:dLbls>
            <c:delete val="1"/>
          </c:dLbls>
          <c:cat>
            <c:strRef>
              <c:f>'Age Strata'!$A$7:$A$16</c:f>
              <c:strCache>
                <c:ptCount val="10"/>
                <c:pt idx="0">
                  <c:v>&lt;1y</c:v>
                </c:pt>
                <c:pt idx="1">
                  <c:v>1-2y</c:v>
                </c:pt>
                <c:pt idx="2">
                  <c:v>3-9y</c:v>
                </c:pt>
                <c:pt idx="3">
                  <c:v>10-15y</c:v>
                </c:pt>
                <c:pt idx="4">
                  <c:v>16-29y</c:v>
                </c:pt>
                <c:pt idx="5">
                  <c:v>30-39y</c:v>
                </c:pt>
                <c:pt idx="6">
                  <c:v>40-49y</c:v>
                </c:pt>
                <c:pt idx="7">
                  <c:v>50-59y</c:v>
                </c:pt>
                <c:pt idx="8">
                  <c:v>60-69y</c:v>
                </c:pt>
                <c:pt idx="9">
                  <c:v>70 years or older</c:v>
                </c:pt>
              </c:strCache>
            </c:strRef>
          </c:cat>
          <c:val>
            <c:numRef>
              <c:f>'Age Strata'!$B$7:$B$16</c:f>
              <c:numCache>
                <c:formatCode>General</c:formatCode>
                <c:ptCount val="10"/>
                <c:pt idx="0">
                  <c:v>301</c:v>
                </c:pt>
                <c:pt idx="1">
                  <c:v>329</c:v>
                </c:pt>
                <c:pt idx="2">
                  <c:v>298</c:v>
                </c:pt>
                <c:pt idx="3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5A-48E9-917D-D1E88884641B}"/>
            </c:ext>
          </c:extLst>
        </c:ser>
        <c:ser>
          <c:idx val="1"/>
          <c:order val="1"/>
          <c:tx>
            <c:strRef>
              <c:f>'Age Strata'!$C$6</c:f>
              <c:strCache>
                <c:ptCount val="1"/>
                <c:pt idx="0">
                  <c:v>Adult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delete val="1"/>
          </c:dLbls>
          <c:cat>
            <c:strRef>
              <c:f>'Age Strata'!$A$7:$A$16</c:f>
              <c:strCache>
                <c:ptCount val="10"/>
                <c:pt idx="0">
                  <c:v>&lt;1y</c:v>
                </c:pt>
                <c:pt idx="1">
                  <c:v>1-2y</c:v>
                </c:pt>
                <c:pt idx="2">
                  <c:v>3-9y</c:v>
                </c:pt>
                <c:pt idx="3">
                  <c:v>10-15y</c:v>
                </c:pt>
                <c:pt idx="4">
                  <c:v>16-29y</c:v>
                </c:pt>
                <c:pt idx="5">
                  <c:v>30-39y</c:v>
                </c:pt>
                <c:pt idx="6">
                  <c:v>40-49y</c:v>
                </c:pt>
                <c:pt idx="7">
                  <c:v>50-59y</c:v>
                </c:pt>
                <c:pt idx="8">
                  <c:v>60-69y</c:v>
                </c:pt>
                <c:pt idx="9">
                  <c:v>70 years or older</c:v>
                </c:pt>
              </c:strCache>
            </c:strRef>
          </c:cat>
          <c:val>
            <c:numRef>
              <c:f>'Age Strata'!$C$7:$C$16</c:f>
              <c:numCache>
                <c:formatCode>General</c:formatCode>
                <c:ptCount val="10"/>
                <c:pt idx="4">
                  <c:v>444</c:v>
                </c:pt>
                <c:pt idx="5">
                  <c:v>512</c:v>
                </c:pt>
                <c:pt idx="6">
                  <c:v>1283</c:v>
                </c:pt>
                <c:pt idx="7">
                  <c:v>2109</c:v>
                </c:pt>
                <c:pt idx="8">
                  <c:v>1238</c:v>
                </c:pt>
                <c:pt idx="9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5A-48E9-917D-D1E8888464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99150464"/>
        <c:axId val="101105024"/>
      </c:barChart>
      <c:catAx>
        <c:axId val="991504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Age at first ANZ</a:t>
                </a:r>
                <a:r>
                  <a:rPr lang="en-AU" baseline="0"/>
                  <a:t> t</a:t>
                </a:r>
                <a:r>
                  <a:rPr lang="en-AU"/>
                  <a:t>ransplant (years)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05024"/>
        <c:crosses val="autoZero"/>
        <c:auto val="1"/>
        <c:lblAlgn val="ctr"/>
        <c:lblOffset val="100"/>
        <c:noMultiLvlLbl val="0"/>
      </c:catAx>
      <c:valAx>
        <c:axId val="1011050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150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'Age Strata by Tx era'!$A$18</c:f>
              <c:strCache>
                <c:ptCount val="1"/>
                <c:pt idx="0">
                  <c:v>&lt;1y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'Age Strata by Tx era'!$B$17:$I$17</c:f>
              <c:strCache>
                <c:ptCount val="8"/>
                <c:pt idx="0">
                  <c:v>1985 - 89</c:v>
                </c:pt>
                <c:pt idx="1">
                  <c:v>1990 - 94</c:v>
                </c:pt>
                <c:pt idx="2">
                  <c:v>1995 - 99</c:v>
                </c:pt>
                <c:pt idx="3">
                  <c:v>2000 - 04</c:v>
                </c:pt>
                <c:pt idx="4">
                  <c:v>2005 - 09</c:v>
                </c:pt>
                <c:pt idx="5">
                  <c:v>2010 - 14</c:v>
                </c:pt>
                <c:pt idx="6">
                  <c:v>2015 - 19</c:v>
                </c:pt>
                <c:pt idx="7">
                  <c:v>2020 - 21</c:v>
                </c:pt>
              </c:strCache>
            </c:strRef>
          </c:cat>
          <c:val>
            <c:numRef>
              <c:f>'Age Strata by Tx era'!$B$18:$I$18</c:f>
              <c:numCache>
                <c:formatCode>General</c:formatCode>
                <c:ptCount val="8"/>
                <c:pt idx="0">
                  <c:v>12</c:v>
                </c:pt>
                <c:pt idx="1">
                  <c:v>23</c:v>
                </c:pt>
                <c:pt idx="2">
                  <c:v>22</c:v>
                </c:pt>
                <c:pt idx="3">
                  <c:v>25</c:v>
                </c:pt>
                <c:pt idx="4">
                  <c:v>41</c:v>
                </c:pt>
                <c:pt idx="5">
                  <c:v>65</c:v>
                </c:pt>
                <c:pt idx="6">
                  <c:v>80</c:v>
                </c:pt>
                <c:pt idx="7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18-4D83-9A4C-54F2DF4D51B5}"/>
            </c:ext>
          </c:extLst>
        </c:ser>
        <c:ser>
          <c:idx val="1"/>
          <c:order val="1"/>
          <c:tx>
            <c:strRef>
              <c:f>'Age Strata by Tx era'!$A$19</c:f>
              <c:strCache>
                <c:ptCount val="1"/>
                <c:pt idx="0">
                  <c:v>1-2y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strRef>
              <c:f>'Age Strata by Tx era'!$B$17:$I$17</c:f>
              <c:strCache>
                <c:ptCount val="8"/>
                <c:pt idx="0">
                  <c:v>1985 - 89</c:v>
                </c:pt>
                <c:pt idx="1">
                  <c:v>1990 - 94</c:v>
                </c:pt>
                <c:pt idx="2">
                  <c:v>1995 - 99</c:v>
                </c:pt>
                <c:pt idx="3">
                  <c:v>2000 - 04</c:v>
                </c:pt>
                <c:pt idx="4">
                  <c:v>2005 - 09</c:v>
                </c:pt>
                <c:pt idx="5">
                  <c:v>2010 - 14</c:v>
                </c:pt>
                <c:pt idx="6">
                  <c:v>2015 - 19</c:v>
                </c:pt>
                <c:pt idx="7">
                  <c:v>2020 - 21</c:v>
                </c:pt>
              </c:strCache>
            </c:strRef>
          </c:cat>
          <c:val>
            <c:numRef>
              <c:f>'Age Strata by Tx era'!$B$19:$I$19</c:f>
              <c:numCache>
                <c:formatCode>General</c:formatCode>
                <c:ptCount val="8"/>
                <c:pt idx="0">
                  <c:v>30</c:v>
                </c:pt>
                <c:pt idx="1">
                  <c:v>49</c:v>
                </c:pt>
                <c:pt idx="2">
                  <c:v>43</c:v>
                </c:pt>
                <c:pt idx="3">
                  <c:v>35</c:v>
                </c:pt>
                <c:pt idx="4">
                  <c:v>49</c:v>
                </c:pt>
                <c:pt idx="5">
                  <c:v>51</c:v>
                </c:pt>
                <c:pt idx="6">
                  <c:v>56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18-4D83-9A4C-54F2DF4D51B5}"/>
            </c:ext>
          </c:extLst>
        </c:ser>
        <c:ser>
          <c:idx val="2"/>
          <c:order val="2"/>
          <c:tx>
            <c:strRef>
              <c:f>'Age Strata by Tx era'!$A$20</c:f>
              <c:strCache>
                <c:ptCount val="1"/>
                <c:pt idx="0">
                  <c:v>3-9y</c:v>
                </c:pt>
              </c:strCache>
            </c:strRef>
          </c:tx>
          <c:spPr>
            <a:solidFill>
              <a:srgbClr val="CC66FF"/>
            </a:solidFill>
            <a:ln>
              <a:solidFill>
                <a:srgbClr val="CC66FF"/>
              </a:solidFill>
            </a:ln>
            <a:effectLst/>
          </c:spPr>
          <c:invertIfNegative val="0"/>
          <c:cat>
            <c:strRef>
              <c:f>'Age Strata by Tx era'!$B$17:$I$17</c:f>
              <c:strCache>
                <c:ptCount val="8"/>
                <c:pt idx="0">
                  <c:v>1985 - 89</c:v>
                </c:pt>
                <c:pt idx="1">
                  <c:v>1990 - 94</c:v>
                </c:pt>
                <c:pt idx="2">
                  <c:v>1995 - 99</c:v>
                </c:pt>
                <c:pt idx="3">
                  <c:v>2000 - 04</c:v>
                </c:pt>
                <c:pt idx="4">
                  <c:v>2005 - 09</c:v>
                </c:pt>
                <c:pt idx="5">
                  <c:v>2010 - 14</c:v>
                </c:pt>
                <c:pt idx="6">
                  <c:v>2015 - 19</c:v>
                </c:pt>
                <c:pt idx="7">
                  <c:v>2020 - 21</c:v>
                </c:pt>
              </c:strCache>
            </c:strRef>
          </c:cat>
          <c:val>
            <c:numRef>
              <c:f>'Age Strata by Tx era'!$B$20:$I$20</c:f>
              <c:numCache>
                <c:formatCode>General</c:formatCode>
                <c:ptCount val="8"/>
                <c:pt idx="0">
                  <c:v>19</c:v>
                </c:pt>
                <c:pt idx="1">
                  <c:v>40</c:v>
                </c:pt>
                <c:pt idx="2">
                  <c:v>33</c:v>
                </c:pt>
                <c:pt idx="3">
                  <c:v>39</c:v>
                </c:pt>
                <c:pt idx="4">
                  <c:v>45</c:v>
                </c:pt>
                <c:pt idx="5">
                  <c:v>53</c:v>
                </c:pt>
                <c:pt idx="6">
                  <c:v>60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18-4D83-9A4C-54F2DF4D51B5}"/>
            </c:ext>
          </c:extLst>
        </c:ser>
        <c:ser>
          <c:idx val="3"/>
          <c:order val="3"/>
          <c:tx>
            <c:strRef>
              <c:f>'Age Strata by Tx era'!$A$21</c:f>
              <c:strCache>
                <c:ptCount val="1"/>
                <c:pt idx="0">
                  <c:v>10-15y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cat>
            <c:strRef>
              <c:f>'Age Strata by Tx era'!$B$17:$I$17</c:f>
              <c:strCache>
                <c:ptCount val="8"/>
                <c:pt idx="0">
                  <c:v>1985 - 89</c:v>
                </c:pt>
                <c:pt idx="1">
                  <c:v>1990 - 94</c:v>
                </c:pt>
                <c:pt idx="2">
                  <c:v>1995 - 99</c:v>
                </c:pt>
                <c:pt idx="3">
                  <c:v>2000 - 04</c:v>
                </c:pt>
                <c:pt idx="4">
                  <c:v>2005 - 09</c:v>
                </c:pt>
                <c:pt idx="5">
                  <c:v>2010 - 14</c:v>
                </c:pt>
                <c:pt idx="6">
                  <c:v>2015 - 19</c:v>
                </c:pt>
                <c:pt idx="7">
                  <c:v>2020 - 21</c:v>
                </c:pt>
              </c:strCache>
            </c:strRef>
          </c:cat>
          <c:val>
            <c:numRef>
              <c:f>'Age Strata by Tx era'!$B$21:$I$21</c:f>
              <c:numCache>
                <c:formatCode>General</c:formatCode>
                <c:ptCount val="8"/>
                <c:pt idx="0">
                  <c:v>14</c:v>
                </c:pt>
                <c:pt idx="1">
                  <c:v>29</c:v>
                </c:pt>
                <c:pt idx="2">
                  <c:v>19</c:v>
                </c:pt>
                <c:pt idx="3">
                  <c:v>13</c:v>
                </c:pt>
                <c:pt idx="4">
                  <c:v>18</c:v>
                </c:pt>
                <c:pt idx="5">
                  <c:v>28</c:v>
                </c:pt>
                <c:pt idx="6">
                  <c:v>33</c:v>
                </c:pt>
                <c:pt idx="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18-4D83-9A4C-54F2DF4D51B5}"/>
            </c:ext>
          </c:extLst>
        </c:ser>
        <c:ser>
          <c:idx val="4"/>
          <c:order val="4"/>
          <c:tx>
            <c:strRef>
              <c:f>'Age Strata by Tx era'!$A$22</c:f>
              <c:strCache>
                <c:ptCount val="1"/>
                <c:pt idx="0">
                  <c:v>16-29y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cat>
            <c:strRef>
              <c:f>'Age Strata by Tx era'!$B$17:$I$17</c:f>
              <c:strCache>
                <c:ptCount val="8"/>
                <c:pt idx="0">
                  <c:v>1985 - 89</c:v>
                </c:pt>
                <c:pt idx="1">
                  <c:v>1990 - 94</c:v>
                </c:pt>
                <c:pt idx="2">
                  <c:v>1995 - 99</c:v>
                </c:pt>
                <c:pt idx="3">
                  <c:v>2000 - 04</c:v>
                </c:pt>
                <c:pt idx="4">
                  <c:v>2005 - 09</c:v>
                </c:pt>
                <c:pt idx="5">
                  <c:v>2010 - 14</c:v>
                </c:pt>
                <c:pt idx="6">
                  <c:v>2015 - 19</c:v>
                </c:pt>
                <c:pt idx="7">
                  <c:v>2020 - 21</c:v>
                </c:pt>
              </c:strCache>
            </c:strRef>
          </c:cat>
          <c:val>
            <c:numRef>
              <c:f>'Age Strata by Tx era'!$B$22:$I$22</c:f>
              <c:numCache>
                <c:formatCode>General</c:formatCode>
                <c:ptCount val="8"/>
                <c:pt idx="0">
                  <c:v>25</c:v>
                </c:pt>
                <c:pt idx="1">
                  <c:v>60</c:v>
                </c:pt>
                <c:pt idx="2">
                  <c:v>62</c:v>
                </c:pt>
                <c:pt idx="3">
                  <c:v>47</c:v>
                </c:pt>
                <c:pt idx="4">
                  <c:v>54</c:v>
                </c:pt>
                <c:pt idx="5">
                  <c:v>76</c:v>
                </c:pt>
                <c:pt idx="6">
                  <c:v>85</c:v>
                </c:pt>
                <c:pt idx="7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18-4D83-9A4C-54F2DF4D51B5}"/>
            </c:ext>
          </c:extLst>
        </c:ser>
        <c:ser>
          <c:idx val="5"/>
          <c:order val="5"/>
          <c:tx>
            <c:strRef>
              <c:f>'Age Strata by Tx era'!$A$23</c:f>
              <c:strCache>
                <c:ptCount val="1"/>
                <c:pt idx="0">
                  <c:v>30-39y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'Age Strata by Tx era'!$B$17:$I$17</c:f>
              <c:strCache>
                <c:ptCount val="8"/>
                <c:pt idx="0">
                  <c:v>1985 - 89</c:v>
                </c:pt>
                <c:pt idx="1">
                  <c:v>1990 - 94</c:v>
                </c:pt>
                <c:pt idx="2">
                  <c:v>1995 - 99</c:v>
                </c:pt>
                <c:pt idx="3">
                  <c:v>2000 - 04</c:v>
                </c:pt>
                <c:pt idx="4">
                  <c:v>2005 - 09</c:v>
                </c:pt>
                <c:pt idx="5">
                  <c:v>2010 - 14</c:v>
                </c:pt>
                <c:pt idx="6">
                  <c:v>2015 - 19</c:v>
                </c:pt>
                <c:pt idx="7">
                  <c:v>2020 - 21</c:v>
                </c:pt>
              </c:strCache>
            </c:strRef>
          </c:cat>
          <c:val>
            <c:numRef>
              <c:f>'Age Strata by Tx era'!$B$23:$I$23</c:f>
              <c:numCache>
                <c:formatCode>General</c:formatCode>
                <c:ptCount val="8"/>
                <c:pt idx="0">
                  <c:v>26</c:v>
                </c:pt>
                <c:pt idx="1">
                  <c:v>68</c:v>
                </c:pt>
                <c:pt idx="2">
                  <c:v>74</c:v>
                </c:pt>
                <c:pt idx="3">
                  <c:v>69</c:v>
                </c:pt>
                <c:pt idx="4">
                  <c:v>62</c:v>
                </c:pt>
                <c:pt idx="5">
                  <c:v>72</c:v>
                </c:pt>
                <c:pt idx="6">
                  <c:v>98</c:v>
                </c:pt>
                <c:pt idx="7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18-4D83-9A4C-54F2DF4D51B5}"/>
            </c:ext>
          </c:extLst>
        </c:ser>
        <c:ser>
          <c:idx val="6"/>
          <c:order val="6"/>
          <c:tx>
            <c:strRef>
              <c:f>'Age Strata by Tx era'!$A$24</c:f>
              <c:strCache>
                <c:ptCount val="1"/>
                <c:pt idx="0">
                  <c:v>40-49y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'Age Strata by Tx era'!$B$17:$I$17</c:f>
              <c:strCache>
                <c:ptCount val="8"/>
                <c:pt idx="0">
                  <c:v>1985 - 89</c:v>
                </c:pt>
                <c:pt idx="1">
                  <c:v>1990 - 94</c:v>
                </c:pt>
                <c:pt idx="2">
                  <c:v>1995 - 99</c:v>
                </c:pt>
                <c:pt idx="3">
                  <c:v>2000 - 04</c:v>
                </c:pt>
                <c:pt idx="4">
                  <c:v>2005 - 09</c:v>
                </c:pt>
                <c:pt idx="5">
                  <c:v>2010 - 14</c:v>
                </c:pt>
                <c:pt idx="6">
                  <c:v>2015 - 19</c:v>
                </c:pt>
                <c:pt idx="7">
                  <c:v>2020 - 21</c:v>
                </c:pt>
              </c:strCache>
            </c:strRef>
          </c:cat>
          <c:val>
            <c:numRef>
              <c:f>'Age Strata by Tx era'!$B$24:$I$24</c:f>
              <c:numCache>
                <c:formatCode>General</c:formatCode>
                <c:ptCount val="8"/>
                <c:pt idx="0">
                  <c:v>47</c:v>
                </c:pt>
                <c:pt idx="1">
                  <c:v>120</c:v>
                </c:pt>
                <c:pt idx="2">
                  <c:v>203</c:v>
                </c:pt>
                <c:pt idx="3">
                  <c:v>248</c:v>
                </c:pt>
                <c:pt idx="4">
                  <c:v>215</c:v>
                </c:pt>
                <c:pt idx="5">
                  <c:v>171</c:v>
                </c:pt>
                <c:pt idx="6">
                  <c:v>198</c:v>
                </c:pt>
                <c:pt idx="7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18-4D83-9A4C-54F2DF4D51B5}"/>
            </c:ext>
          </c:extLst>
        </c:ser>
        <c:ser>
          <c:idx val="7"/>
          <c:order val="7"/>
          <c:tx>
            <c:strRef>
              <c:f>'Age Strata by Tx era'!$A$25</c:f>
              <c:strCache>
                <c:ptCount val="1"/>
                <c:pt idx="0">
                  <c:v>50-59y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rgbClr val="FF6600"/>
              </a:solidFill>
            </a:ln>
            <a:effectLst/>
          </c:spPr>
          <c:invertIfNegative val="0"/>
          <c:cat>
            <c:strRef>
              <c:f>'Age Strata by Tx era'!$B$17:$I$17</c:f>
              <c:strCache>
                <c:ptCount val="8"/>
                <c:pt idx="0">
                  <c:v>1985 - 89</c:v>
                </c:pt>
                <c:pt idx="1">
                  <c:v>1990 - 94</c:v>
                </c:pt>
                <c:pt idx="2">
                  <c:v>1995 - 99</c:v>
                </c:pt>
                <c:pt idx="3">
                  <c:v>2000 - 04</c:v>
                </c:pt>
                <c:pt idx="4">
                  <c:v>2005 - 09</c:v>
                </c:pt>
                <c:pt idx="5">
                  <c:v>2010 - 14</c:v>
                </c:pt>
                <c:pt idx="6">
                  <c:v>2015 - 19</c:v>
                </c:pt>
                <c:pt idx="7">
                  <c:v>2020 - 21</c:v>
                </c:pt>
              </c:strCache>
            </c:strRef>
          </c:cat>
          <c:val>
            <c:numRef>
              <c:f>'Age Strata by Tx era'!$B$25:$I$25</c:f>
              <c:numCache>
                <c:formatCode>General</c:formatCode>
                <c:ptCount val="8"/>
                <c:pt idx="0">
                  <c:v>28</c:v>
                </c:pt>
                <c:pt idx="1">
                  <c:v>135</c:v>
                </c:pt>
                <c:pt idx="2">
                  <c:v>180</c:v>
                </c:pt>
                <c:pt idx="3">
                  <c:v>271</c:v>
                </c:pt>
                <c:pt idx="4">
                  <c:v>348</c:v>
                </c:pt>
                <c:pt idx="5">
                  <c:v>480</c:v>
                </c:pt>
                <c:pt idx="6">
                  <c:v>516</c:v>
                </c:pt>
                <c:pt idx="7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18-4D83-9A4C-54F2DF4D51B5}"/>
            </c:ext>
          </c:extLst>
        </c:ser>
        <c:ser>
          <c:idx val="8"/>
          <c:order val="8"/>
          <c:tx>
            <c:strRef>
              <c:f>'Age Strata by Tx era'!$A$26</c:f>
              <c:strCache>
                <c:ptCount val="1"/>
                <c:pt idx="0">
                  <c:v>60-69y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cat>
            <c:strRef>
              <c:f>'Age Strata by Tx era'!$B$17:$I$17</c:f>
              <c:strCache>
                <c:ptCount val="8"/>
                <c:pt idx="0">
                  <c:v>1985 - 89</c:v>
                </c:pt>
                <c:pt idx="1">
                  <c:v>1990 - 94</c:v>
                </c:pt>
                <c:pt idx="2">
                  <c:v>1995 - 99</c:v>
                </c:pt>
                <c:pt idx="3">
                  <c:v>2000 - 04</c:v>
                </c:pt>
                <c:pt idx="4">
                  <c:v>2005 - 09</c:v>
                </c:pt>
                <c:pt idx="5">
                  <c:v>2010 - 14</c:v>
                </c:pt>
                <c:pt idx="6">
                  <c:v>2015 - 19</c:v>
                </c:pt>
                <c:pt idx="7">
                  <c:v>2020 - 21</c:v>
                </c:pt>
              </c:strCache>
            </c:strRef>
          </c:cat>
          <c:val>
            <c:numRef>
              <c:f>'Age Strata by Tx era'!$B$26:$I$26</c:f>
              <c:numCache>
                <c:formatCode>General</c:formatCode>
                <c:ptCount val="8"/>
                <c:pt idx="0">
                  <c:v>4</c:v>
                </c:pt>
                <c:pt idx="1">
                  <c:v>28</c:v>
                </c:pt>
                <c:pt idx="2">
                  <c:v>61</c:v>
                </c:pt>
                <c:pt idx="3">
                  <c:v>112</c:v>
                </c:pt>
                <c:pt idx="4">
                  <c:v>130</c:v>
                </c:pt>
                <c:pt idx="5">
                  <c:v>231</c:v>
                </c:pt>
                <c:pt idx="6">
                  <c:v>481</c:v>
                </c:pt>
                <c:pt idx="7">
                  <c:v>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18-4D83-9A4C-54F2DF4D51B5}"/>
            </c:ext>
          </c:extLst>
        </c:ser>
        <c:ser>
          <c:idx val="9"/>
          <c:order val="9"/>
          <c:tx>
            <c:strRef>
              <c:f>'Age Strata by Tx era'!$A$27</c:f>
              <c:strCache>
                <c:ptCount val="1"/>
                <c:pt idx="0">
                  <c:v>70 years or older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'Age Strata by Tx era'!$B$17:$I$17</c:f>
              <c:strCache>
                <c:ptCount val="8"/>
                <c:pt idx="0">
                  <c:v>1985 - 89</c:v>
                </c:pt>
                <c:pt idx="1">
                  <c:v>1990 - 94</c:v>
                </c:pt>
                <c:pt idx="2">
                  <c:v>1995 - 99</c:v>
                </c:pt>
                <c:pt idx="3">
                  <c:v>2000 - 04</c:v>
                </c:pt>
                <c:pt idx="4">
                  <c:v>2005 - 09</c:v>
                </c:pt>
                <c:pt idx="5">
                  <c:v>2010 - 14</c:v>
                </c:pt>
                <c:pt idx="6">
                  <c:v>2015 - 19</c:v>
                </c:pt>
                <c:pt idx="7">
                  <c:v>2020 - 21</c:v>
                </c:pt>
              </c:strCache>
            </c:strRef>
          </c:cat>
          <c:val>
            <c:numRef>
              <c:f>'Age Strata by Tx era'!$B$27:$I$27</c:f>
              <c:numCache>
                <c:formatCode>General</c:formatCode>
                <c:ptCount val="8"/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14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718-4D83-9A4C-54F2DF4D5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037824"/>
        <c:axId val="109094784"/>
      </c:barChart>
      <c:catAx>
        <c:axId val="1090378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Transplant era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94784"/>
        <c:crosses val="autoZero"/>
        <c:auto val="1"/>
        <c:lblAlgn val="ctr"/>
        <c:lblOffset val="100"/>
        <c:noMultiLvlLbl val="0"/>
      </c:catAx>
      <c:valAx>
        <c:axId val="1090947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 of patients in age strata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3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034424311762264"/>
          <c:y val="3.5444823128452228E-2"/>
          <c:w val="0.18772607851539805"/>
          <c:h val="0.83955811493712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01319065885995"/>
          <c:y val="3.1746031746031744E-2"/>
          <c:w val="0.71920048455481522"/>
          <c:h val="0.84010589585392736"/>
        </c:manualLayout>
      </c:layout>
      <c:lineChart>
        <c:grouping val="standard"/>
        <c:varyColors val="0"/>
        <c:ser>
          <c:idx val="0"/>
          <c:order val="0"/>
          <c:tx>
            <c:strRef>
              <c:f>'Cumulative Tx'!$H$4</c:f>
              <c:strCache>
                <c:ptCount val="1"/>
                <c:pt idx="0">
                  <c:v>Adults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'Cumulative Tx'!$A$5:$A$45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'Cumulative Tx'!$H$5:$H$45</c:f>
              <c:numCache>
                <c:formatCode>General</c:formatCode>
                <c:ptCount val="41"/>
                <c:pt idx="0">
                  <c:v>4</c:v>
                </c:pt>
                <c:pt idx="1">
                  <c:v>23</c:v>
                </c:pt>
                <c:pt idx="2">
                  <c:v>41</c:v>
                </c:pt>
                <c:pt idx="3">
                  <c:v>81</c:v>
                </c:pt>
                <c:pt idx="4">
                  <c:v>142</c:v>
                </c:pt>
                <c:pt idx="5">
                  <c:v>196</c:v>
                </c:pt>
                <c:pt idx="6">
                  <c:v>279</c:v>
                </c:pt>
                <c:pt idx="7">
                  <c:v>375</c:v>
                </c:pt>
                <c:pt idx="8">
                  <c:v>468</c:v>
                </c:pt>
                <c:pt idx="9">
                  <c:v>576</c:v>
                </c:pt>
                <c:pt idx="10">
                  <c:v>690</c:v>
                </c:pt>
                <c:pt idx="11">
                  <c:v>805</c:v>
                </c:pt>
                <c:pt idx="12">
                  <c:v>938</c:v>
                </c:pt>
                <c:pt idx="13">
                  <c:v>1079</c:v>
                </c:pt>
                <c:pt idx="14">
                  <c:v>1201</c:v>
                </c:pt>
                <c:pt idx="15">
                  <c:v>1359</c:v>
                </c:pt>
                <c:pt idx="16">
                  <c:v>1494</c:v>
                </c:pt>
                <c:pt idx="17">
                  <c:v>1651</c:v>
                </c:pt>
                <c:pt idx="18">
                  <c:v>1801</c:v>
                </c:pt>
                <c:pt idx="19">
                  <c:v>1987</c:v>
                </c:pt>
                <c:pt idx="20">
                  <c:v>2145</c:v>
                </c:pt>
                <c:pt idx="21">
                  <c:v>2311</c:v>
                </c:pt>
                <c:pt idx="22">
                  <c:v>2468</c:v>
                </c:pt>
                <c:pt idx="23">
                  <c:v>2659</c:v>
                </c:pt>
                <c:pt idx="24">
                  <c:v>2848</c:v>
                </c:pt>
                <c:pt idx="25">
                  <c:v>3050</c:v>
                </c:pt>
                <c:pt idx="26">
                  <c:v>3268</c:v>
                </c:pt>
                <c:pt idx="27">
                  <c:v>3490</c:v>
                </c:pt>
                <c:pt idx="28">
                  <c:v>3728</c:v>
                </c:pt>
                <c:pt idx="29">
                  <c:v>3964</c:v>
                </c:pt>
                <c:pt idx="30">
                  <c:v>4236</c:v>
                </c:pt>
                <c:pt idx="31">
                  <c:v>4541</c:v>
                </c:pt>
                <c:pt idx="32">
                  <c:v>4827</c:v>
                </c:pt>
                <c:pt idx="33">
                  <c:v>5149</c:v>
                </c:pt>
                <c:pt idx="34">
                  <c:v>5460</c:v>
                </c:pt>
                <c:pt idx="35">
                  <c:v>5747</c:v>
                </c:pt>
                <c:pt idx="36">
                  <c:v>6019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48-47C7-8084-5FEB85B601E8}"/>
            </c:ext>
          </c:extLst>
        </c:ser>
        <c:ser>
          <c:idx val="1"/>
          <c:order val="1"/>
          <c:tx>
            <c:strRef>
              <c:f>'Cumulative Tx'!$C$4</c:f>
              <c:strCache>
                <c:ptCount val="1"/>
                <c:pt idx="0">
                  <c:v>Children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'Cumulative Tx'!$A$5:$A$45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'Cumulative Tx'!$C$5:$C$45</c:f>
              <c:numCache>
                <c:formatCode>General</c:formatCode>
                <c:ptCount val="41"/>
                <c:pt idx="0">
                  <c:v>3</c:v>
                </c:pt>
                <c:pt idx="1">
                  <c:v>10</c:v>
                </c:pt>
                <c:pt idx="2">
                  <c:v>22</c:v>
                </c:pt>
                <c:pt idx="3">
                  <c:v>45</c:v>
                </c:pt>
                <c:pt idx="4">
                  <c:v>84</c:v>
                </c:pt>
                <c:pt idx="5">
                  <c:v>110</c:v>
                </c:pt>
                <c:pt idx="6">
                  <c:v>143</c:v>
                </c:pt>
                <c:pt idx="7">
                  <c:v>187</c:v>
                </c:pt>
                <c:pt idx="8">
                  <c:v>222</c:v>
                </c:pt>
                <c:pt idx="9">
                  <c:v>251</c:v>
                </c:pt>
                <c:pt idx="10">
                  <c:v>284</c:v>
                </c:pt>
                <c:pt idx="11">
                  <c:v>310</c:v>
                </c:pt>
                <c:pt idx="12">
                  <c:v>330</c:v>
                </c:pt>
                <c:pt idx="13">
                  <c:v>356</c:v>
                </c:pt>
                <c:pt idx="14">
                  <c:v>385</c:v>
                </c:pt>
                <c:pt idx="15">
                  <c:v>409</c:v>
                </c:pt>
                <c:pt idx="16">
                  <c:v>430</c:v>
                </c:pt>
                <c:pt idx="17">
                  <c:v>464</c:v>
                </c:pt>
                <c:pt idx="18">
                  <c:v>486</c:v>
                </c:pt>
                <c:pt idx="19">
                  <c:v>514</c:v>
                </c:pt>
                <c:pt idx="20">
                  <c:v>547</c:v>
                </c:pt>
                <c:pt idx="21">
                  <c:v>575</c:v>
                </c:pt>
                <c:pt idx="22">
                  <c:v>608</c:v>
                </c:pt>
                <c:pt idx="23">
                  <c:v>646</c:v>
                </c:pt>
                <c:pt idx="24">
                  <c:v>685</c:v>
                </c:pt>
                <c:pt idx="25">
                  <c:v>731</c:v>
                </c:pt>
                <c:pt idx="26">
                  <c:v>766</c:v>
                </c:pt>
                <c:pt idx="27">
                  <c:v>812</c:v>
                </c:pt>
                <c:pt idx="28">
                  <c:v>858</c:v>
                </c:pt>
                <c:pt idx="29">
                  <c:v>900</c:v>
                </c:pt>
                <c:pt idx="30">
                  <c:v>944</c:v>
                </c:pt>
                <c:pt idx="31">
                  <c:v>1012</c:v>
                </c:pt>
                <c:pt idx="32">
                  <c:v>1063</c:v>
                </c:pt>
                <c:pt idx="33">
                  <c:v>1110</c:v>
                </c:pt>
                <c:pt idx="34">
                  <c:v>1167</c:v>
                </c:pt>
                <c:pt idx="35">
                  <c:v>1212</c:v>
                </c:pt>
                <c:pt idx="36">
                  <c:v>1247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48-47C7-8084-5FEB85B60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732032"/>
        <c:axId val="90733952"/>
      </c:lineChart>
      <c:catAx>
        <c:axId val="90732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of transplant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733952"/>
        <c:crosses val="autoZero"/>
        <c:auto val="1"/>
        <c:lblAlgn val="ctr"/>
        <c:lblOffset val="100"/>
        <c:tickLblSkip val="5"/>
        <c:noMultiLvlLbl val="0"/>
      </c:catAx>
      <c:valAx>
        <c:axId val="9073395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 number of transplants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7320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1348126938678"/>
          <c:y val="4.1314541772343567E-2"/>
          <c:w val="0.75714963681865344"/>
          <c:h val="0.79425955815608795"/>
        </c:manualLayout>
      </c:layout>
      <c:lineChart>
        <c:grouping val="standard"/>
        <c:varyColors val="0"/>
        <c:ser>
          <c:idx val="2"/>
          <c:order val="0"/>
          <c:tx>
            <c:strRef>
              <c:f>'Tx by year'!$D$4</c:f>
              <c:strCache>
                <c:ptCount val="1"/>
                <c:pt idx="0">
                  <c:v>All transplants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'Tx by year'!$A$5:$A$45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'Tx by year'!$D$5:$D$45</c:f>
              <c:numCache>
                <c:formatCode>General</c:formatCode>
                <c:ptCount val="41"/>
                <c:pt idx="0">
                  <c:v>7</c:v>
                </c:pt>
                <c:pt idx="1">
                  <c:v>26</c:v>
                </c:pt>
                <c:pt idx="2">
                  <c:v>30</c:v>
                </c:pt>
                <c:pt idx="3">
                  <c:v>63</c:v>
                </c:pt>
                <c:pt idx="4">
                  <c:v>100</c:v>
                </c:pt>
                <c:pt idx="5">
                  <c:v>80</c:v>
                </c:pt>
                <c:pt idx="6">
                  <c:v>116</c:v>
                </c:pt>
                <c:pt idx="7">
                  <c:v>140</c:v>
                </c:pt>
                <c:pt idx="8">
                  <c:v>128</c:v>
                </c:pt>
                <c:pt idx="9">
                  <c:v>137</c:v>
                </c:pt>
                <c:pt idx="10">
                  <c:v>147</c:v>
                </c:pt>
                <c:pt idx="11">
                  <c:v>141</c:v>
                </c:pt>
                <c:pt idx="12">
                  <c:v>153</c:v>
                </c:pt>
                <c:pt idx="13">
                  <c:v>167</c:v>
                </c:pt>
                <c:pt idx="14">
                  <c:v>151</c:v>
                </c:pt>
                <c:pt idx="15">
                  <c:v>182</c:v>
                </c:pt>
                <c:pt idx="16">
                  <c:v>156</c:v>
                </c:pt>
                <c:pt idx="17">
                  <c:v>191</c:v>
                </c:pt>
                <c:pt idx="18">
                  <c:v>172</c:v>
                </c:pt>
                <c:pt idx="19">
                  <c:v>214</c:v>
                </c:pt>
                <c:pt idx="20">
                  <c:v>191</c:v>
                </c:pt>
                <c:pt idx="21">
                  <c:v>194</c:v>
                </c:pt>
                <c:pt idx="22">
                  <c:v>190</c:v>
                </c:pt>
                <c:pt idx="23">
                  <c:v>229</c:v>
                </c:pt>
                <c:pt idx="24">
                  <c:v>228</c:v>
                </c:pt>
                <c:pt idx="25">
                  <c:v>248</c:v>
                </c:pt>
                <c:pt idx="26">
                  <c:v>253</c:v>
                </c:pt>
                <c:pt idx="27">
                  <c:v>268</c:v>
                </c:pt>
                <c:pt idx="28">
                  <c:v>284</c:v>
                </c:pt>
                <c:pt idx="29">
                  <c:v>278</c:v>
                </c:pt>
                <c:pt idx="30">
                  <c:v>316</c:v>
                </c:pt>
                <c:pt idx="31">
                  <c:v>373</c:v>
                </c:pt>
                <c:pt idx="32">
                  <c:v>337</c:v>
                </c:pt>
                <c:pt idx="33">
                  <c:v>369</c:v>
                </c:pt>
                <c:pt idx="34">
                  <c:v>368</c:v>
                </c:pt>
                <c:pt idx="35">
                  <c:v>332</c:v>
                </c:pt>
                <c:pt idx="36">
                  <c:v>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39-4824-8EEC-7C0C1C6FB377}"/>
            </c:ext>
          </c:extLst>
        </c:ser>
        <c:ser>
          <c:idx val="1"/>
          <c:order val="1"/>
          <c:tx>
            <c:strRef>
              <c:f>'Tx by year'!$C$4</c:f>
              <c:strCache>
                <c:ptCount val="1"/>
                <c:pt idx="0">
                  <c:v>Adults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'Tx by year'!$A$5:$A$45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'Tx by year'!$C$5:$C$45</c:f>
              <c:numCache>
                <c:formatCode>General</c:formatCode>
                <c:ptCount val="41"/>
                <c:pt idx="0">
                  <c:v>4</c:v>
                </c:pt>
                <c:pt idx="1">
                  <c:v>19</c:v>
                </c:pt>
                <c:pt idx="2">
                  <c:v>18</c:v>
                </c:pt>
                <c:pt idx="3">
                  <c:v>40</c:v>
                </c:pt>
                <c:pt idx="4">
                  <c:v>61</c:v>
                </c:pt>
                <c:pt idx="5">
                  <c:v>54</c:v>
                </c:pt>
                <c:pt idx="6">
                  <c:v>83</c:v>
                </c:pt>
                <c:pt idx="7">
                  <c:v>96</c:v>
                </c:pt>
                <c:pt idx="8">
                  <c:v>93</c:v>
                </c:pt>
                <c:pt idx="9">
                  <c:v>108</c:v>
                </c:pt>
                <c:pt idx="10">
                  <c:v>114</c:v>
                </c:pt>
                <c:pt idx="11">
                  <c:v>115</c:v>
                </c:pt>
                <c:pt idx="12">
                  <c:v>133</c:v>
                </c:pt>
                <c:pt idx="13">
                  <c:v>141</c:v>
                </c:pt>
                <c:pt idx="14">
                  <c:v>122</c:v>
                </c:pt>
                <c:pt idx="15">
                  <c:v>158</c:v>
                </c:pt>
                <c:pt idx="16">
                  <c:v>135</c:v>
                </c:pt>
                <c:pt idx="17">
                  <c:v>157</c:v>
                </c:pt>
                <c:pt idx="18">
                  <c:v>150</c:v>
                </c:pt>
                <c:pt idx="19">
                  <c:v>186</c:v>
                </c:pt>
                <c:pt idx="20">
                  <c:v>158</c:v>
                </c:pt>
                <c:pt idx="21">
                  <c:v>166</c:v>
                </c:pt>
                <c:pt idx="22">
                  <c:v>157</c:v>
                </c:pt>
                <c:pt idx="23">
                  <c:v>191</c:v>
                </c:pt>
                <c:pt idx="24">
                  <c:v>189</c:v>
                </c:pt>
                <c:pt idx="25">
                  <c:v>202</c:v>
                </c:pt>
                <c:pt idx="26">
                  <c:v>218</c:v>
                </c:pt>
                <c:pt idx="27">
                  <c:v>222</c:v>
                </c:pt>
                <c:pt idx="28">
                  <c:v>238</c:v>
                </c:pt>
                <c:pt idx="29">
                  <c:v>236</c:v>
                </c:pt>
                <c:pt idx="30">
                  <c:v>272</c:v>
                </c:pt>
                <c:pt idx="31">
                  <c:v>305</c:v>
                </c:pt>
                <c:pt idx="32">
                  <c:v>286</c:v>
                </c:pt>
                <c:pt idx="33">
                  <c:v>322</c:v>
                </c:pt>
                <c:pt idx="34">
                  <c:v>311</c:v>
                </c:pt>
                <c:pt idx="35">
                  <c:v>287</c:v>
                </c:pt>
                <c:pt idx="36">
                  <c:v>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39-4824-8EEC-7C0C1C6FB377}"/>
            </c:ext>
          </c:extLst>
        </c:ser>
        <c:ser>
          <c:idx val="0"/>
          <c:order val="2"/>
          <c:tx>
            <c:strRef>
              <c:f>'Tx by year'!$B$4</c:f>
              <c:strCache>
                <c:ptCount val="1"/>
                <c:pt idx="0">
                  <c:v>Children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'Tx by year'!$A$5:$A$45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'Tx by year'!$B$5:$B$45</c:f>
              <c:numCache>
                <c:formatCode>General</c:formatCode>
                <c:ptCount val="41"/>
                <c:pt idx="0">
                  <c:v>3</c:v>
                </c:pt>
                <c:pt idx="1">
                  <c:v>7</c:v>
                </c:pt>
                <c:pt idx="2">
                  <c:v>12</c:v>
                </c:pt>
                <c:pt idx="3">
                  <c:v>23</c:v>
                </c:pt>
                <c:pt idx="4">
                  <c:v>39</c:v>
                </c:pt>
                <c:pt idx="5">
                  <c:v>26</c:v>
                </c:pt>
                <c:pt idx="6">
                  <c:v>33</c:v>
                </c:pt>
                <c:pt idx="7">
                  <c:v>44</c:v>
                </c:pt>
                <c:pt idx="8">
                  <c:v>35</c:v>
                </c:pt>
                <c:pt idx="9">
                  <c:v>29</c:v>
                </c:pt>
                <c:pt idx="10">
                  <c:v>33</c:v>
                </c:pt>
                <c:pt idx="11">
                  <c:v>26</c:v>
                </c:pt>
                <c:pt idx="12">
                  <c:v>20</c:v>
                </c:pt>
                <c:pt idx="13">
                  <c:v>26</c:v>
                </c:pt>
                <c:pt idx="14">
                  <c:v>29</c:v>
                </c:pt>
                <c:pt idx="15">
                  <c:v>24</c:v>
                </c:pt>
                <c:pt idx="16">
                  <c:v>21</c:v>
                </c:pt>
                <c:pt idx="17">
                  <c:v>34</c:v>
                </c:pt>
                <c:pt idx="18">
                  <c:v>22</c:v>
                </c:pt>
                <c:pt idx="19">
                  <c:v>28</c:v>
                </c:pt>
                <c:pt idx="20">
                  <c:v>33</c:v>
                </c:pt>
                <c:pt idx="21">
                  <c:v>28</c:v>
                </c:pt>
                <c:pt idx="22">
                  <c:v>33</c:v>
                </c:pt>
                <c:pt idx="23">
                  <c:v>38</c:v>
                </c:pt>
                <c:pt idx="24">
                  <c:v>39</c:v>
                </c:pt>
                <c:pt idx="25">
                  <c:v>46</c:v>
                </c:pt>
                <c:pt idx="26">
                  <c:v>35</c:v>
                </c:pt>
                <c:pt idx="27">
                  <c:v>46</c:v>
                </c:pt>
                <c:pt idx="28">
                  <c:v>46</c:v>
                </c:pt>
                <c:pt idx="29">
                  <c:v>42</c:v>
                </c:pt>
                <c:pt idx="30">
                  <c:v>44</c:v>
                </c:pt>
                <c:pt idx="31">
                  <c:v>68</c:v>
                </c:pt>
                <c:pt idx="32">
                  <c:v>51</c:v>
                </c:pt>
                <c:pt idx="33">
                  <c:v>47</c:v>
                </c:pt>
                <c:pt idx="34">
                  <c:v>57</c:v>
                </c:pt>
                <c:pt idx="35">
                  <c:v>45</c:v>
                </c:pt>
                <c:pt idx="36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39-4824-8EEC-7C0C1C6FB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876672"/>
        <c:axId val="84878848"/>
      </c:lineChart>
      <c:catAx>
        <c:axId val="84876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of transplant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78848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848788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transplants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766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59477171096554E-2"/>
          <c:y val="3.283174441908817E-2"/>
          <c:w val="0.73315498962811965"/>
          <c:h val="0.84841773181333557"/>
        </c:manualLayout>
      </c:layout>
      <c:lineChart>
        <c:grouping val="standard"/>
        <c:varyColors val="0"/>
        <c:ser>
          <c:idx val="1"/>
          <c:order val="0"/>
          <c:tx>
            <c:strRef>
              <c:f>'Paed Graft Type all years'!$F$5</c:f>
              <c:strCache>
                <c:ptCount val="1"/>
                <c:pt idx="0">
                  <c:v>Split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'Paed Graft Type all years'!$B$6:$B$46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'Paed Graft Type all years'!$F$6:$F$46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3</c:v>
                </c:pt>
                <c:pt idx="11">
                  <c:v>8</c:v>
                </c:pt>
                <c:pt idx="12">
                  <c:v>2</c:v>
                </c:pt>
                <c:pt idx="13">
                  <c:v>5</c:v>
                </c:pt>
                <c:pt idx="14">
                  <c:v>6</c:v>
                </c:pt>
                <c:pt idx="15">
                  <c:v>5</c:v>
                </c:pt>
                <c:pt idx="16">
                  <c:v>0</c:v>
                </c:pt>
                <c:pt idx="17">
                  <c:v>10</c:v>
                </c:pt>
                <c:pt idx="18">
                  <c:v>11</c:v>
                </c:pt>
                <c:pt idx="19">
                  <c:v>15</c:v>
                </c:pt>
                <c:pt idx="20">
                  <c:v>14</c:v>
                </c:pt>
                <c:pt idx="21">
                  <c:v>12</c:v>
                </c:pt>
                <c:pt idx="22">
                  <c:v>17</c:v>
                </c:pt>
                <c:pt idx="23">
                  <c:v>18</c:v>
                </c:pt>
                <c:pt idx="24">
                  <c:v>14</c:v>
                </c:pt>
                <c:pt idx="25">
                  <c:v>18</c:v>
                </c:pt>
                <c:pt idx="26">
                  <c:v>14</c:v>
                </c:pt>
                <c:pt idx="27">
                  <c:v>21</c:v>
                </c:pt>
                <c:pt idx="28">
                  <c:v>22</c:v>
                </c:pt>
                <c:pt idx="29">
                  <c:v>18</c:v>
                </c:pt>
                <c:pt idx="30">
                  <c:v>24</c:v>
                </c:pt>
                <c:pt idx="31">
                  <c:v>33</c:v>
                </c:pt>
                <c:pt idx="32">
                  <c:v>29</c:v>
                </c:pt>
                <c:pt idx="33">
                  <c:v>27</c:v>
                </c:pt>
                <c:pt idx="34">
                  <c:v>29</c:v>
                </c:pt>
                <c:pt idx="35">
                  <c:v>33</c:v>
                </c:pt>
                <c:pt idx="36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5F-4A51-955A-A9020E491254}"/>
            </c:ext>
          </c:extLst>
        </c:ser>
        <c:ser>
          <c:idx val="0"/>
          <c:order val="1"/>
          <c:tx>
            <c:strRef>
              <c:f>'Paed Graft Type all years'!$G$5</c:f>
              <c:strCache>
                <c:ptCount val="1"/>
                <c:pt idx="0">
                  <c:v>Whole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'Paed Graft Type all years'!$B$6:$B$46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'Paed Graft Type all years'!$G$6:$G$46</c:f>
              <c:numCache>
                <c:formatCode>General</c:formatCode>
                <c:ptCount val="41"/>
                <c:pt idx="0">
                  <c:v>3</c:v>
                </c:pt>
                <c:pt idx="1">
                  <c:v>6</c:v>
                </c:pt>
                <c:pt idx="2">
                  <c:v>8</c:v>
                </c:pt>
                <c:pt idx="3">
                  <c:v>12</c:v>
                </c:pt>
                <c:pt idx="4">
                  <c:v>14</c:v>
                </c:pt>
                <c:pt idx="5">
                  <c:v>13</c:v>
                </c:pt>
                <c:pt idx="6">
                  <c:v>9</c:v>
                </c:pt>
                <c:pt idx="7">
                  <c:v>17</c:v>
                </c:pt>
                <c:pt idx="8">
                  <c:v>13</c:v>
                </c:pt>
                <c:pt idx="9">
                  <c:v>12</c:v>
                </c:pt>
                <c:pt idx="10">
                  <c:v>9</c:v>
                </c:pt>
                <c:pt idx="11">
                  <c:v>8</c:v>
                </c:pt>
                <c:pt idx="12">
                  <c:v>6</c:v>
                </c:pt>
                <c:pt idx="13">
                  <c:v>6</c:v>
                </c:pt>
                <c:pt idx="14">
                  <c:v>11</c:v>
                </c:pt>
                <c:pt idx="15">
                  <c:v>6</c:v>
                </c:pt>
                <c:pt idx="16">
                  <c:v>9</c:v>
                </c:pt>
                <c:pt idx="17">
                  <c:v>12</c:v>
                </c:pt>
                <c:pt idx="18">
                  <c:v>5</c:v>
                </c:pt>
                <c:pt idx="19">
                  <c:v>5</c:v>
                </c:pt>
                <c:pt idx="20">
                  <c:v>7</c:v>
                </c:pt>
                <c:pt idx="21">
                  <c:v>10</c:v>
                </c:pt>
                <c:pt idx="22">
                  <c:v>3</c:v>
                </c:pt>
                <c:pt idx="23">
                  <c:v>7</c:v>
                </c:pt>
                <c:pt idx="24">
                  <c:v>10</c:v>
                </c:pt>
                <c:pt idx="25">
                  <c:v>11</c:v>
                </c:pt>
                <c:pt idx="26">
                  <c:v>7</c:v>
                </c:pt>
                <c:pt idx="27">
                  <c:v>8</c:v>
                </c:pt>
                <c:pt idx="28">
                  <c:v>12</c:v>
                </c:pt>
                <c:pt idx="29">
                  <c:v>11</c:v>
                </c:pt>
                <c:pt idx="30">
                  <c:v>9</c:v>
                </c:pt>
                <c:pt idx="31">
                  <c:v>19</c:v>
                </c:pt>
                <c:pt idx="32">
                  <c:v>14</c:v>
                </c:pt>
                <c:pt idx="33">
                  <c:v>11</c:v>
                </c:pt>
                <c:pt idx="34">
                  <c:v>15</c:v>
                </c:pt>
                <c:pt idx="35">
                  <c:v>7</c:v>
                </c:pt>
                <c:pt idx="36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5F-4A51-955A-A9020E491254}"/>
            </c:ext>
          </c:extLst>
        </c:ser>
        <c:ser>
          <c:idx val="2"/>
          <c:order val="2"/>
          <c:tx>
            <c:strRef>
              <c:f>'Paed Graft Type all years'!$E$5</c:f>
              <c:strCache>
                <c:ptCount val="1"/>
                <c:pt idx="0">
                  <c:v>Reduced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'Paed Graft Type all years'!$B$6:$B$46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'Paed Graft Type all years'!$E$6:$E$46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11</c:v>
                </c:pt>
                <c:pt idx="4">
                  <c:v>22</c:v>
                </c:pt>
                <c:pt idx="5">
                  <c:v>12</c:v>
                </c:pt>
                <c:pt idx="6">
                  <c:v>21</c:v>
                </c:pt>
                <c:pt idx="7">
                  <c:v>25</c:v>
                </c:pt>
                <c:pt idx="8">
                  <c:v>22</c:v>
                </c:pt>
                <c:pt idx="9">
                  <c:v>15</c:v>
                </c:pt>
                <c:pt idx="10">
                  <c:v>20</c:v>
                </c:pt>
                <c:pt idx="11">
                  <c:v>10</c:v>
                </c:pt>
                <c:pt idx="12">
                  <c:v>12</c:v>
                </c:pt>
                <c:pt idx="13">
                  <c:v>15</c:v>
                </c:pt>
                <c:pt idx="14">
                  <c:v>12</c:v>
                </c:pt>
                <c:pt idx="15">
                  <c:v>13</c:v>
                </c:pt>
                <c:pt idx="16">
                  <c:v>12</c:v>
                </c:pt>
                <c:pt idx="17">
                  <c:v>11</c:v>
                </c:pt>
                <c:pt idx="18">
                  <c:v>5</c:v>
                </c:pt>
                <c:pt idx="19">
                  <c:v>6</c:v>
                </c:pt>
                <c:pt idx="20">
                  <c:v>8</c:v>
                </c:pt>
                <c:pt idx="21">
                  <c:v>2</c:v>
                </c:pt>
                <c:pt idx="22">
                  <c:v>6</c:v>
                </c:pt>
                <c:pt idx="23">
                  <c:v>6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  <c:pt idx="27">
                  <c:v>10</c:v>
                </c:pt>
                <c:pt idx="28">
                  <c:v>8</c:v>
                </c:pt>
                <c:pt idx="29">
                  <c:v>7</c:v>
                </c:pt>
                <c:pt idx="30">
                  <c:v>6</c:v>
                </c:pt>
                <c:pt idx="31">
                  <c:v>12</c:v>
                </c:pt>
                <c:pt idx="32">
                  <c:v>5</c:v>
                </c:pt>
                <c:pt idx="33">
                  <c:v>7</c:v>
                </c:pt>
                <c:pt idx="34">
                  <c:v>9</c:v>
                </c:pt>
                <c:pt idx="35">
                  <c:v>1</c:v>
                </c:pt>
                <c:pt idx="3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5F-4A51-955A-A9020E491254}"/>
            </c:ext>
          </c:extLst>
        </c:ser>
        <c:ser>
          <c:idx val="4"/>
          <c:order val="3"/>
          <c:tx>
            <c:strRef>
              <c:f>'Paed Graft Type all years'!$D$5</c:f>
              <c:strCache>
                <c:ptCount val="1"/>
                <c:pt idx="0">
                  <c:v>Living donor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'Paed Graft Type all years'!$B$6:$B$46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'Paed Graft Type all years'!$D$6:$D$46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4</c:v>
                </c:pt>
                <c:pt idx="21">
                  <c:v>4</c:v>
                </c:pt>
                <c:pt idx="22">
                  <c:v>7</c:v>
                </c:pt>
                <c:pt idx="23">
                  <c:v>7</c:v>
                </c:pt>
                <c:pt idx="24">
                  <c:v>8</c:v>
                </c:pt>
                <c:pt idx="25">
                  <c:v>10</c:v>
                </c:pt>
                <c:pt idx="26">
                  <c:v>7</c:v>
                </c:pt>
                <c:pt idx="27">
                  <c:v>7</c:v>
                </c:pt>
                <c:pt idx="28">
                  <c:v>4</c:v>
                </c:pt>
                <c:pt idx="29">
                  <c:v>6</c:v>
                </c:pt>
                <c:pt idx="30">
                  <c:v>5</c:v>
                </c:pt>
                <c:pt idx="31">
                  <c:v>4</c:v>
                </c:pt>
                <c:pt idx="32">
                  <c:v>3</c:v>
                </c:pt>
                <c:pt idx="33">
                  <c:v>2</c:v>
                </c:pt>
                <c:pt idx="34">
                  <c:v>4</c:v>
                </c:pt>
                <c:pt idx="35">
                  <c:v>4</c:v>
                </c:pt>
                <c:pt idx="3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5F-4A51-955A-A9020E491254}"/>
            </c:ext>
          </c:extLst>
        </c:ser>
        <c:ser>
          <c:idx val="3"/>
          <c:order val="4"/>
          <c:tx>
            <c:strRef>
              <c:f>'Paed Graft Type all years'!$C$5</c:f>
              <c:strCache>
                <c:ptCount val="1"/>
                <c:pt idx="0">
                  <c:v>Liver cells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'Paed Graft Type all years'!$B$6:$B$46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'Paed Graft Type all years'!$C$6:$C$46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65F-4A51-955A-A9020E491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552448"/>
        <c:axId val="96553984"/>
      </c:lineChart>
      <c:catAx>
        <c:axId val="96552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en-US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rPr>
                  <a:t>Year of transplant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53984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96553984"/>
        <c:scaling>
          <c:orientation val="minMax"/>
          <c:max val="35"/>
        </c:scaling>
        <c:delete val="0"/>
        <c:axPos val="l"/>
        <c:title>
          <c:tx>
            <c:rich>
              <a:bodyPr rot="-5400000" vert="horz"/>
              <a:lstStyle/>
              <a:p>
                <a:pPr algn="ctr" rtl="0">
                  <a:defRPr lang="en-AU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rPr>
                  <a:t>Number of transplants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52448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4"/>
          <c:order val="0"/>
          <c:tx>
            <c:strRef>
              <c:f>'Adult Graft Type all years'!$C$5</c:f>
              <c:strCache>
                <c:ptCount val="1"/>
                <c:pt idx="0">
                  <c:v>Living donor*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'Adult Graft Type all years'!$B$6:$B$46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'Adult Graft Type all years'!$C$6:$C$46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2</c:v>
                </c:pt>
                <c:pt idx="22">
                  <c:v>1</c:v>
                </c:pt>
                <c:pt idx="23">
                  <c:v>3</c:v>
                </c:pt>
                <c:pt idx="24">
                  <c:v>2</c:v>
                </c:pt>
                <c:pt idx="25">
                  <c:v>0</c:v>
                </c:pt>
                <c:pt idx="26">
                  <c:v>3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1</c:v>
                </c:pt>
                <c:pt idx="31">
                  <c:v>2</c:v>
                </c:pt>
                <c:pt idx="32">
                  <c:v>2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A1-464C-99B6-A97C7001003C}"/>
            </c:ext>
          </c:extLst>
        </c:ser>
        <c:ser>
          <c:idx val="3"/>
          <c:order val="1"/>
          <c:tx>
            <c:strRef>
              <c:f>'Adult Graft Type all years'!$D$5</c:f>
              <c:strCache>
                <c:ptCount val="1"/>
                <c:pt idx="0">
                  <c:v>Reduced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'Adult Graft Type all years'!$B$6:$B$46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'Adult Graft Type all years'!$D$6:$D$46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5</c:v>
                </c:pt>
                <c:pt idx="11">
                  <c:v>2</c:v>
                </c:pt>
                <c:pt idx="12">
                  <c:v>3</c:v>
                </c:pt>
                <c:pt idx="13">
                  <c:v>2</c:v>
                </c:pt>
                <c:pt idx="14">
                  <c:v>0</c:v>
                </c:pt>
                <c:pt idx="15">
                  <c:v>2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  <c:pt idx="21">
                  <c:v>2</c:v>
                </c:pt>
                <c:pt idx="22">
                  <c:v>1</c:v>
                </c:pt>
                <c:pt idx="23">
                  <c:v>2</c:v>
                </c:pt>
                <c:pt idx="24">
                  <c:v>0</c:v>
                </c:pt>
                <c:pt idx="25">
                  <c:v>3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1</c:v>
                </c:pt>
                <c:pt idx="34">
                  <c:v>0</c:v>
                </c:pt>
                <c:pt idx="35">
                  <c:v>2</c:v>
                </c:pt>
                <c:pt idx="3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A1-464C-99B6-A97C7001003C}"/>
            </c:ext>
          </c:extLst>
        </c:ser>
        <c:ser>
          <c:idx val="1"/>
          <c:order val="2"/>
          <c:tx>
            <c:strRef>
              <c:f>'Adult Graft Type all years'!$E$5</c:f>
              <c:strCache>
                <c:ptCount val="1"/>
                <c:pt idx="0">
                  <c:v>Split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'Adult Graft Type all years'!$B$6:$B$46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'Adult Graft Type all years'!$E$6:$E$46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5</c:v>
                </c:pt>
                <c:pt idx="11">
                  <c:v>8</c:v>
                </c:pt>
                <c:pt idx="12">
                  <c:v>8</c:v>
                </c:pt>
                <c:pt idx="13">
                  <c:v>7</c:v>
                </c:pt>
                <c:pt idx="14">
                  <c:v>8</c:v>
                </c:pt>
                <c:pt idx="15">
                  <c:v>5</c:v>
                </c:pt>
                <c:pt idx="16">
                  <c:v>2</c:v>
                </c:pt>
                <c:pt idx="17">
                  <c:v>10</c:v>
                </c:pt>
                <c:pt idx="18">
                  <c:v>11</c:v>
                </c:pt>
                <c:pt idx="19">
                  <c:v>13</c:v>
                </c:pt>
                <c:pt idx="20">
                  <c:v>12</c:v>
                </c:pt>
                <c:pt idx="21">
                  <c:v>12</c:v>
                </c:pt>
                <c:pt idx="22">
                  <c:v>15</c:v>
                </c:pt>
                <c:pt idx="23">
                  <c:v>16</c:v>
                </c:pt>
                <c:pt idx="24">
                  <c:v>14</c:v>
                </c:pt>
                <c:pt idx="25">
                  <c:v>16</c:v>
                </c:pt>
                <c:pt idx="26">
                  <c:v>14</c:v>
                </c:pt>
                <c:pt idx="27">
                  <c:v>21</c:v>
                </c:pt>
                <c:pt idx="28">
                  <c:v>20</c:v>
                </c:pt>
                <c:pt idx="29">
                  <c:v>18</c:v>
                </c:pt>
                <c:pt idx="30">
                  <c:v>20</c:v>
                </c:pt>
                <c:pt idx="31">
                  <c:v>33</c:v>
                </c:pt>
                <c:pt idx="32">
                  <c:v>27</c:v>
                </c:pt>
                <c:pt idx="33">
                  <c:v>26</c:v>
                </c:pt>
                <c:pt idx="34">
                  <c:v>29</c:v>
                </c:pt>
                <c:pt idx="35">
                  <c:v>27</c:v>
                </c:pt>
                <c:pt idx="36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A1-464C-99B6-A97C7001003C}"/>
            </c:ext>
          </c:extLst>
        </c:ser>
        <c:ser>
          <c:idx val="2"/>
          <c:order val="3"/>
          <c:tx>
            <c:strRef>
              <c:f>'Adult Graft Type all years'!$F$5</c:f>
              <c:strCache>
                <c:ptCount val="1"/>
                <c:pt idx="0">
                  <c:v>Whole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'Adult Graft Type all years'!$B$6:$B$46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'Adult Graft Type all years'!$F$6:$F$46</c:f>
              <c:numCache>
                <c:formatCode>General</c:formatCode>
                <c:ptCount val="41"/>
                <c:pt idx="0">
                  <c:v>4</c:v>
                </c:pt>
                <c:pt idx="1">
                  <c:v>19</c:v>
                </c:pt>
                <c:pt idx="2">
                  <c:v>18</c:v>
                </c:pt>
                <c:pt idx="3">
                  <c:v>40</c:v>
                </c:pt>
                <c:pt idx="4">
                  <c:v>59</c:v>
                </c:pt>
                <c:pt idx="5">
                  <c:v>54</c:v>
                </c:pt>
                <c:pt idx="6">
                  <c:v>81</c:v>
                </c:pt>
                <c:pt idx="7">
                  <c:v>94</c:v>
                </c:pt>
                <c:pt idx="8">
                  <c:v>92</c:v>
                </c:pt>
                <c:pt idx="9">
                  <c:v>104</c:v>
                </c:pt>
                <c:pt idx="10">
                  <c:v>104</c:v>
                </c:pt>
                <c:pt idx="11">
                  <c:v>105</c:v>
                </c:pt>
                <c:pt idx="12">
                  <c:v>122</c:v>
                </c:pt>
                <c:pt idx="13">
                  <c:v>132</c:v>
                </c:pt>
                <c:pt idx="14">
                  <c:v>114</c:v>
                </c:pt>
                <c:pt idx="15">
                  <c:v>150</c:v>
                </c:pt>
                <c:pt idx="16">
                  <c:v>132</c:v>
                </c:pt>
                <c:pt idx="17">
                  <c:v>146</c:v>
                </c:pt>
                <c:pt idx="18">
                  <c:v>137</c:v>
                </c:pt>
                <c:pt idx="19">
                  <c:v>172</c:v>
                </c:pt>
                <c:pt idx="20">
                  <c:v>146</c:v>
                </c:pt>
                <c:pt idx="21">
                  <c:v>150</c:v>
                </c:pt>
                <c:pt idx="22">
                  <c:v>140</c:v>
                </c:pt>
                <c:pt idx="23">
                  <c:v>170</c:v>
                </c:pt>
                <c:pt idx="24">
                  <c:v>173</c:v>
                </c:pt>
                <c:pt idx="25">
                  <c:v>183</c:v>
                </c:pt>
                <c:pt idx="26">
                  <c:v>201</c:v>
                </c:pt>
                <c:pt idx="27">
                  <c:v>200</c:v>
                </c:pt>
                <c:pt idx="28">
                  <c:v>217</c:v>
                </c:pt>
                <c:pt idx="29">
                  <c:v>217</c:v>
                </c:pt>
                <c:pt idx="30">
                  <c:v>251</c:v>
                </c:pt>
                <c:pt idx="31">
                  <c:v>270</c:v>
                </c:pt>
                <c:pt idx="32">
                  <c:v>256</c:v>
                </c:pt>
                <c:pt idx="33">
                  <c:v>295</c:v>
                </c:pt>
                <c:pt idx="34">
                  <c:v>281</c:v>
                </c:pt>
                <c:pt idx="35">
                  <c:v>258</c:v>
                </c:pt>
                <c:pt idx="36">
                  <c:v>253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A1-464C-99B6-A97C70010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703360"/>
        <c:axId val="50774016"/>
      </c:lineChart>
      <c:catAx>
        <c:axId val="50703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en-US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rPr>
                  <a:t>Year of transplant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74016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50774016"/>
        <c:scaling>
          <c:orientation val="minMax"/>
          <c:max val="300"/>
        </c:scaling>
        <c:delete val="0"/>
        <c:axPos val="l"/>
        <c:title>
          <c:tx>
            <c:rich>
              <a:bodyPr rot="-5400000" vert="horz"/>
              <a:lstStyle/>
              <a:p>
                <a:pPr algn="ctr" rtl="0">
                  <a:defRPr lang="en-AU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rPr>
                  <a:t>Number of transplants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033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073857703270968E-2"/>
          <c:y val="4.569055036344756E-2"/>
          <c:w val="0.68856715491208764"/>
          <c:h val="0.769872037023409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'Paed prim diag trend'!$B$6</c:f>
              <c:strCache>
                <c:ptCount val="1"/>
                <c:pt idx="0">
                  <c:v>Biliary atresia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'Paed prim diag trend'!$C$4:$AQ$4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'Paed prim diag trend'!$C$6:$AQ$6</c:f>
              <c:numCache>
                <c:formatCode>General</c:formatCode>
                <c:ptCount val="41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16</c:v>
                </c:pt>
                <c:pt idx="4">
                  <c:v>25</c:v>
                </c:pt>
                <c:pt idx="5">
                  <c:v>14</c:v>
                </c:pt>
                <c:pt idx="6">
                  <c:v>21</c:v>
                </c:pt>
                <c:pt idx="7">
                  <c:v>24</c:v>
                </c:pt>
                <c:pt idx="8">
                  <c:v>14</c:v>
                </c:pt>
                <c:pt idx="9">
                  <c:v>19</c:v>
                </c:pt>
                <c:pt idx="10">
                  <c:v>17</c:v>
                </c:pt>
                <c:pt idx="11">
                  <c:v>12</c:v>
                </c:pt>
                <c:pt idx="12">
                  <c:v>8</c:v>
                </c:pt>
                <c:pt idx="13">
                  <c:v>10</c:v>
                </c:pt>
                <c:pt idx="14">
                  <c:v>14</c:v>
                </c:pt>
                <c:pt idx="15">
                  <c:v>11</c:v>
                </c:pt>
                <c:pt idx="16">
                  <c:v>8</c:v>
                </c:pt>
                <c:pt idx="17">
                  <c:v>10</c:v>
                </c:pt>
                <c:pt idx="18">
                  <c:v>11</c:v>
                </c:pt>
                <c:pt idx="19">
                  <c:v>14</c:v>
                </c:pt>
                <c:pt idx="20">
                  <c:v>17</c:v>
                </c:pt>
                <c:pt idx="21">
                  <c:v>14</c:v>
                </c:pt>
                <c:pt idx="22">
                  <c:v>23</c:v>
                </c:pt>
                <c:pt idx="23">
                  <c:v>18</c:v>
                </c:pt>
                <c:pt idx="24">
                  <c:v>17</c:v>
                </c:pt>
                <c:pt idx="25">
                  <c:v>19</c:v>
                </c:pt>
                <c:pt idx="26">
                  <c:v>14</c:v>
                </c:pt>
                <c:pt idx="27">
                  <c:v>20</c:v>
                </c:pt>
                <c:pt idx="28">
                  <c:v>20</c:v>
                </c:pt>
                <c:pt idx="29">
                  <c:v>18</c:v>
                </c:pt>
                <c:pt idx="30">
                  <c:v>14</c:v>
                </c:pt>
                <c:pt idx="31">
                  <c:v>27</c:v>
                </c:pt>
                <c:pt idx="32">
                  <c:v>23</c:v>
                </c:pt>
                <c:pt idx="33">
                  <c:v>22</c:v>
                </c:pt>
                <c:pt idx="34">
                  <c:v>24</c:v>
                </c:pt>
                <c:pt idx="35">
                  <c:v>20</c:v>
                </c:pt>
                <c:pt idx="3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A9-4694-BEDE-A49DC8546330}"/>
            </c:ext>
          </c:extLst>
        </c:ser>
        <c:ser>
          <c:idx val="3"/>
          <c:order val="1"/>
          <c:tx>
            <c:strRef>
              <c:f>'Paed prim diag trend'!$B$9</c:f>
              <c:strCache>
                <c:ptCount val="1"/>
                <c:pt idx="0">
                  <c:v>Metabolic disorders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Pt>
            <c:idx val="3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9A9-4694-BEDE-A49DC8546330}"/>
              </c:ext>
            </c:extLst>
          </c:dPt>
          <c:cat>
            <c:strRef>
              <c:f>'Paed prim diag trend'!$C$4:$AQ$4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'Paed prim diag trend'!$C$9:$AQ$9</c:f>
              <c:numCache>
                <c:formatCode>General</c:formatCode>
                <c:ptCount val="41"/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2</c:v>
                </c:pt>
                <c:pt idx="7">
                  <c:v>7</c:v>
                </c:pt>
                <c:pt idx="8">
                  <c:v>2</c:v>
                </c:pt>
                <c:pt idx="9">
                  <c:v>1</c:v>
                </c:pt>
                <c:pt idx="10">
                  <c:v>6</c:v>
                </c:pt>
                <c:pt idx="11">
                  <c:v>5</c:v>
                </c:pt>
                <c:pt idx="12">
                  <c:v>1</c:v>
                </c:pt>
                <c:pt idx="13">
                  <c:v>4</c:v>
                </c:pt>
                <c:pt idx="14">
                  <c:v>4</c:v>
                </c:pt>
                <c:pt idx="15">
                  <c:v>3</c:v>
                </c:pt>
                <c:pt idx="16">
                  <c:v>5</c:v>
                </c:pt>
                <c:pt idx="17">
                  <c:v>4</c:v>
                </c:pt>
                <c:pt idx="18">
                  <c:v>5</c:v>
                </c:pt>
                <c:pt idx="19">
                  <c:v>2</c:v>
                </c:pt>
                <c:pt idx="20">
                  <c:v>2</c:v>
                </c:pt>
                <c:pt idx="21">
                  <c:v>3</c:v>
                </c:pt>
                <c:pt idx="22">
                  <c:v>1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8</c:v>
                </c:pt>
                <c:pt idx="28">
                  <c:v>4</c:v>
                </c:pt>
                <c:pt idx="29">
                  <c:v>9</c:v>
                </c:pt>
                <c:pt idx="30">
                  <c:v>4</c:v>
                </c:pt>
                <c:pt idx="31">
                  <c:v>8</c:v>
                </c:pt>
                <c:pt idx="32">
                  <c:v>7</c:v>
                </c:pt>
                <c:pt idx="33">
                  <c:v>6</c:v>
                </c:pt>
                <c:pt idx="34">
                  <c:v>9</c:v>
                </c:pt>
                <c:pt idx="35">
                  <c:v>8</c:v>
                </c:pt>
                <c:pt idx="3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A9-4694-BEDE-A49DC8546330}"/>
            </c:ext>
          </c:extLst>
        </c:ser>
        <c:ser>
          <c:idx val="2"/>
          <c:order val="2"/>
          <c:tx>
            <c:strRef>
              <c:f>'Paed prim diag trend'!$B$7</c:f>
              <c:strCache>
                <c:ptCount val="1"/>
                <c:pt idx="0">
                  <c:v>Fulminant hepatic failure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strRef>
              <c:f>'Paed prim diag trend'!$C$4:$AQ$4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'Paed prim diag trend'!$C$7:$AQ$7</c:f>
              <c:numCache>
                <c:formatCode>General</c:formatCode>
                <c:ptCount val="41"/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5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2</c:v>
                </c:pt>
                <c:pt idx="19">
                  <c:v>4</c:v>
                </c:pt>
                <c:pt idx="20">
                  <c:v>4</c:v>
                </c:pt>
                <c:pt idx="21">
                  <c:v>2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7</c:v>
                </c:pt>
                <c:pt idx="26">
                  <c:v>5</c:v>
                </c:pt>
                <c:pt idx="27">
                  <c:v>2</c:v>
                </c:pt>
                <c:pt idx="28">
                  <c:v>9</c:v>
                </c:pt>
                <c:pt idx="29">
                  <c:v>4</c:v>
                </c:pt>
                <c:pt idx="30">
                  <c:v>2</c:v>
                </c:pt>
                <c:pt idx="31">
                  <c:v>5</c:v>
                </c:pt>
                <c:pt idx="32">
                  <c:v>4</c:v>
                </c:pt>
                <c:pt idx="33">
                  <c:v>5</c:v>
                </c:pt>
                <c:pt idx="34">
                  <c:v>7</c:v>
                </c:pt>
                <c:pt idx="35">
                  <c:v>4</c:v>
                </c:pt>
                <c:pt idx="3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A9-4694-BEDE-A49DC8546330}"/>
            </c:ext>
          </c:extLst>
        </c:ser>
        <c:ser>
          <c:idx val="1"/>
          <c:order val="3"/>
          <c:tx>
            <c:strRef>
              <c:f>'Paed prim diag trend'!$B$11</c:f>
              <c:strCache>
                <c:ptCount val="1"/>
                <c:pt idx="0">
                  <c:v>Other diseases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cat>
            <c:strRef>
              <c:f>'Paed prim diag trend'!$C$4:$AQ$4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'Paed prim diag trend'!$C$11:$AQ$11</c:f>
              <c:numCache>
                <c:formatCode>General</c:formatCode>
                <c:ptCount val="41"/>
                <c:pt idx="2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6</c:v>
                </c:pt>
                <c:pt idx="9">
                  <c:v>2</c:v>
                </c:pt>
                <c:pt idx="10">
                  <c:v>3</c:v>
                </c:pt>
                <c:pt idx="12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4</c:v>
                </c:pt>
                <c:pt idx="18">
                  <c:v>2</c:v>
                </c:pt>
                <c:pt idx="19">
                  <c:v>5</c:v>
                </c:pt>
                <c:pt idx="20">
                  <c:v>6</c:v>
                </c:pt>
                <c:pt idx="22">
                  <c:v>1</c:v>
                </c:pt>
                <c:pt idx="23">
                  <c:v>1</c:v>
                </c:pt>
                <c:pt idx="24">
                  <c:v>4</c:v>
                </c:pt>
                <c:pt idx="25">
                  <c:v>5</c:v>
                </c:pt>
                <c:pt idx="26">
                  <c:v>3</c:v>
                </c:pt>
                <c:pt idx="27">
                  <c:v>11</c:v>
                </c:pt>
                <c:pt idx="28">
                  <c:v>4</c:v>
                </c:pt>
                <c:pt idx="29">
                  <c:v>5</c:v>
                </c:pt>
                <c:pt idx="30">
                  <c:v>12</c:v>
                </c:pt>
                <c:pt idx="31">
                  <c:v>6</c:v>
                </c:pt>
                <c:pt idx="32">
                  <c:v>6</c:v>
                </c:pt>
                <c:pt idx="33">
                  <c:v>4</c:v>
                </c:pt>
                <c:pt idx="34">
                  <c:v>4</c:v>
                </c:pt>
                <c:pt idx="35">
                  <c:v>5</c:v>
                </c:pt>
                <c:pt idx="3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A9-4694-BEDE-A49DC8546330}"/>
            </c:ext>
          </c:extLst>
        </c:ser>
        <c:ser>
          <c:idx val="6"/>
          <c:order val="4"/>
          <c:tx>
            <c:strRef>
              <c:f>'Paed prim diag trend'!$B$8</c:f>
              <c:strCache>
                <c:ptCount val="1"/>
                <c:pt idx="0">
                  <c:v>Hepatoblastoma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cat>
            <c:strRef>
              <c:f>'Paed prim diag trend'!$C$4:$AQ$4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'Paed prim diag trend'!$C$8:$AQ$8</c:f>
              <c:numCache>
                <c:formatCode>General</c:formatCode>
                <c:ptCount val="41"/>
                <c:pt idx="6">
                  <c:v>1</c:v>
                </c:pt>
                <c:pt idx="7">
                  <c:v>1</c:v>
                </c:pt>
                <c:pt idx="14">
                  <c:v>1</c:v>
                </c:pt>
                <c:pt idx="15">
                  <c:v>1</c:v>
                </c:pt>
                <c:pt idx="21">
                  <c:v>2</c:v>
                </c:pt>
                <c:pt idx="22">
                  <c:v>2</c:v>
                </c:pt>
                <c:pt idx="23">
                  <c:v>1</c:v>
                </c:pt>
                <c:pt idx="24">
                  <c:v>2</c:v>
                </c:pt>
                <c:pt idx="25">
                  <c:v>4</c:v>
                </c:pt>
                <c:pt idx="26">
                  <c:v>2</c:v>
                </c:pt>
                <c:pt idx="27">
                  <c:v>1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4</c:v>
                </c:pt>
                <c:pt idx="32">
                  <c:v>3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A9-4694-BEDE-A49DC8546330}"/>
            </c:ext>
          </c:extLst>
        </c:ser>
        <c:ser>
          <c:idx val="5"/>
          <c:order val="5"/>
          <c:tx>
            <c:strRef>
              <c:f>'Paed prim diag trend'!$B$10</c:f>
              <c:strCache>
                <c:ptCount val="1"/>
                <c:pt idx="0">
                  <c:v>PFIC</c:v>
                </c:pt>
              </c:strCache>
            </c:strRef>
          </c:tx>
          <c:spPr>
            <a:solidFill>
              <a:srgbClr val="BA1C1C"/>
            </a:solidFill>
            <a:ln>
              <a:solidFill>
                <a:srgbClr val="BA1C1C"/>
              </a:solidFill>
            </a:ln>
            <a:effectLst/>
          </c:spPr>
          <c:invertIfNegative val="0"/>
          <c:cat>
            <c:strRef>
              <c:f>'Paed prim diag trend'!$C$4:$AQ$4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'Paed prim diag trend'!$C$10:$AQ$10</c:f>
              <c:numCache>
                <c:formatCode>General</c:formatCode>
                <c:ptCount val="41"/>
                <c:pt idx="6">
                  <c:v>1</c:v>
                </c:pt>
                <c:pt idx="7">
                  <c:v>1</c:v>
                </c:pt>
                <c:pt idx="10">
                  <c:v>1</c:v>
                </c:pt>
                <c:pt idx="11">
                  <c:v>1</c:v>
                </c:pt>
                <c:pt idx="13">
                  <c:v>3</c:v>
                </c:pt>
                <c:pt idx="17">
                  <c:v>4</c:v>
                </c:pt>
                <c:pt idx="20">
                  <c:v>3</c:v>
                </c:pt>
                <c:pt idx="21">
                  <c:v>1</c:v>
                </c:pt>
                <c:pt idx="23">
                  <c:v>1</c:v>
                </c:pt>
                <c:pt idx="24">
                  <c:v>2</c:v>
                </c:pt>
                <c:pt idx="27">
                  <c:v>2</c:v>
                </c:pt>
                <c:pt idx="28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4</c:v>
                </c:pt>
                <c:pt idx="3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A9-4694-BEDE-A49DC8546330}"/>
            </c:ext>
          </c:extLst>
        </c:ser>
        <c:ser>
          <c:idx val="4"/>
          <c:order val="6"/>
          <c:tx>
            <c:strRef>
              <c:f>'Paed prim diag trend'!$B$5</c:f>
              <c:strCache>
                <c:ptCount val="1"/>
                <c:pt idx="0">
                  <c:v>Alagille syndrome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strRef>
              <c:f>'Paed prim diag trend'!$C$4:$AQ$4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'Paed prim diag trend'!$C$5:$AQ$5</c:f>
              <c:numCache>
                <c:formatCode>General</c:formatCode>
                <c:ptCount val="41"/>
                <c:pt idx="0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3</c:v>
                </c:pt>
                <c:pt idx="15">
                  <c:v>1</c:v>
                </c:pt>
                <c:pt idx="21">
                  <c:v>1</c:v>
                </c:pt>
                <c:pt idx="23">
                  <c:v>2</c:v>
                </c:pt>
                <c:pt idx="24">
                  <c:v>1</c:v>
                </c:pt>
                <c:pt idx="26">
                  <c:v>1</c:v>
                </c:pt>
                <c:pt idx="28">
                  <c:v>3</c:v>
                </c:pt>
                <c:pt idx="29">
                  <c:v>1</c:v>
                </c:pt>
                <c:pt idx="30">
                  <c:v>3</c:v>
                </c:pt>
                <c:pt idx="31">
                  <c:v>4</c:v>
                </c:pt>
                <c:pt idx="32">
                  <c:v>1</c:v>
                </c:pt>
                <c:pt idx="33">
                  <c:v>1</c:v>
                </c:pt>
                <c:pt idx="3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9A9-4694-BEDE-A49DC85463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19899864"/>
        <c:axId val="619900520"/>
      </c:barChart>
      <c:catAx>
        <c:axId val="619899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of transplant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00520"/>
        <c:crosses val="autoZero"/>
        <c:auto val="1"/>
        <c:lblAlgn val="ctr"/>
        <c:lblOffset val="100"/>
        <c:tickLblSkip val="5"/>
        <c:noMultiLvlLbl val="0"/>
      </c:catAx>
      <c:valAx>
        <c:axId val="6199005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children with primary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899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'WL Paeds'!$B$22</c:f>
              <c:strCache>
                <c:ptCount val="1"/>
                <c:pt idx="0">
                  <c:v>New listing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'WL Paeds'!$C$21:$T$21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'WL Paeds'!$C$22:$T$22</c:f>
              <c:numCache>
                <c:formatCode>General</c:formatCode>
                <c:ptCount val="18"/>
                <c:pt idx="0">
                  <c:v>39</c:v>
                </c:pt>
                <c:pt idx="1">
                  <c:v>28</c:v>
                </c:pt>
                <c:pt idx="2">
                  <c:v>38</c:v>
                </c:pt>
                <c:pt idx="3">
                  <c:v>53</c:v>
                </c:pt>
                <c:pt idx="4">
                  <c:v>40</c:v>
                </c:pt>
                <c:pt idx="5">
                  <c:v>41</c:v>
                </c:pt>
                <c:pt idx="6">
                  <c:v>49</c:v>
                </c:pt>
                <c:pt idx="7">
                  <c:v>45</c:v>
                </c:pt>
                <c:pt idx="8">
                  <c:v>48</c:v>
                </c:pt>
                <c:pt idx="9">
                  <c:v>49</c:v>
                </c:pt>
                <c:pt idx="10">
                  <c:v>47</c:v>
                </c:pt>
                <c:pt idx="11">
                  <c:v>51</c:v>
                </c:pt>
                <c:pt idx="12">
                  <c:v>63</c:v>
                </c:pt>
                <c:pt idx="13">
                  <c:v>57</c:v>
                </c:pt>
                <c:pt idx="14">
                  <c:v>53</c:v>
                </c:pt>
                <c:pt idx="15">
                  <c:v>64</c:v>
                </c:pt>
                <c:pt idx="16">
                  <c:v>47</c:v>
                </c:pt>
                <c:pt idx="17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5F-43E3-9603-D99D463555AF}"/>
            </c:ext>
          </c:extLst>
        </c:ser>
        <c:ser>
          <c:idx val="1"/>
          <c:order val="1"/>
          <c:tx>
            <c:strRef>
              <c:f>'WL Paeds'!$B$23</c:f>
              <c:strCache>
                <c:ptCount val="1"/>
                <c:pt idx="0">
                  <c:v>Transplanted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'WL Paeds'!$C$21:$T$21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'WL Paeds'!$C$23:$T$23</c:f>
              <c:numCache>
                <c:formatCode>General</c:formatCode>
                <c:ptCount val="18"/>
                <c:pt idx="0">
                  <c:v>29</c:v>
                </c:pt>
                <c:pt idx="1">
                  <c:v>33</c:v>
                </c:pt>
                <c:pt idx="2">
                  <c:v>28</c:v>
                </c:pt>
                <c:pt idx="3">
                  <c:v>34</c:v>
                </c:pt>
                <c:pt idx="4">
                  <c:v>40</c:v>
                </c:pt>
                <c:pt idx="5">
                  <c:v>39</c:v>
                </c:pt>
                <c:pt idx="6">
                  <c:v>46</c:v>
                </c:pt>
                <c:pt idx="7">
                  <c:v>35</c:v>
                </c:pt>
                <c:pt idx="8">
                  <c:v>46</c:v>
                </c:pt>
                <c:pt idx="9">
                  <c:v>50</c:v>
                </c:pt>
                <c:pt idx="10">
                  <c:v>43</c:v>
                </c:pt>
                <c:pt idx="11">
                  <c:v>46</c:v>
                </c:pt>
                <c:pt idx="12">
                  <c:v>69</c:v>
                </c:pt>
                <c:pt idx="13">
                  <c:v>52</c:v>
                </c:pt>
                <c:pt idx="14">
                  <c:v>47</c:v>
                </c:pt>
                <c:pt idx="15">
                  <c:v>57</c:v>
                </c:pt>
                <c:pt idx="16">
                  <c:v>45</c:v>
                </c:pt>
                <c:pt idx="17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5F-43E3-9603-D99D463555AF}"/>
            </c:ext>
          </c:extLst>
        </c:ser>
        <c:ser>
          <c:idx val="3"/>
          <c:order val="2"/>
          <c:tx>
            <c:strRef>
              <c:f>'WL Paeds'!$B$26</c:f>
              <c:strCache>
                <c:ptCount val="1"/>
                <c:pt idx="0">
                  <c:v>Listed at year end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'WL Paeds'!$C$21:$T$21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'WL Paeds'!$C$26:$T$26</c:f>
              <c:numCache>
                <c:formatCode>General</c:formatCode>
                <c:ptCount val="18"/>
                <c:pt idx="0">
                  <c:v>21</c:v>
                </c:pt>
                <c:pt idx="1">
                  <c:v>13</c:v>
                </c:pt>
                <c:pt idx="2">
                  <c:v>16</c:v>
                </c:pt>
                <c:pt idx="3">
                  <c:v>25</c:v>
                </c:pt>
                <c:pt idx="4">
                  <c:v>22</c:v>
                </c:pt>
                <c:pt idx="5">
                  <c:v>22</c:v>
                </c:pt>
                <c:pt idx="6">
                  <c:v>21</c:v>
                </c:pt>
                <c:pt idx="7">
                  <c:v>28</c:v>
                </c:pt>
                <c:pt idx="8">
                  <c:v>25</c:v>
                </c:pt>
                <c:pt idx="9">
                  <c:v>18</c:v>
                </c:pt>
                <c:pt idx="10">
                  <c:v>18</c:v>
                </c:pt>
                <c:pt idx="11">
                  <c:v>20</c:v>
                </c:pt>
                <c:pt idx="12">
                  <c:v>11</c:v>
                </c:pt>
                <c:pt idx="13">
                  <c:v>12</c:v>
                </c:pt>
                <c:pt idx="14">
                  <c:v>11</c:v>
                </c:pt>
                <c:pt idx="15">
                  <c:v>11</c:v>
                </c:pt>
                <c:pt idx="16">
                  <c:v>8</c:v>
                </c:pt>
                <c:pt idx="17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5F-43E3-9603-D99D463555AF}"/>
            </c:ext>
          </c:extLst>
        </c:ser>
        <c:ser>
          <c:idx val="4"/>
          <c:order val="3"/>
          <c:tx>
            <c:strRef>
              <c:f>'WL Paeds'!$B$25</c:f>
              <c:strCache>
                <c:ptCount val="1"/>
                <c:pt idx="0">
                  <c:v>Taken off list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'WL Paeds'!$C$21:$T$21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'WL Paeds'!$C$25:$T$25</c:f>
              <c:numCache>
                <c:formatCode>General</c:formatCode>
                <c:ptCount val="18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3</c:v>
                </c:pt>
                <c:pt idx="10">
                  <c:v>2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7</c:v>
                </c:pt>
                <c:pt idx="15">
                  <c:v>3</c:v>
                </c:pt>
                <c:pt idx="16">
                  <c:v>4</c:v>
                </c:pt>
                <c:pt idx="17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25F-43E3-9603-D99D463555AF}"/>
            </c:ext>
          </c:extLst>
        </c:ser>
        <c:ser>
          <c:idx val="5"/>
          <c:order val="4"/>
          <c:tx>
            <c:strRef>
              <c:f>'WL Paeds'!$B$24</c:f>
              <c:strCache>
                <c:ptCount val="1"/>
                <c:pt idx="0">
                  <c:v>Wait list mortality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'WL Paeds'!$C$21:$T$21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'WL Paeds'!$C$24:$T$24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4</c:v>
                </c:pt>
                <c:pt idx="9">
                  <c:v>3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4</c:v>
                </c:pt>
                <c:pt idx="16">
                  <c:v>1</c:v>
                </c:pt>
                <c:pt idx="1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25F-43E3-9603-D99D46355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2184736"/>
        <c:axId val="452193592"/>
      </c:lineChart>
      <c:catAx>
        <c:axId val="452184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193592"/>
        <c:crosses val="autoZero"/>
        <c:auto val="1"/>
        <c:lblAlgn val="ctr"/>
        <c:lblOffset val="100"/>
        <c:noMultiLvlLbl val="0"/>
      </c:catAx>
      <c:valAx>
        <c:axId val="452193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1847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073857703270968E-2"/>
          <c:y val="4.569055036344756E-2"/>
          <c:w val="0.68856715491208764"/>
          <c:h val="0.7698720370234094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'Paed all diag tren'!$B$6</c:f>
              <c:strCache>
                <c:ptCount val="1"/>
                <c:pt idx="0">
                  <c:v>Biliary atresia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'Paed all diag tren'!$C$4:$AQ$4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'Paed all diag tren'!$C$6:$AQ$6</c:f>
              <c:numCache>
                <c:formatCode>General</c:formatCode>
                <c:ptCount val="41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16</c:v>
                </c:pt>
                <c:pt idx="4">
                  <c:v>25</c:v>
                </c:pt>
                <c:pt idx="5">
                  <c:v>14</c:v>
                </c:pt>
                <c:pt idx="6">
                  <c:v>21</c:v>
                </c:pt>
                <c:pt idx="7">
                  <c:v>24</c:v>
                </c:pt>
                <c:pt idx="8">
                  <c:v>14</c:v>
                </c:pt>
                <c:pt idx="9">
                  <c:v>19</c:v>
                </c:pt>
                <c:pt idx="10">
                  <c:v>17</c:v>
                </c:pt>
                <c:pt idx="11">
                  <c:v>12</c:v>
                </c:pt>
                <c:pt idx="12">
                  <c:v>8</c:v>
                </c:pt>
                <c:pt idx="13">
                  <c:v>10</c:v>
                </c:pt>
                <c:pt idx="14">
                  <c:v>14</c:v>
                </c:pt>
                <c:pt idx="15">
                  <c:v>12</c:v>
                </c:pt>
                <c:pt idx="16">
                  <c:v>8</c:v>
                </c:pt>
                <c:pt idx="17">
                  <c:v>10</c:v>
                </c:pt>
                <c:pt idx="18">
                  <c:v>11</c:v>
                </c:pt>
                <c:pt idx="19">
                  <c:v>14</c:v>
                </c:pt>
                <c:pt idx="20">
                  <c:v>17</c:v>
                </c:pt>
                <c:pt idx="21">
                  <c:v>14</c:v>
                </c:pt>
                <c:pt idx="22">
                  <c:v>23</c:v>
                </c:pt>
                <c:pt idx="23">
                  <c:v>18</c:v>
                </c:pt>
                <c:pt idx="24">
                  <c:v>17</c:v>
                </c:pt>
                <c:pt idx="25">
                  <c:v>19</c:v>
                </c:pt>
                <c:pt idx="26">
                  <c:v>14</c:v>
                </c:pt>
                <c:pt idx="27">
                  <c:v>20</c:v>
                </c:pt>
                <c:pt idx="28">
                  <c:v>20</c:v>
                </c:pt>
                <c:pt idx="29">
                  <c:v>18</c:v>
                </c:pt>
                <c:pt idx="30">
                  <c:v>14</c:v>
                </c:pt>
                <c:pt idx="31">
                  <c:v>27</c:v>
                </c:pt>
                <c:pt idx="32">
                  <c:v>23</c:v>
                </c:pt>
                <c:pt idx="33">
                  <c:v>22</c:v>
                </c:pt>
                <c:pt idx="34">
                  <c:v>24</c:v>
                </c:pt>
                <c:pt idx="35">
                  <c:v>20</c:v>
                </c:pt>
                <c:pt idx="3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C-4A2D-8B03-66042F53C0AA}"/>
            </c:ext>
          </c:extLst>
        </c:ser>
        <c:ser>
          <c:idx val="4"/>
          <c:order val="1"/>
          <c:tx>
            <c:strRef>
              <c:f>'Paed all diag tren'!$B$9</c:f>
              <c:strCache>
                <c:ptCount val="1"/>
                <c:pt idx="0">
                  <c:v>Metabolic disorders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strRef>
              <c:f>'Paed all diag tren'!$C$4:$AQ$4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'Paed all diag tren'!$C$9:$AQ$9</c:f>
              <c:numCache>
                <c:formatCode>General</c:formatCode>
                <c:ptCount val="41"/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2</c:v>
                </c:pt>
                <c:pt idx="7">
                  <c:v>7</c:v>
                </c:pt>
                <c:pt idx="8">
                  <c:v>2</c:v>
                </c:pt>
                <c:pt idx="9">
                  <c:v>1</c:v>
                </c:pt>
                <c:pt idx="10">
                  <c:v>6</c:v>
                </c:pt>
                <c:pt idx="11">
                  <c:v>5</c:v>
                </c:pt>
                <c:pt idx="12">
                  <c:v>1</c:v>
                </c:pt>
                <c:pt idx="13">
                  <c:v>4</c:v>
                </c:pt>
                <c:pt idx="14">
                  <c:v>4</c:v>
                </c:pt>
                <c:pt idx="15">
                  <c:v>3</c:v>
                </c:pt>
                <c:pt idx="16">
                  <c:v>5</c:v>
                </c:pt>
                <c:pt idx="17">
                  <c:v>4</c:v>
                </c:pt>
                <c:pt idx="18">
                  <c:v>5</c:v>
                </c:pt>
                <c:pt idx="19">
                  <c:v>2</c:v>
                </c:pt>
                <c:pt idx="20">
                  <c:v>2</c:v>
                </c:pt>
                <c:pt idx="21">
                  <c:v>3</c:v>
                </c:pt>
                <c:pt idx="22">
                  <c:v>1</c:v>
                </c:pt>
                <c:pt idx="23">
                  <c:v>6</c:v>
                </c:pt>
                <c:pt idx="24">
                  <c:v>6</c:v>
                </c:pt>
                <c:pt idx="25">
                  <c:v>7</c:v>
                </c:pt>
                <c:pt idx="26">
                  <c:v>6</c:v>
                </c:pt>
                <c:pt idx="27">
                  <c:v>8</c:v>
                </c:pt>
                <c:pt idx="28">
                  <c:v>5</c:v>
                </c:pt>
                <c:pt idx="29">
                  <c:v>9</c:v>
                </c:pt>
                <c:pt idx="30">
                  <c:v>4</c:v>
                </c:pt>
                <c:pt idx="31">
                  <c:v>8</c:v>
                </c:pt>
                <c:pt idx="32">
                  <c:v>7</c:v>
                </c:pt>
                <c:pt idx="33">
                  <c:v>7</c:v>
                </c:pt>
                <c:pt idx="34">
                  <c:v>9</c:v>
                </c:pt>
                <c:pt idx="35">
                  <c:v>8</c:v>
                </c:pt>
                <c:pt idx="3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5C-4A2D-8B03-66042F53C0AA}"/>
            </c:ext>
          </c:extLst>
        </c:ser>
        <c:ser>
          <c:idx val="2"/>
          <c:order val="2"/>
          <c:tx>
            <c:strRef>
              <c:f>'Paed all diag tren'!$B$7</c:f>
              <c:strCache>
                <c:ptCount val="1"/>
                <c:pt idx="0">
                  <c:v>Fulminant hepatic failure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strRef>
              <c:f>'Paed all diag tren'!$C$4:$AQ$4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'Paed all diag tren'!$C$7:$AQ$7</c:f>
              <c:numCache>
                <c:formatCode>General</c:formatCode>
                <c:ptCount val="41"/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5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2</c:v>
                </c:pt>
                <c:pt idx="19">
                  <c:v>4</c:v>
                </c:pt>
                <c:pt idx="20">
                  <c:v>4</c:v>
                </c:pt>
                <c:pt idx="21">
                  <c:v>2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7</c:v>
                </c:pt>
                <c:pt idx="26">
                  <c:v>6</c:v>
                </c:pt>
                <c:pt idx="27">
                  <c:v>2</c:v>
                </c:pt>
                <c:pt idx="28">
                  <c:v>9</c:v>
                </c:pt>
                <c:pt idx="29">
                  <c:v>4</c:v>
                </c:pt>
                <c:pt idx="30">
                  <c:v>2</c:v>
                </c:pt>
                <c:pt idx="31">
                  <c:v>6</c:v>
                </c:pt>
                <c:pt idx="32">
                  <c:v>4</c:v>
                </c:pt>
                <c:pt idx="33">
                  <c:v>5</c:v>
                </c:pt>
                <c:pt idx="34">
                  <c:v>7</c:v>
                </c:pt>
                <c:pt idx="35">
                  <c:v>4</c:v>
                </c:pt>
                <c:pt idx="3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5C-4A2D-8B03-66042F53C0AA}"/>
            </c:ext>
          </c:extLst>
        </c:ser>
        <c:ser>
          <c:idx val="6"/>
          <c:order val="3"/>
          <c:tx>
            <c:strRef>
              <c:f>'Paed all diag tren'!$B$11</c:f>
              <c:strCache>
                <c:ptCount val="1"/>
                <c:pt idx="0">
                  <c:v>Other diseases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cat>
            <c:strRef>
              <c:f>'Paed all diag tren'!$C$4:$AQ$4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'Paed all diag tren'!$C$11:$AQ$11</c:f>
              <c:numCache>
                <c:formatCode>General</c:formatCode>
                <c:ptCount val="41"/>
                <c:pt idx="2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6</c:v>
                </c:pt>
                <c:pt idx="9">
                  <c:v>2</c:v>
                </c:pt>
                <c:pt idx="10">
                  <c:v>3</c:v>
                </c:pt>
                <c:pt idx="11">
                  <c:v>1</c:v>
                </c:pt>
                <c:pt idx="12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5</c:v>
                </c:pt>
                <c:pt idx="18">
                  <c:v>2</c:v>
                </c:pt>
                <c:pt idx="19">
                  <c:v>6</c:v>
                </c:pt>
                <c:pt idx="20">
                  <c:v>6</c:v>
                </c:pt>
                <c:pt idx="22">
                  <c:v>2</c:v>
                </c:pt>
                <c:pt idx="23">
                  <c:v>2</c:v>
                </c:pt>
                <c:pt idx="24">
                  <c:v>5</c:v>
                </c:pt>
                <c:pt idx="25">
                  <c:v>7</c:v>
                </c:pt>
                <c:pt idx="26">
                  <c:v>4</c:v>
                </c:pt>
                <c:pt idx="27">
                  <c:v>13</c:v>
                </c:pt>
                <c:pt idx="28">
                  <c:v>6</c:v>
                </c:pt>
                <c:pt idx="29">
                  <c:v>6</c:v>
                </c:pt>
                <c:pt idx="30">
                  <c:v>13</c:v>
                </c:pt>
                <c:pt idx="31">
                  <c:v>7</c:v>
                </c:pt>
                <c:pt idx="32">
                  <c:v>7</c:v>
                </c:pt>
                <c:pt idx="33">
                  <c:v>6</c:v>
                </c:pt>
                <c:pt idx="34">
                  <c:v>4</c:v>
                </c:pt>
                <c:pt idx="35">
                  <c:v>5</c:v>
                </c:pt>
                <c:pt idx="3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5C-4A2D-8B03-66042F53C0AA}"/>
            </c:ext>
          </c:extLst>
        </c:ser>
        <c:ser>
          <c:idx val="3"/>
          <c:order val="4"/>
          <c:tx>
            <c:strRef>
              <c:f>'Paed all diag tren'!$B$8</c:f>
              <c:strCache>
                <c:ptCount val="1"/>
                <c:pt idx="0">
                  <c:v>Hepatoblastoma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cat>
            <c:strRef>
              <c:f>'Paed all diag tren'!$C$4:$AQ$4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'Paed all diag tren'!$C$8:$AQ$8</c:f>
              <c:numCache>
                <c:formatCode>General</c:formatCode>
                <c:ptCount val="41"/>
                <c:pt idx="6">
                  <c:v>1</c:v>
                </c:pt>
                <c:pt idx="7">
                  <c:v>1</c:v>
                </c:pt>
                <c:pt idx="12">
                  <c:v>1</c:v>
                </c:pt>
                <c:pt idx="14">
                  <c:v>1</c:v>
                </c:pt>
                <c:pt idx="15">
                  <c:v>1</c:v>
                </c:pt>
                <c:pt idx="21">
                  <c:v>2</c:v>
                </c:pt>
                <c:pt idx="22">
                  <c:v>2</c:v>
                </c:pt>
                <c:pt idx="23">
                  <c:v>1</c:v>
                </c:pt>
                <c:pt idx="24">
                  <c:v>2</c:v>
                </c:pt>
                <c:pt idx="25">
                  <c:v>4</c:v>
                </c:pt>
                <c:pt idx="26">
                  <c:v>2</c:v>
                </c:pt>
                <c:pt idx="27">
                  <c:v>1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4</c:v>
                </c:pt>
                <c:pt idx="32">
                  <c:v>3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5C-4A2D-8B03-66042F53C0AA}"/>
            </c:ext>
          </c:extLst>
        </c:ser>
        <c:ser>
          <c:idx val="5"/>
          <c:order val="5"/>
          <c:tx>
            <c:strRef>
              <c:f>'Paed all diag tren'!$B$10</c:f>
              <c:strCache>
                <c:ptCount val="1"/>
                <c:pt idx="0">
                  <c:v>PFIC</c:v>
                </c:pt>
              </c:strCache>
            </c:strRef>
          </c:tx>
          <c:spPr>
            <a:solidFill>
              <a:srgbClr val="BA1C1C"/>
            </a:solidFill>
            <a:ln>
              <a:solidFill>
                <a:srgbClr val="BA1C1C"/>
              </a:solidFill>
            </a:ln>
            <a:effectLst/>
          </c:spPr>
          <c:invertIfNegative val="0"/>
          <c:cat>
            <c:strRef>
              <c:f>'Paed all diag tren'!$C$4:$AQ$4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'Paed all diag tren'!$C$10:$AQ$10</c:f>
              <c:numCache>
                <c:formatCode>General</c:formatCode>
                <c:ptCount val="41"/>
                <c:pt idx="6">
                  <c:v>1</c:v>
                </c:pt>
                <c:pt idx="7">
                  <c:v>1</c:v>
                </c:pt>
                <c:pt idx="10">
                  <c:v>1</c:v>
                </c:pt>
                <c:pt idx="11">
                  <c:v>1</c:v>
                </c:pt>
                <c:pt idx="13">
                  <c:v>3</c:v>
                </c:pt>
                <c:pt idx="17">
                  <c:v>4</c:v>
                </c:pt>
                <c:pt idx="20">
                  <c:v>3</c:v>
                </c:pt>
                <c:pt idx="21">
                  <c:v>1</c:v>
                </c:pt>
                <c:pt idx="23">
                  <c:v>1</c:v>
                </c:pt>
                <c:pt idx="24">
                  <c:v>2</c:v>
                </c:pt>
                <c:pt idx="27">
                  <c:v>2</c:v>
                </c:pt>
                <c:pt idx="28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4</c:v>
                </c:pt>
                <c:pt idx="3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5C-4A2D-8B03-66042F53C0AA}"/>
            </c:ext>
          </c:extLst>
        </c:ser>
        <c:ser>
          <c:idx val="0"/>
          <c:order val="6"/>
          <c:tx>
            <c:strRef>
              <c:f>'Paed all diag tren'!$B$5</c:f>
              <c:strCache>
                <c:ptCount val="1"/>
                <c:pt idx="0">
                  <c:v>Alagille syndrome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'Paed all diag tren'!$C$4:$AQ$4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'Paed all diag tren'!$C$5:$AQ$5</c:f>
              <c:numCache>
                <c:formatCode>General</c:formatCode>
                <c:ptCount val="41"/>
                <c:pt idx="0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3</c:v>
                </c:pt>
                <c:pt idx="15">
                  <c:v>1</c:v>
                </c:pt>
                <c:pt idx="18">
                  <c:v>1</c:v>
                </c:pt>
                <c:pt idx="21">
                  <c:v>1</c:v>
                </c:pt>
                <c:pt idx="23">
                  <c:v>2</c:v>
                </c:pt>
                <c:pt idx="24">
                  <c:v>1</c:v>
                </c:pt>
                <c:pt idx="26">
                  <c:v>1</c:v>
                </c:pt>
                <c:pt idx="28">
                  <c:v>3</c:v>
                </c:pt>
                <c:pt idx="29">
                  <c:v>1</c:v>
                </c:pt>
                <c:pt idx="30">
                  <c:v>3</c:v>
                </c:pt>
                <c:pt idx="31">
                  <c:v>4</c:v>
                </c:pt>
                <c:pt idx="32">
                  <c:v>1</c:v>
                </c:pt>
                <c:pt idx="33">
                  <c:v>1</c:v>
                </c:pt>
                <c:pt idx="3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5C-4A2D-8B03-66042F53C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19899864"/>
        <c:axId val="619900520"/>
      </c:barChart>
      <c:catAx>
        <c:axId val="619899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of transplant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00520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6199005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children with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899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22766142360597E-2"/>
          <c:y val="3.4904013961605584E-2"/>
          <c:w val="0.63533948052871969"/>
          <c:h val="0.80662021959296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'Adult prim diag by yr'!$B$6</c:f>
              <c:strCache>
                <c:ptCount val="1"/>
                <c:pt idx="0">
                  <c:v>Alcohol-related cirrhosis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'Adult prim diag by yr'!$C$5:$AQ$5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'Adult prim diag by yr'!$C$6:$AQ$6</c:f>
              <c:numCache>
                <c:formatCode>General</c:formatCode>
                <c:ptCount val="41"/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2</c:v>
                </c:pt>
                <c:pt idx="6">
                  <c:v>8</c:v>
                </c:pt>
                <c:pt idx="7">
                  <c:v>10</c:v>
                </c:pt>
                <c:pt idx="8">
                  <c:v>10</c:v>
                </c:pt>
                <c:pt idx="9">
                  <c:v>12</c:v>
                </c:pt>
                <c:pt idx="10">
                  <c:v>10</c:v>
                </c:pt>
                <c:pt idx="11">
                  <c:v>17</c:v>
                </c:pt>
                <c:pt idx="12">
                  <c:v>12</c:v>
                </c:pt>
                <c:pt idx="13">
                  <c:v>22</c:v>
                </c:pt>
                <c:pt idx="14">
                  <c:v>14</c:v>
                </c:pt>
                <c:pt idx="15">
                  <c:v>21</c:v>
                </c:pt>
                <c:pt idx="16">
                  <c:v>18</c:v>
                </c:pt>
                <c:pt idx="17">
                  <c:v>20</c:v>
                </c:pt>
                <c:pt idx="18">
                  <c:v>27</c:v>
                </c:pt>
                <c:pt idx="19">
                  <c:v>24</c:v>
                </c:pt>
                <c:pt idx="20">
                  <c:v>14</c:v>
                </c:pt>
                <c:pt idx="21">
                  <c:v>17</c:v>
                </c:pt>
                <c:pt idx="22">
                  <c:v>13</c:v>
                </c:pt>
                <c:pt idx="23">
                  <c:v>28</c:v>
                </c:pt>
                <c:pt idx="24">
                  <c:v>22</c:v>
                </c:pt>
                <c:pt idx="25">
                  <c:v>22</c:v>
                </c:pt>
                <c:pt idx="26">
                  <c:v>27</c:v>
                </c:pt>
                <c:pt idx="27">
                  <c:v>32</c:v>
                </c:pt>
                <c:pt idx="28">
                  <c:v>29</c:v>
                </c:pt>
                <c:pt idx="29">
                  <c:v>23</c:v>
                </c:pt>
                <c:pt idx="30">
                  <c:v>30</c:v>
                </c:pt>
                <c:pt idx="31">
                  <c:v>42</c:v>
                </c:pt>
                <c:pt idx="32">
                  <c:v>42</c:v>
                </c:pt>
                <c:pt idx="33">
                  <c:v>50</c:v>
                </c:pt>
                <c:pt idx="34">
                  <c:v>51</c:v>
                </c:pt>
                <c:pt idx="35">
                  <c:v>55</c:v>
                </c:pt>
                <c:pt idx="36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AB-4DE7-B696-D284CA8E6748}"/>
            </c:ext>
          </c:extLst>
        </c:ser>
        <c:ser>
          <c:idx val="5"/>
          <c:order val="1"/>
          <c:tx>
            <c:strRef>
              <c:f>'Adult prim diag by yr'!$B$13</c:f>
              <c:strCache>
                <c:ptCount val="1"/>
                <c:pt idx="0">
                  <c:v>Other diseases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cat>
            <c:strRef>
              <c:f>'Adult prim diag by yr'!$C$5:$AQ$5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'Adult prim diag by yr'!$C$13:$AQ$13</c:f>
              <c:numCache>
                <c:formatCode>General</c:formatCode>
                <c:ptCount val="41"/>
                <c:pt idx="1">
                  <c:v>7</c:v>
                </c:pt>
                <c:pt idx="2">
                  <c:v>7</c:v>
                </c:pt>
                <c:pt idx="3">
                  <c:v>14</c:v>
                </c:pt>
                <c:pt idx="4">
                  <c:v>22</c:v>
                </c:pt>
                <c:pt idx="5">
                  <c:v>23</c:v>
                </c:pt>
                <c:pt idx="6">
                  <c:v>26</c:v>
                </c:pt>
                <c:pt idx="7">
                  <c:v>34</c:v>
                </c:pt>
                <c:pt idx="8">
                  <c:v>31</c:v>
                </c:pt>
                <c:pt idx="9">
                  <c:v>44</c:v>
                </c:pt>
                <c:pt idx="10">
                  <c:v>38</c:v>
                </c:pt>
                <c:pt idx="11">
                  <c:v>35</c:v>
                </c:pt>
                <c:pt idx="12">
                  <c:v>37</c:v>
                </c:pt>
                <c:pt idx="13">
                  <c:v>26</c:v>
                </c:pt>
                <c:pt idx="14">
                  <c:v>26</c:v>
                </c:pt>
                <c:pt idx="15">
                  <c:v>29</c:v>
                </c:pt>
                <c:pt idx="16">
                  <c:v>29</c:v>
                </c:pt>
                <c:pt idx="17">
                  <c:v>29</c:v>
                </c:pt>
                <c:pt idx="18">
                  <c:v>23</c:v>
                </c:pt>
                <c:pt idx="19">
                  <c:v>30</c:v>
                </c:pt>
                <c:pt idx="20">
                  <c:v>25</c:v>
                </c:pt>
                <c:pt idx="21">
                  <c:v>30</c:v>
                </c:pt>
                <c:pt idx="22">
                  <c:v>20</c:v>
                </c:pt>
                <c:pt idx="23">
                  <c:v>20</c:v>
                </c:pt>
                <c:pt idx="24">
                  <c:v>21</c:v>
                </c:pt>
                <c:pt idx="25">
                  <c:v>29</c:v>
                </c:pt>
                <c:pt idx="26">
                  <c:v>26</c:v>
                </c:pt>
                <c:pt idx="27">
                  <c:v>29</c:v>
                </c:pt>
                <c:pt idx="28">
                  <c:v>30</c:v>
                </c:pt>
                <c:pt idx="29">
                  <c:v>26</c:v>
                </c:pt>
                <c:pt idx="30">
                  <c:v>43</c:v>
                </c:pt>
                <c:pt idx="31">
                  <c:v>46</c:v>
                </c:pt>
                <c:pt idx="32">
                  <c:v>39</c:v>
                </c:pt>
                <c:pt idx="33">
                  <c:v>67</c:v>
                </c:pt>
                <c:pt idx="34">
                  <c:v>50</c:v>
                </c:pt>
                <c:pt idx="35">
                  <c:v>39</c:v>
                </c:pt>
                <c:pt idx="36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AB-4DE7-B696-D284CA8E6748}"/>
            </c:ext>
          </c:extLst>
        </c:ser>
        <c:ser>
          <c:idx val="1"/>
          <c:order val="2"/>
          <c:tx>
            <c:strRef>
              <c:f>'Adult prim diag by yr'!$B$10</c:f>
              <c:strCache>
                <c:ptCount val="1"/>
                <c:pt idx="0">
                  <c:v>Hepatocellular carcinoma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'Adult prim diag by yr'!$C$5:$AQ$5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'Adult prim diag by yr'!$C$10:$AQ$10</c:f>
              <c:numCache>
                <c:formatCode>General</c:formatCode>
                <c:ptCount val="41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6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4</c:v>
                </c:pt>
                <c:pt idx="13">
                  <c:v>9</c:v>
                </c:pt>
                <c:pt idx="14">
                  <c:v>4</c:v>
                </c:pt>
                <c:pt idx="15">
                  <c:v>13</c:v>
                </c:pt>
                <c:pt idx="16">
                  <c:v>11</c:v>
                </c:pt>
                <c:pt idx="17">
                  <c:v>8</c:v>
                </c:pt>
                <c:pt idx="18">
                  <c:v>10</c:v>
                </c:pt>
                <c:pt idx="19">
                  <c:v>17</c:v>
                </c:pt>
                <c:pt idx="20">
                  <c:v>13</c:v>
                </c:pt>
                <c:pt idx="21">
                  <c:v>16</c:v>
                </c:pt>
                <c:pt idx="22">
                  <c:v>20</c:v>
                </c:pt>
                <c:pt idx="23">
                  <c:v>21</c:v>
                </c:pt>
                <c:pt idx="24">
                  <c:v>28</c:v>
                </c:pt>
                <c:pt idx="25">
                  <c:v>26</c:v>
                </c:pt>
                <c:pt idx="26">
                  <c:v>23</c:v>
                </c:pt>
                <c:pt idx="27">
                  <c:v>23</c:v>
                </c:pt>
                <c:pt idx="28">
                  <c:v>30</c:v>
                </c:pt>
                <c:pt idx="29">
                  <c:v>46</c:v>
                </c:pt>
                <c:pt idx="30">
                  <c:v>52</c:v>
                </c:pt>
                <c:pt idx="31">
                  <c:v>53</c:v>
                </c:pt>
                <c:pt idx="32">
                  <c:v>61</c:v>
                </c:pt>
                <c:pt idx="33">
                  <c:v>55</c:v>
                </c:pt>
                <c:pt idx="34">
                  <c:v>53</c:v>
                </c:pt>
                <c:pt idx="35">
                  <c:v>45</c:v>
                </c:pt>
                <c:pt idx="36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AB-4DE7-B696-D284CA8E6748}"/>
            </c:ext>
          </c:extLst>
        </c:ser>
        <c:ser>
          <c:idx val="9"/>
          <c:order val="3"/>
          <c:tx>
            <c:strRef>
              <c:f>'Adult prim diag by yr'!$B$11</c:f>
              <c:strCache>
                <c:ptCount val="1"/>
                <c:pt idx="0">
                  <c:v>NAFLD / Cryptogenic cirrhosis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'Adult prim diag by yr'!$C$5:$AQ$5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'Adult prim diag by yr'!$C$11:$AQ$11</c:f>
              <c:numCache>
                <c:formatCode>General</c:formatCode>
                <c:ptCount val="41"/>
                <c:pt idx="1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6</c:v>
                </c:pt>
                <c:pt idx="6">
                  <c:v>8</c:v>
                </c:pt>
                <c:pt idx="7">
                  <c:v>9</c:v>
                </c:pt>
                <c:pt idx="8">
                  <c:v>6</c:v>
                </c:pt>
                <c:pt idx="9">
                  <c:v>6</c:v>
                </c:pt>
                <c:pt idx="10">
                  <c:v>9</c:v>
                </c:pt>
                <c:pt idx="11">
                  <c:v>4</c:v>
                </c:pt>
                <c:pt idx="12">
                  <c:v>5</c:v>
                </c:pt>
                <c:pt idx="13">
                  <c:v>8</c:v>
                </c:pt>
                <c:pt idx="14">
                  <c:v>9</c:v>
                </c:pt>
                <c:pt idx="15">
                  <c:v>11</c:v>
                </c:pt>
                <c:pt idx="16">
                  <c:v>11</c:v>
                </c:pt>
                <c:pt idx="17">
                  <c:v>13</c:v>
                </c:pt>
                <c:pt idx="18">
                  <c:v>11</c:v>
                </c:pt>
                <c:pt idx="19">
                  <c:v>11</c:v>
                </c:pt>
                <c:pt idx="20">
                  <c:v>14</c:v>
                </c:pt>
                <c:pt idx="21">
                  <c:v>19</c:v>
                </c:pt>
                <c:pt idx="22">
                  <c:v>10</c:v>
                </c:pt>
                <c:pt idx="23">
                  <c:v>13</c:v>
                </c:pt>
                <c:pt idx="24">
                  <c:v>11</c:v>
                </c:pt>
                <c:pt idx="25">
                  <c:v>15</c:v>
                </c:pt>
                <c:pt idx="26">
                  <c:v>14</c:v>
                </c:pt>
                <c:pt idx="27">
                  <c:v>16</c:v>
                </c:pt>
                <c:pt idx="28">
                  <c:v>16</c:v>
                </c:pt>
                <c:pt idx="29">
                  <c:v>22</c:v>
                </c:pt>
                <c:pt idx="30">
                  <c:v>22</c:v>
                </c:pt>
                <c:pt idx="31">
                  <c:v>35</c:v>
                </c:pt>
                <c:pt idx="32">
                  <c:v>31</c:v>
                </c:pt>
                <c:pt idx="33">
                  <c:v>32</c:v>
                </c:pt>
                <c:pt idx="34">
                  <c:v>40</c:v>
                </c:pt>
                <c:pt idx="35">
                  <c:v>36</c:v>
                </c:pt>
                <c:pt idx="36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AB-4DE7-B696-D284CA8E6748}"/>
            </c:ext>
          </c:extLst>
        </c:ser>
        <c:ser>
          <c:idx val="4"/>
          <c:order val="4"/>
          <c:tx>
            <c:strRef>
              <c:f>'Adult prim diag by yr'!$B$9</c:f>
              <c:strCache>
                <c:ptCount val="1"/>
                <c:pt idx="0">
                  <c:v>Fulminant hepatic failure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strRef>
              <c:f>'Adult prim diag by yr'!$C$5:$AQ$5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'Adult prim diag by yr'!$C$9:$AQ$9</c:f>
              <c:numCache>
                <c:formatCode>General</c:formatCode>
                <c:ptCount val="41"/>
                <c:pt idx="0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7</c:v>
                </c:pt>
                <c:pt idx="5">
                  <c:v>6</c:v>
                </c:pt>
                <c:pt idx="6">
                  <c:v>13</c:v>
                </c:pt>
                <c:pt idx="7">
                  <c:v>14</c:v>
                </c:pt>
                <c:pt idx="8">
                  <c:v>14</c:v>
                </c:pt>
                <c:pt idx="9">
                  <c:v>2</c:v>
                </c:pt>
                <c:pt idx="10">
                  <c:v>10</c:v>
                </c:pt>
                <c:pt idx="11">
                  <c:v>7</c:v>
                </c:pt>
                <c:pt idx="12">
                  <c:v>15</c:v>
                </c:pt>
                <c:pt idx="13">
                  <c:v>12</c:v>
                </c:pt>
                <c:pt idx="14">
                  <c:v>14</c:v>
                </c:pt>
                <c:pt idx="15">
                  <c:v>10</c:v>
                </c:pt>
                <c:pt idx="16">
                  <c:v>6</c:v>
                </c:pt>
                <c:pt idx="17">
                  <c:v>11</c:v>
                </c:pt>
                <c:pt idx="18">
                  <c:v>7</c:v>
                </c:pt>
                <c:pt idx="19">
                  <c:v>9</c:v>
                </c:pt>
                <c:pt idx="20">
                  <c:v>15</c:v>
                </c:pt>
                <c:pt idx="21">
                  <c:v>18</c:v>
                </c:pt>
                <c:pt idx="22">
                  <c:v>22</c:v>
                </c:pt>
                <c:pt idx="23">
                  <c:v>20</c:v>
                </c:pt>
                <c:pt idx="24">
                  <c:v>15</c:v>
                </c:pt>
                <c:pt idx="25">
                  <c:v>24</c:v>
                </c:pt>
                <c:pt idx="26">
                  <c:v>21</c:v>
                </c:pt>
                <c:pt idx="27">
                  <c:v>16</c:v>
                </c:pt>
                <c:pt idx="28">
                  <c:v>18</c:v>
                </c:pt>
                <c:pt idx="29">
                  <c:v>15</c:v>
                </c:pt>
                <c:pt idx="30">
                  <c:v>25</c:v>
                </c:pt>
                <c:pt idx="31">
                  <c:v>19</c:v>
                </c:pt>
                <c:pt idx="32">
                  <c:v>15</c:v>
                </c:pt>
                <c:pt idx="33">
                  <c:v>15</c:v>
                </c:pt>
                <c:pt idx="34">
                  <c:v>27</c:v>
                </c:pt>
                <c:pt idx="35">
                  <c:v>21</c:v>
                </c:pt>
                <c:pt idx="3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AB-4DE7-B696-D284CA8E6748}"/>
            </c:ext>
          </c:extLst>
        </c:ser>
        <c:ser>
          <c:idx val="7"/>
          <c:order val="5"/>
          <c:tx>
            <c:strRef>
              <c:f>'Adult prim diag by yr'!$B$12</c:f>
              <c:strCache>
                <c:ptCount val="1"/>
                <c:pt idx="0">
                  <c:v>Primary sclerosing cholangitis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cat>
            <c:strRef>
              <c:f>'Adult prim diag by yr'!$C$5:$AQ$5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'Adult prim diag by yr'!$C$12:$AQ$12</c:f>
              <c:numCache>
                <c:formatCode>General</c:formatCode>
                <c:ptCount val="41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11</c:v>
                </c:pt>
                <c:pt idx="4">
                  <c:v>8</c:v>
                </c:pt>
                <c:pt idx="5">
                  <c:v>6</c:v>
                </c:pt>
                <c:pt idx="6">
                  <c:v>18</c:v>
                </c:pt>
                <c:pt idx="7">
                  <c:v>12</c:v>
                </c:pt>
                <c:pt idx="8">
                  <c:v>10</c:v>
                </c:pt>
                <c:pt idx="9">
                  <c:v>16</c:v>
                </c:pt>
                <c:pt idx="10">
                  <c:v>9</c:v>
                </c:pt>
                <c:pt idx="11">
                  <c:v>13</c:v>
                </c:pt>
                <c:pt idx="12">
                  <c:v>15</c:v>
                </c:pt>
                <c:pt idx="13">
                  <c:v>15</c:v>
                </c:pt>
                <c:pt idx="14">
                  <c:v>11</c:v>
                </c:pt>
                <c:pt idx="15">
                  <c:v>16</c:v>
                </c:pt>
                <c:pt idx="16">
                  <c:v>16</c:v>
                </c:pt>
                <c:pt idx="17">
                  <c:v>17</c:v>
                </c:pt>
                <c:pt idx="18">
                  <c:v>11</c:v>
                </c:pt>
                <c:pt idx="19">
                  <c:v>20</c:v>
                </c:pt>
                <c:pt idx="20">
                  <c:v>12</c:v>
                </c:pt>
                <c:pt idx="21">
                  <c:v>14</c:v>
                </c:pt>
                <c:pt idx="22">
                  <c:v>11</c:v>
                </c:pt>
                <c:pt idx="23">
                  <c:v>17</c:v>
                </c:pt>
                <c:pt idx="24">
                  <c:v>11</c:v>
                </c:pt>
                <c:pt idx="25">
                  <c:v>19</c:v>
                </c:pt>
                <c:pt idx="26">
                  <c:v>16</c:v>
                </c:pt>
                <c:pt idx="27">
                  <c:v>15</c:v>
                </c:pt>
                <c:pt idx="28">
                  <c:v>18</c:v>
                </c:pt>
                <c:pt idx="29">
                  <c:v>29</c:v>
                </c:pt>
                <c:pt idx="30">
                  <c:v>20</c:v>
                </c:pt>
                <c:pt idx="31">
                  <c:v>26</c:v>
                </c:pt>
                <c:pt idx="32">
                  <c:v>29</c:v>
                </c:pt>
                <c:pt idx="33">
                  <c:v>25</c:v>
                </c:pt>
                <c:pt idx="34">
                  <c:v>22</c:v>
                </c:pt>
                <c:pt idx="35">
                  <c:v>26</c:v>
                </c:pt>
                <c:pt idx="36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AB-4DE7-B696-D284CA8E6748}"/>
            </c:ext>
          </c:extLst>
        </c:ser>
        <c:ser>
          <c:idx val="10"/>
          <c:order val="6"/>
          <c:tx>
            <c:strRef>
              <c:f>'Adult prim diag by yr'!$B$8</c:f>
              <c:strCache>
                <c:ptCount val="1"/>
                <c:pt idx="0">
                  <c:v>Hepatitis C virus cirrhosis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cat>
            <c:strRef>
              <c:f>'Adult prim diag by yr'!$C$5:$AQ$5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'Adult prim diag by yr'!$C$8:$AQ$8</c:f>
              <c:numCache>
                <c:formatCode>General</c:formatCode>
                <c:ptCount val="41"/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5</c:v>
                </c:pt>
                <c:pt idx="7">
                  <c:v>4</c:v>
                </c:pt>
                <c:pt idx="8">
                  <c:v>9</c:v>
                </c:pt>
                <c:pt idx="9">
                  <c:v>16</c:v>
                </c:pt>
                <c:pt idx="10">
                  <c:v>21</c:v>
                </c:pt>
                <c:pt idx="11">
                  <c:v>18</c:v>
                </c:pt>
                <c:pt idx="12">
                  <c:v>22</c:v>
                </c:pt>
                <c:pt idx="13">
                  <c:v>30</c:v>
                </c:pt>
                <c:pt idx="14">
                  <c:v>22</c:v>
                </c:pt>
                <c:pt idx="15">
                  <c:v>33</c:v>
                </c:pt>
                <c:pt idx="16">
                  <c:v>23</c:v>
                </c:pt>
                <c:pt idx="17">
                  <c:v>42</c:v>
                </c:pt>
                <c:pt idx="18">
                  <c:v>42</c:v>
                </c:pt>
                <c:pt idx="19">
                  <c:v>56</c:v>
                </c:pt>
                <c:pt idx="20">
                  <c:v>50</c:v>
                </c:pt>
                <c:pt idx="21">
                  <c:v>36</c:v>
                </c:pt>
                <c:pt idx="22">
                  <c:v>39</c:v>
                </c:pt>
                <c:pt idx="23">
                  <c:v>56</c:v>
                </c:pt>
                <c:pt idx="24">
                  <c:v>54</c:v>
                </c:pt>
                <c:pt idx="25">
                  <c:v>48</c:v>
                </c:pt>
                <c:pt idx="26">
                  <c:v>55</c:v>
                </c:pt>
                <c:pt idx="27">
                  <c:v>68</c:v>
                </c:pt>
                <c:pt idx="28">
                  <c:v>67</c:v>
                </c:pt>
                <c:pt idx="29">
                  <c:v>51</c:v>
                </c:pt>
                <c:pt idx="30">
                  <c:v>49</c:v>
                </c:pt>
                <c:pt idx="31">
                  <c:v>54</c:v>
                </c:pt>
                <c:pt idx="32">
                  <c:v>39</c:v>
                </c:pt>
                <c:pt idx="33">
                  <c:v>39</c:v>
                </c:pt>
                <c:pt idx="34">
                  <c:v>37</c:v>
                </c:pt>
                <c:pt idx="35">
                  <c:v>21</c:v>
                </c:pt>
                <c:pt idx="3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AB-4DE7-B696-D284CA8E6748}"/>
            </c:ext>
          </c:extLst>
        </c:ser>
        <c:ser>
          <c:idx val="3"/>
          <c:order val="7"/>
          <c:tx>
            <c:strRef>
              <c:f>'Adult prim diag by yr'!$B$7</c:f>
              <c:strCache>
                <c:ptCount val="1"/>
                <c:pt idx="0">
                  <c:v>Hepatitis B virus cirrhosis</c:v>
                </c:pt>
              </c:strCache>
            </c:strRef>
          </c:tx>
          <c:spPr>
            <a:solidFill>
              <a:srgbClr val="996633"/>
            </a:solidFill>
            <a:ln>
              <a:solidFill>
                <a:srgbClr val="996633"/>
              </a:solidFill>
            </a:ln>
            <a:effectLst/>
          </c:spPr>
          <c:invertIfNegative val="0"/>
          <c:cat>
            <c:strRef>
              <c:f>'Adult prim diag by yr'!$C$5:$AQ$5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'Adult prim diag by yr'!$C$7:$AQ$7</c:f>
              <c:numCache>
                <c:formatCode>General</c:formatCode>
                <c:ptCount val="41"/>
                <c:pt idx="2">
                  <c:v>2</c:v>
                </c:pt>
                <c:pt idx="3">
                  <c:v>1</c:v>
                </c:pt>
                <c:pt idx="4">
                  <c:v>7</c:v>
                </c:pt>
                <c:pt idx="5">
                  <c:v>6</c:v>
                </c:pt>
                <c:pt idx="6">
                  <c:v>2</c:v>
                </c:pt>
                <c:pt idx="7">
                  <c:v>6</c:v>
                </c:pt>
                <c:pt idx="8">
                  <c:v>7</c:v>
                </c:pt>
                <c:pt idx="9">
                  <c:v>5</c:v>
                </c:pt>
                <c:pt idx="10">
                  <c:v>4</c:v>
                </c:pt>
                <c:pt idx="11">
                  <c:v>12</c:v>
                </c:pt>
                <c:pt idx="12">
                  <c:v>11</c:v>
                </c:pt>
                <c:pt idx="13">
                  <c:v>11</c:v>
                </c:pt>
                <c:pt idx="14">
                  <c:v>16</c:v>
                </c:pt>
                <c:pt idx="15">
                  <c:v>18</c:v>
                </c:pt>
                <c:pt idx="16">
                  <c:v>11</c:v>
                </c:pt>
                <c:pt idx="17">
                  <c:v>11</c:v>
                </c:pt>
                <c:pt idx="18">
                  <c:v>12</c:v>
                </c:pt>
                <c:pt idx="19">
                  <c:v>11</c:v>
                </c:pt>
                <c:pt idx="20">
                  <c:v>8</c:v>
                </c:pt>
                <c:pt idx="21">
                  <c:v>6</c:v>
                </c:pt>
                <c:pt idx="22">
                  <c:v>7</c:v>
                </c:pt>
                <c:pt idx="23">
                  <c:v>10</c:v>
                </c:pt>
                <c:pt idx="24">
                  <c:v>14</c:v>
                </c:pt>
                <c:pt idx="25">
                  <c:v>9</c:v>
                </c:pt>
                <c:pt idx="26">
                  <c:v>11</c:v>
                </c:pt>
                <c:pt idx="27">
                  <c:v>2</c:v>
                </c:pt>
                <c:pt idx="28">
                  <c:v>13</c:v>
                </c:pt>
                <c:pt idx="29">
                  <c:v>12</c:v>
                </c:pt>
                <c:pt idx="30">
                  <c:v>14</c:v>
                </c:pt>
                <c:pt idx="31">
                  <c:v>6</c:v>
                </c:pt>
                <c:pt idx="32">
                  <c:v>12</c:v>
                </c:pt>
                <c:pt idx="33">
                  <c:v>11</c:v>
                </c:pt>
                <c:pt idx="34">
                  <c:v>11</c:v>
                </c:pt>
                <c:pt idx="35">
                  <c:v>16</c:v>
                </c:pt>
                <c:pt idx="3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6AB-4DE7-B696-D284CA8E6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19931352"/>
        <c:axId val="619934960"/>
      </c:barChart>
      <c:catAx>
        <c:axId val="619931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of transplant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34960"/>
        <c:crosses val="autoZero"/>
        <c:auto val="1"/>
        <c:lblAlgn val="ctr"/>
        <c:lblOffset val="100"/>
        <c:tickLblSkip val="5"/>
        <c:noMultiLvlLbl val="0"/>
      </c:catAx>
      <c:valAx>
        <c:axId val="6199349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adults with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31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22766142360597E-2"/>
          <c:y val="3.4904013961605584E-2"/>
          <c:w val="0.63533948052871969"/>
          <c:h val="0.80662021959296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'Adult All Diag By Year'!$B$6</c:f>
              <c:strCache>
                <c:ptCount val="1"/>
                <c:pt idx="0">
                  <c:v>Alcohol-related cirrhosis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'Adult All Diag By Year'!$C$5:$AQ$5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'Adult All Diag By Year'!$C$6:$AQ$6</c:f>
              <c:numCache>
                <c:formatCode>General</c:formatCode>
                <c:ptCount val="41"/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2</c:v>
                </c:pt>
                <c:pt idx="6">
                  <c:v>11</c:v>
                </c:pt>
                <c:pt idx="7">
                  <c:v>11</c:v>
                </c:pt>
                <c:pt idx="8">
                  <c:v>12</c:v>
                </c:pt>
                <c:pt idx="9">
                  <c:v>14</c:v>
                </c:pt>
                <c:pt idx="10">
                  <c:v>14</c:v>
                </c:pt>
                <c:pt idx="11">
                  <c:v>20</c:v>
                </c:pt>
                <c:pt idx="12">
                  <c:v>16</c:v>
                </c:pt>
                <c:pt idx="13">
                  <c:v>31</c:v>
                </c:pt>
                <c:pt idx="14">
                  <c:v>17</c:v>
                </c:pt>
                <c:pt idx="15">
                  <c:v>33</c:v>
                </c:pt>
                <c:pt idx="16">
                  <c:v>27</c:v>
                </c:pt>
                <c:pt idx="17">
                  <c:v>29</c:v>
                </c:pt>
                <c:pt idx="18">
                  <c:v>43</c:v>
                </c:pt>
                <c:pt idx="19">
                  <c:v>45</c:v>
                </c:pt>
                <c:pt idx="20">
                  <c:v>36</c:v>
                </c:pt>
                <c:pt idx="21">
                  <c:v>31</c:v>
                </c:pt>
                <c:pt idx="22">
                  <c:v>29</c:v>
                </c:pt>
                <c:pt idx="23">
                  <c:v>47</c:v>
                </c:pt>
                <c:pt idx="24">
                  <c:v>43</c:v>
                </c:pt>
                <c:pt idx="25">
                  <c:v>43</c:v>
                </c:pt>
                <c:pt idx="26">
                  <c:v>48</c:v>
                </c:pt>
                <c:pt idx="27">
                  <c:v>65</c:v>
                </c:pt>
                <c:pt idx="28">
                  <c:v>69</c:v>
                </c:pt>
                <c:pt idx="29">
                  <c:v>56</c:v>
                </c:pt>
                <c:pt idx="30">
                  <c:v>61</c:v>
                </c:pt>
                <c:pt idx="31">
                  <c:v>88</c:v>
                </c:pt>
                <c:pt idx="32">
                  <c:v>83</c:v>
                </c:pt>
                <c:pt idx="33">
                  <c:v>93</c:v>
                </c:pt>
                <c:pt idx="34">
                  <c:v>83</c:v>
                </c:pt>
                <c:pt idx="35">
                  <c:v>83</c:v>
                </c:pt>
                <c:pt idx="36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BF-47F0-9AF1-345100D7B3DF}"/>
            </c:ext>
          </c:extLst>
        </c:ser>
        <c:ser>
          <c:idx val="1"/>
          <c:order val="1"/>
          <c:tx>
            <c:strRef>
              <c:f>'Adult All Diag By Year'!$B$10</c:f>
              <c:strCache>
                <c:ptCount val="1"/>
                <c:pt idx="0">
                  <c:v>Hepatocellular carcinoma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'Adult All Diag By Year'!$C$5:$AQ$5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'Adult All Diag By Year'!$C$10:$AQ$10</c:f>
              <c:numCache>
                <c:formatCode>General</c:formatCode>
                <c:ptCount val="41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5</c:v>
                </c:pt>
                <c:pt idx="8">
                  <c:v>1</c:v>
                </c:pt>
                <c:pt idx="9">
                  <c:v>4</c:v>
                </c:pt>
                <c:pt idx="10">
                  <c:v>3</c:v>
                </c:pt>
                <c:pt idx="11">
                  <c:v>8</c:v>
                </c:pt>
                <c:pt idx="12">
                  <c:v>13</c:v>
                </c:pt>
                <c:pt idx="13">
                  <c:v>24</c:v>
                </c:pt>
                <c:pt idx="14">
                  <c:v>18</c:v>
                </c:pt>
                <c:pt idx="15">
                  <c:v>28</c:v>
                </c:pt>
                <c:pt idx="16">
                  <c:v>26</c:v>
                </c:pt>
                <c:pt idx="17">
                  <c:v>25</c:v>
                </c:pt>
                <c:pt idx="18">
                  <c:v>31</c:v>
                </c:pt>
                <c:pt idx="19">
                  <c:v>45</c:v>
                </c:pt>
                <c:pt idx="20">
                  <c:v>39</c:v>
                </c:pt>
                <c:pt idx="21">
                  <c:v>38</c:v>
                </c:pt>
                <c:pt idx="22">
                  <c:v>37</c:v>
                </c:pt>
                <c:pt idx="23">
                  <c:v>56</c:v>
                </c:pt>
                <c:pt idx="24">
                  <c:v>58</c:v>
                </c:pt>
                <c:pt idx="25">
                  <c:v>55</c:v>
                </c:pt>
                <c:pt idx="26">
                  <c:v>72</c:v>
                </c:pt>
                <c:pt idx="27">
                  <c:v>63</c:v>
                </c:pt>
                <c:pt idx="28">
                  <c:v>78</c:v>
                </c:pt>
                <c:pt idx="29">
                  <c:v>83</c:v>
                </c:pt>
                <c:pt idx="30">
                  <c:v>90</c:v>
                </c:pt>
                <c:pt idx="31">
                  <c:v>104</c:v>
                </c:pt>
                <c:pt idx="32">
                  <c:v>99</c:v>
                </c:pt>
                <c:pt idx="33">
                  <c:v>99</c:v>
                </c:pt>
                <c:pt idx="34">
                  <c:v>97</c:v>
                </c:pt>
                <c:pt idx="35">
                  <c:v>91</c:v>
                </c:pt>
                <c:pt idx="36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BF-47F0-9AF1-345100D7B3DF}"/>
            </c:ext>
          </c:extLst>
        </c:ser>
        <c:ser>
          <c:idx val="9"/>
          <c:order val="2"/>
          <c:tx>
            <c:strRef>
              <c:f>'Adult All Diag By Year'!$B$11</c:f>
              <c:strCache>
                <c:ptCount val="1"/>
                <c:pt idx="0">
                  <c:v>NAFLD / Cryptogenic cirrhosis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'Adult All Diag By Year'!$C$5:$AQ$5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'Adult All Diag By Year'!$C$11:$AQ$11</c:f>
              <c:numCache>
                <c:formatCode>General</c:formatCode>
                <c:ptCount val="41"/>
                <c:pt idx="1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6</c:v>
                </c:pt>
                <c:pt idx="6">
                  <c:v>9</c:v>
                </c:pt>
                <c:pt idx="7">
                  <c:v>9</c:v>
                </c:pt>
                <c:pt idx="8">
                  <c:v>6</c:v>
                </c:pt>
                <c:pt idx="9">
                  <c:v>7</c:v>
                </c:pt>
                <c:pt idx="10">
                  <c:v>9</c:v>
                </c:pt>
                <c:pt idx="11">
                  <c:v>4</c:v>
                </c:pt>
                <c:pt idx="12">
                  <c:v>5</c:v>
                </c:pt>
                <c:pt idx="13">
                  <c:v>8</c:v>
                </c:pt>
                <c:pt idx="14">
                  <c:v>9</c:v>
                </c:pt>
                <c:pt idx="15">
                  <c:v>11</c:v>
                </c:pt>
                <c:pt idx="16">
                  <c:v>11</c:v>
                </c:pt>
                <c:pt idx="17">
                  <c:v>13</c:v>
                </c:pt>
                <c:pt idx="18">
                  <c:v>12</c:v>
                </c:pt>
                <c:pt idx="19">
                  <c:v>11</c:v>
                </c:pt>
                <c:pt idx="20">
                  <c:v>14</c:v>
                </c:pt>
                <c:pt idx="21">
                  <c:v>23</c:v>
                </c:pt>
                <c:pt idx="22">
                  <c:v>10</c:v>
                </c:pt>
                <c:pt idx="23">
                  <c:v>14</c:v>
                </c:pt>
                <c:pt idx="24">
                  <c:v>14</c:v>
                </c:pt>
                <c:pt idx="25">
                  <c:v>19</c:v>
                </c:pt>
                <c:pt idx="26">
                  <c:v>19</c:v>
                </c:pt>
                <c:pt idx="27">
                  <c:v>18</c:v>
                </c:pt>
                <c:pt idx="28">
                  <c:v>23</c:v>
                </c:pt>
                <c:pt idx="29">
                  <c:v>29</c:v>
                </c:pt>
                <c:pt idx="30">
                  <c:v>34</c:v>
                </c:pt>
                <c:pt idx="31">
                  <c:v>52</c:v>
                </c:pt>
                <c:pt idx="32">
                  <c:v>40</c:v>
                </c:pt>
                <c:pt idx="33">
                  <c:v>52</c:v>
                </c:pt>
                <c:pt idx="34">
                  <c:v>66</c:v>
                </c:pt>
                <c:pt idx="35">
                  <c:v>52</c:v>
                </c:pt>
                <c:pt idx="36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BF-47F0-9AF1-345100D7B3DF}"/>
            </c:ext>
          </c:extLst>
        </c:ser>
        <c:ser>
          <c:idx val="5"/>
          <c:order val="3"/>
          <c:tx>
            <c:strRef>
              <c:f>'Adult All Diag By Year'!$B$13</c:f>
              <c:strCache>
                <c:ptCount val="1"/>
                <c:pt idx="0">
                  <c:v>Other diseases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cat>
            <c:strRef>
              <c:f>'Adult All Diag By Year'!$C$5:$AQ$5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'Adult All Diag By Year'!$C$13:$AQ$13</c:f>
              <c:numCache>
                <c:formatCode>General</c:formatCode>
                <c:ptCount val="41"/>
                <c:pt idx="1">
                  <c:v>8</c:v>
                </c:pt>
                <c:pt idx="2">
                  <c:v>9</c:v>
                </c:pt>
                <c:pt idx="3">
                  <c:v>16</c:v>
                </c:pt>
                <c:pt idx="4">
                  <c:v>23</c:v>
                </c:pt>
                <c:pt idx="5">
                  <c:v>23</c:v>
                </c:pt>
                <c:pt idx="6">
                  <c:v>33</c:v>
                </c:pt>
                <c:pt idx="7">
                  <c:v>34</c:v>
                </c:pt>
                <c:pt idx="8">
                  <c:v>33</c:v>
                </c:pt>
                <c:pt idx="9">
                  <c:v>46</c:v>
                </c:pt>
                <c:pt idx="10">
                  <c:v>41</c:v>
                </c:pt>
                <c:pt idx="11">
                  <c:v>40</c:v>
                </c:pt>
                <c:pt idx="12">
                  <c:v>41</c:v>
                </c:pt>
                <c:pt idx="13">
                  <c:v>31</c:v>
                </c:pt>
                <c:pt idx="14">
                  <c:v>26</c:v>
                </c:pt>
                <c:pt idx="15">
                  <c:v>32</c:v>
                </c:pt>
                <c:pt idx="16">
                  <c:v>35</c:v>
                </c:pt>
                <c:pt idx="17">
                  <c:v>33</c:v>
                </c:pt>
                <c:pt idx="18">
                  <c:v>26</c:v>
                </c:pt>
                <c:pt idx="19">
                  <c:v>39</c:v>
                </c:pt>
                <c:pt idx="20">
                  <c:v>27</c:v>
                </c:pt>
                <c:pt idx="21">
                  <c:v>33</c:v>
                </c:pt>
                <c:pt idx="22">
                  <c:v>24</c:v>
                </c:pt>
                <c:pt idx="23">
                  <c:v>27</c:v>
                </c:pt>
                <c:pt idx="24">
                  <c:v>28</c:v>
                </c:pt>
                <c:pt idx="25">
                  <c:v>41</c:v>
                </c:pt>
                <c:pt idx="26">
                  <c:v>35</c:v>
                </c:pt>
                <c:pt idx="27">
                  <c:v>32</c:v>
                </c:pt>
                <c:pt idx="28">
                  <c:v>37</c:v>
                </c:pt>
                <c:pt idx="29">
                  <c:v>35</c:v>
                </c:pt>
                <c:pt idx="30">
                  <c:v>54</c:v>
                </c:pt>
                <c:pt idx="31">
                  <c:v>64</c:v>
                </c:pt>
                <c:pt idx="32">
                  <c:v>51</c:v>
                </c:pt>
                <c:pt idx="33">
                  <c:v>82</c:v>
                </c:pt>
                <c:pt idx="34">
                  <c:v>64</c:v>
                </c:pt>
                <c:pt idx="35">
                  <c:v>50</c:v>
                </c:pt>
                <c:pt idx="36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BF-47F0-9AF1-345100D7B3DF}"/>
            </c:ext>
          </c:extLst>
        </c:ser>
        <c:ser>
          <c:idx val="4"/>
          <c:order val="4"/>
          <c:tx>
            <c:strRef>
              <c:f>'Adult All Diag By Year'!$B$9</c:f>
              <c:strCache>
                <c:ptCount val="1"/>
                <c:pt idx="0">
                  <c:v>Fulminant hepatic failure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strRef>
              <c:f>'Adult All Diag By Year'!$C$5:$AQ$5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'Adult All Diag By Year'!$C$9:$AQ$9</c:f>
              <c:numCache>
                <c:formatCode>General</c:formatCode>
                <c:ptCount val="41"/>
                <c:pt idx="0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7</c:v>
                </c:pt>
                <c:pt idx="5">
                  <c:v>6</c:v>
                </c:pt>
                <c:pt idx="6">
                  <c:v>13</c:v>
                </c:pt>
                <c:pt idx="7">
                  <c:v>14</c:v>
                </c:pt>
                <c:pt idx="8">
                  <c:v>14</c:v>
                </c:pt>
                <c:pt idx="9">
                  <c:v>2</c:v>
                </c:pt>
                <c:pt idx="10">
                  <c:v>10</c:v>
                </c:pt>
                <c:pt idx="11">
                  <c:v>7</c:v>
                </c:pt>
                <c:pt idx="12">
                  <c:v>15</c:v>
                </c:pt>
                <c:pt idx="13">
                  <c:v>12</c:v>
                </c:pt>
                <c:pt idx="14">
                  <c:v>14</c:v>
                </c:pt>
                <c:pt idx="15">
                  <c:v>10</c:v>
                </c:pt>
                <c:pt idx="16">
                  <c:v>6</c:v>
                </c:pt>
                <c:pt idx="17">
                  <c:v>11</c:v>
                </c:pt>
                <c:pt idx="18">
                  <c:v>8</c:v>
                </c:pt>
                <c:pt idx="19">
                  <c:v>10</c:v>
                </c:pt>
                <c:pt idx="20">
                  <c:v>18</c:v>
                </c:pt>
                <c:pt idx="21">
                  <c:v>19</c:v>
                </c:pt>
                <c:pt idx="22">
                  <c:v>22</c:v>
                </c:pt>
                <c:pt idx="23">
                  <c:v>21</c:v>
                </c:pt>
                <c:pt idx="24">
                  <c:v>16</c:v>
                </c:pt>
                <c:pt idx="25">
                  <c:v>24</c:v>
                </c:pt>
                <c:pt idx="26">
                  <c:v>21</c:v>
                </c:pt>
                <c:pt idx="27">
                  <c:v>16</c:v>
                </c:pt>
                <c:pt idx="28">
                  <c:v>18</c:v>
                </c:pt>
                <c:pt idx="29">
                  <c:v>15</c:v>
                </c:pt>
                <c:pt idx="30">
                  <c:v>25</c:v>
                </c:pt>
                <c:pt idx="31">
                  <c:v>20</c:v>
                </c:pt>
                <c:pt idx="32">
                  <c:v>16</c:v>
                </c:pt>
                <c:pt idx="33">
                  <c:v>18</c:v>
                </c:pt>
                <c:pt idx="34">
                  <c:v>27</c:v>
                </c:pt>
                <c:pt idx="35">
                  <c:v>26</c:v>
                </c:pt>
                <c:pt idx="36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BF-47F0-9AF1-345100D7B3DF}"/>
            </c:ext>
          </c:extLst>
        </c:ser>
        <c:ser>
          <c:idx val="10"/>
          <c:order val="5"/>
          <c:tx>
            <c:strRef>
              <c:f>'Adult All Diag By Year'!$B$8</c:f>
              <c:strCache>
                <c:ptCount val="1"/>
                <c:pt idx="0">
                  <c:v>Hepatitis C virus cirrhosis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cat>
            <c:strRef>
              <c:f>'Adult All Diag By Year'!$C$5:$AQ$5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'Adult All Diag By Year'!$C$8:$AQ$8</c:f>
              <c:numCache>
                <c:formatCode>General</c:formatCode>
                <c:ptCount val="41"/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9</c:v>
                </c:pt>
                <c:pt idx="7">
                  <c:v>6</c:v>
                </c:pt>
                <c:pt idx="8">
                  <c:v>9</c:v>
                </c:pt>
                <c:pt idx="9">
                  <c:v>18</c:v>
                </c:pt>
                <c:pt idx="10">
                  <c:v>22</c:v>
                </c:pt>
                <c:pt idx="11">
                  <c:v>20</c:v>
                </c:pt>
                <c:pt idx="12">
                  <c:v>28</c:v>
                </c:pt>
                <c:pt idx="13">
                  <c:v>35</c:v>
                </c:pt>
                <c:pt idx="14">
                  <c:v>24</c:v>
                </c:pt>
                <c:pt idx="15">
                  <c:v>37</c:v>
                </c:pt>
                <c:pt idx="16">
                  <c:v>27</c:v>
                </c:pt>
                <c:pt idx="17">
                  <c:v>50</c:v>
                </c:pt>
                <c:pt idx="18">
                  <c:v>51</c:v>
                </c:pt>
                <c:pt idx="19">
                  <c:v>67</c:v>
                </c:pt>
                <c:pt idx="20">
                  <c:v>57</c:v>
                </c:pt>
                <c:pt idx="21">
                  <c:v>45</c:v>
                </c:pt>
                <c:pt idx="22">
                  <c:v>52</c:v>
                </c:pt>
                <c:pt idx="23">
                  <c:v>65</c:v>
                </c:pt>
                <c:pt idx="24">
                  <c:v>68</c:v>
                </c:pt>
                <c:pt idx="25">
                  <c:v>63</c:v>
                </c:pt>
                <c:pt idx="26">
                  <c:v>71</c:v>
                </c:pt>
                <c:pt idx="27">
                  <c:v>84</c:v>
                </c:pt>
                <c:pt idx="28">
                  <c:v>87</c:v>
                </c:pt>
                <c:pt idx="29">
                  <c:v>85</c:v>
                </c:pt>
                <c:pt idx="30">
                  <c:v>81</c:v>
                </c:pt>
                <c:pt idx="31">
                  <c:v>96</c:v>
                </c:pt>
                <c:pt idx="32">
                  <c:v>79</c:v>
                </c:pt>
                <c:pt idx="33">
                  <c:v>77</c:v>
                </c:pt>
                <c:pt idx="34">
                  <c:v>72</c:v>
                </c:pt>
                <c:pt idx="35">
                  <c:v>38</c:v>
                </c:pt>
                <c:pt idx="36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BF-47F0-9AF1-345100D7B3DF}"/>
            </c:ext>
          </c:extLst>
        </c:ser>
        <c:ser>
          <c:idx val="7"/>
          <c:order val="6"/>
          <c:tx>
            <c:strRef>
              <c:f>'Adult All Diag By Year'!$B$12</c:f>
              <c:strCache>
                <c:ptCount val="1"/>
                <c:pt idx="0">
                  <c:v>Primary sclerosing cholangitis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cat>
            <c:strRef>
              <c:f>'Adult All Diag By Year'!$C$5:$AQ$5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'Adult All Diag By Year'!$C$12:$AQ$12</c:f>
              <c:numCache>
                <c:formatCode>General</c:formatCode>
                <c:ptCount val="41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11</c:v>
                </c:pt>
                <c:pt idx="4">
                  <c:v>8</c:v>
                </c:pt>
                <c:pt idx="5">
                  <c:v>6</c:v>
                </c:pt>
                <c:pt idx="6">
                  <c:v>18</c:v>
                </c:pt>
                <c:pt idx="7">
                  <c:v>12</c:v>
                </c:pt>
                <c:pt idx="8">
                  <c:v>10</c:v>
                </c:pt>
                <c:pt idx="9">
                  <c:v>16</c:v>
                </c:pt>
                <c:pt idx="10">
                  <c:v>9</c:v>
                </c:pt>
                <c:pt idx="11">
                  <c:v>13</c:v>
                </c:pt>
                <c:pt idx="12">
                  <c:v>15</c:v>
                </c:pt>
                <c:pt idx="13">
                  <c:v>15</c:v>
                </c:pt>
                <c:pt idx="14">
                  <c:v>11</c:v>
                </c:pt>
                <c:pt idx="15">
                  <c:v>17</c:v>
                </c:pt>
                <c:pt idx="16">
                  <c:v>16</c:v>
                </c:pt>
                <c:pt idx="17">
                  <c:v>17</c:v>
                </c:pt>
                <c:pt idx="18">
                  <c:v>11</c:v>
                </c:pt>
                <c:pt idx="19">
                  <c:v>21</c:v>
                </c:pt>
                <c:pt idx="20">
                  <c:v>13</c:v>
                </c:pt>
                <c:pt idx="21">
                  <c:v>14</c:v>
                </c:pt>
                <c:pt idx="22">
                  <c:v>11</c:v>
                </c:pt>
                <c:pt idx="23">
                  <c:v>17</c:v>
                </c:pt>
                <c:pt idx="24">
                  <c:v>12</c:v>
                </c:pt>
                <c:pt idx="25">
                  <c:v>19</c:v>
                </c:pt>
                <c:pt idx="26">
                  <c:v>16</c:v>
                </c:pt>
                <c:pt idx="27">
                  <c:v>16</c:v>
                </c:pt>
                <c:pt idx="28">
                  <c:v>20</c:v>
                </c:pt>
                <c:pt idx="29">
                  <c:v>30</c:v>
                </c:pt>
                <c:pt idx="30">
                  <c:v>21</c:v>
                </c:pt>
                <c:pt idx="31">
                  <c:v>26</c:v>
                </c:pt>
                <c:pt idx="32">
                  <c:v>30</c:v>
                </c:pt>
                <c:pt idx="33">
                  <c:v>28</c:v>
                </c:pt>
                <c:pt idx="34">
                  <c:v>27</c:v>
                </c:pt>
                <c:pt idx="35">
                  <c:v>26</c:v>
                </c:pt>
                <c:pt idx="36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BF-47F0-9AF1-345100D7B3DF}"/>
            </c:ext>
          </c:extLst>
        </c:ser>
        <c:ser>
          <c:idx val="3"/>
          <c:order val="7"/>
          <c:tx>
            <c:strRef>
              <c:f>'Adult All Diag By Year'!$B$7</c:f>
              <c:strCache>
                <c:ptCount val="1"/>
                <c:pt idx="0">
                  <c:v>Hepatitis B virus cirrhosis</c:v>
                </c:pt>
              </c:strCache>
            </c:strRef>
          </c:tx>
          <c:spPr>
            <a:solidFill>
              <a:srgbClr val="996633"/>
            </a:solidFill>
            <a:ln>
              <a:solidFill>
                <a:srgbClr val="996633"/>
              </a:solidFill>
            </a:ln>
            <a:effectLst/>
          </c:spPr>
          <c:invertIfNegative val="0"/>
          <c:cat>
            <c:strRef>
              <c:f>'Adult All Diag By Year'!$C$5:$AQ$5</c:f>
              <c:strCach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strCache>
            </c:strRef>
          </c:cat>
          <c:val>
            <c:numRef>
              <c:f>'Adult All Diag By Year'!$C$7:$AQ$7</c:f>
              <c:numCache>
                <c:formatCode>General</c:formatCode>
                <c:ptCount val="4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7</c:v>
                </c:pt>
                <c:pt idx="5">
                  <c:v>7</c:v>
                </c:pt>
                <c:pt idx="6">
                  <c:v>2</c:v>
                </c:pt>
                <c:pt idx="7">
                  <c:v>6</c:v>
                </c:pt>
                <c:pt idx="8">
                  <c:v>7</c:v>
                </c:pt>
                <c:pt idx="9">
                  <c:v>7</c:v>
                </c:pt>
                <c:pt idx="10">
                  <c:v>5</c:v>
                </c:pt>
                <c:pt idx="11">
                  <c:v>12</c:v>
                </c:pt>
                <c:pt idx="12">
                  <c:v>14</c:v>
                </c:pt>
                <c:pt idx="13">
                  <c:v>15</c:v>
                </c:pt>
                <c:pt idx="14">
                  <c:v>20</c:v>
                </c:pt>
                <c:pt idx="15">
                  <c:v>24</c:v>
                </c:pt>
                <c:pt idx="16">
                  <c:v>23</c:v>
                </c:pt>
                <c:pt idx="17">
                  <c:v>15</c:v>
                </c:pt>
                <c:pt idx="18">
                  <c:v>19</c:v>
                </c:pt>
                <c:pt idx="19">
                  <c:v>21</c:v>
                </c:pt>
                <c:pt idx="20">
                  <c:v>19</c:v>
                </c:pt>
                <c:pt idx="21">
                  <c:v>18</c:v>
                </c:pt>
                <c:pt idx="22">
                  <c:v>18</c:v>
                </c:pt>
                <c:pt idx="23">
                  <c:v>19</c:v>
                </c:pt>
                <c:pt idx="24">
                  <c:v>22</c:v>
                </c:pt>
                <c:pt idx="25">
                  <c:v>14</c:v>
                </c:pt>
                <c:pt idx="26">
                  <c:v>15</c:v>
                </c:pt>
                <c:pt idx="27">
                  <c:v>11</c:v>
                </c:pt>
                <c:pt idx="28">
                  <c:v>18</c:v>
                </c:pt>
                <c:pt idx="29">
                  <c:v>20</c:v>
                </c:pt>
                <c:pt idx="30">
                  <c:v>26</c:v>
                </c:pt>
                <c:pt idx="31">
                  <c:v>13</c:v>
                </c:pt>
                <c:pt idx="32">
                  <c:v>24</c:v>
                </c:pt>
                <c:pt idx="33">
                  <c:v>23</c:v>
                </c:pt>
                <c:pt idx="34">
                  <c:v>23</c:v>
                </c:pt>
                <c:pt idx="35">
                  <c:v>23</c:v>
                </c:pt>
                <c:pt idx="3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BF-47F0-9AF1-345100D7B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19931352"/>
        <c:axId val="619934960"/>
      </c:barChart>
      <c:catAx>
        <c:axId val="619931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of transplant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34960"/>
        <c:crosses val="autoZero"/>
        <c:auto val="1"/>
        <c:lblAlgn val="ctr"/>
        <c:lblOffset val="100"/>
        <c:tickLblSkip val="5"/>
        <c:noMultiLvlLbl val="0"/>
      </c:catAx>
      <c:valAx>
        <c:axId val="6199349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adults with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931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'WL Adults'!$B$22</c:f>
              <c:strCache>
                <c:ptCount val="1"/>
                <c:pt idx="0">
                  <c:v>New listing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'WL Adults'!$C$21:$T$21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'WL Adults'!$C$22:$T$22</c:f>
              <c:numCache>
                <c:formatCode>General</c:formatCode>
                <c:ptCount val="18"/>
                <c:pt idx="0">
                  <c:v>243</c:v>
                </c:pt>
                <c:pt idx="1">
                  <c:v>259</c:v>
                </c:pt>
                <c:pt idx="2">
                  <c:v>218</c:v>
                </c:pt>
                <c:pt idx="3">
                  <c:v>282</c:v>
                </c:pt>
                <c:pt idx="4">
                  <c:v>249</c:v>
                </c:pt>
                <c:pt idx="5">
                  <c:v>285</c:v>
                </c:pt>
                <c:pt idx="6">
                  <c:v>286</c:v>
                </c:pt>
                <c:pt idx="7">
                  <c:v>279</c:v>
                </c:pt>
                <c:pt idx="8">
                  <c:v>295</c:v>
                </c:pt>
                <c:pt idx="9">
                  <c:v>304</c:v>
                </c:pt>
                <c:pt idx="10">
                  <c:v>348</c:v>
                </c:pt>
                <c:pt idx="11">
                  <c:v>341</c:v>
                </c:pt>
                <c:pt idx="12">
                  <c:v>340</c:v>
                </c:pt>
                <c:pt idx="13">
                  <c:v>357</c:v>
                </c:pt>
                <c:pt idx="14">
                  <c:v>374</c:v>
                </c:pt>
                <c:pt idx="15">
                  <c:v>362</c:v>
                </c:pt>
                <c:pt idx="16">
                  <c:v>342</c:v>
                </c:pt>
                <c:pt idx="17">
                  <c:v>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25-41E4-85E4-FE1B31F26BCE}"/>
            </c:ext>
          </c:extLst>
        </c:ser>
        <c:ser>
          <c:idx val="1"/>
          <c:order val="1"/>
          <c:tx>
            <c:strRef>
              <c:f>'WL Adults'!$B$23</c:f>
              <c:strCache>
                <c:ptCount val="1"/>
                <c:pt idx="0">
                  <c:v>Transplanted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'WL Adults'!$C$21:$T$21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'WL Adults'!$C$23:$T$23</c:f>
              <c:numCache>
                <c:formatCode>General</c:formatCode>
                <c:ptCount val="18"/>
                <c:pt idx="0">
                  <c:v>185</c:v>
                </c:pt>
                <c:pt idx="1">
                  <c:v>158</c:v>
                </c:pt>
                <c:pt idx="2">
                  <c:v>166</c:v>
                </c:pt>
                <c:pt idx="3">
                  <c:v>156</c:v>
                </c:pt>
                <c:pt idx="4">
                  <c:v>189</c:v>
                </c:pt>
                <c:pt idx="5">
                  <c:v>189</c:v>
                </c:pt>
                <c:pt idx="6">
                  <c:v>202</c:v>
                </c:pt>
                <c:pt idx="7">
                  <c:v>218</c:v>
                </c:pt>
                <c:pt idx="8">
                  <c:v>222</c:v>
                </c:pt>
                <c:pt idx="9">
                  <c:v>234</c:v>
                </c:pt>
                <c:pt idx="10">
                  <c:v>235</c:v>
                </c:pt>
                <c:pt idx="11">
                  <c:v>270</c:v>
                </c:pt>
                <c:pt idx="12">
                  <c:v>304</c:v>
                </c:pt>
                <c:pt idx="13">
                  <c:v>285</c:v>
                </c:pt>
                <c:pt idx="14">
                  <c:v>322</c:v>
                </c:pt>
                <c:pt idx="15">
                  <c:v>311</c:v>
                </c:pt>
                <c:pt idx="16">
                  <c:v>287</c:v>
                </c:pt>
                <c:pt idx="17">
                  <c:v>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25-41E4-85E4-FE1B31F26BCE}"/>
            </c:ext>
          </c:extLst>
        </c:ser>
        <c:ser>
          <c:idx val="3"/>
          <c:order val="2"/>
          <c:tx>
            <c:strRef>
              <c:f>'WL Adults'!$B$26</c:f>
              <c:strCache>
                <c:ptCount val="1"/>
                <c:pt idx="0">
                  <c:v>Listed at year end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'WL Adults'!$C$21:$T$21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'WL Adults'!$C$26:$T$26</c:f>
              <c:numCache>
                <c:formatCode>General</c:formatCode>
                <c:ptCount val="18"/>
                <c:pt idx="0">
                  <c:v>98</c:v>
                </c:pt>
                <c:pt idx="1">
                  <c:v>133</c:v>
                </c:pt>
                <c:pt idx="2">
                  <c:v>120</c:v>
                </c:pt>
                <c:pt idx="3">
                  <c:v>174</c:v>
                </c:pt>
                <c:pt idx="4">
                  <c:v>147</c:v>
                </c:pt>
                <c:pt idx="5">
                  <c:v>150</c:v>
                </c:pt>
                <c:pt idx="6">
                  <c:v>181</c:v>
                </c:pt>
                <c:pt idx="7">
                  <c:v>166</c:v>
                </c:pt>
                <c:pt idx="8">
                  <c:v>161</c:v>
                </c:pt>
                <c:pt idx="9">
                  <c:v>152</c:v>
                </c:pt>
                <c:pt idx="10">
                  <c:v>194</c:v>
                </c:pt>
                <c:pt idx="11">
                  <c:v>193</c:v>
                </c:pt>
                <c:pt idx="12">
                  <c:v>152</c:v>
                </c:pt>
                <c:pt idx="13">
                  <c:v>163</c:v>
                </c:pt>
                <c:pt idx="14">
                  <c:v>159</c:v>
                </c:pt>
                <c:pt idx="15">
                  <c:v>153</c:v>
                </c:pt>
                <c:pt idx="16">
                  <c:v>139</c:v>
                </c:pt>
                <c:pt idx="17">
                  <c:v>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25-41E4-85E4-FE1B31F26BCE}"/>
            </c:ext>
          </c:extLst>
        </c:ser>
        <c:ser>
          <c:idx val="4"/>
          <c:order val="3"/>
          <c:tx>
            <c:strRef>
              <c:f>'WL Adults'!$B$25</c:f>
              <c:strCache>
                <c:ptCount val="1"/>
                <c:pt idx="0">
                  <c:v>Taken off list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'WL Adults'!$C$21:$T$21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'WL Adults'!$C$25:$T$25</c:f>
              <c:numCache>
                <c:formatCode>General</c:formatCode>
                <c:ptCount val="18"/>
                <c:pt idx="0">
                  <c:v>15</c:v>
                </c:pt>
                <c:pt idx="1">
                  <c:v>26</c:v>
                </c:pt>
                <c:pt idx="2">
                  <c:v>27</c:v>
                </c:pt>
                <c:pt idx="3">
                  <c:v>19</c:v>
                </c:pt>
                <c:pt idx="4">
                  <c:v>30</c:v>
                </c:pt>
                <c:pt idx="5">
                  <c:v>38</c:v>
                </c:pt>
                <c:pt idx="6">
                  <c:v>25</c:v>
                </c:pt>
                <c:pt idx="7">
                  <c:v>31</c:v>
                </c:pt>
                <c:pt idx="8">
                  <c:v>29</c:v>
                </c:pt>
                <c:pt idx="9">
                  <c:v>39</c:v>
                </c:pt>
                <c:pt idx="10">
                  <c:v>35</c:v>
                </c:pt>
                <c:pt idx="11">
                  <c:v>32</c:v>
                </c:pt>
                <c:pt idx="12">
                  <c:v>45</c:v>
                </c:pt>
                <c:pt idx="13">
                  <c:v>36</c:v>
                </c:pt>
                <c:pt idx="14">
                  <c:v>34</c:v>
                </c:pt>
                <c:pt idx="15">
                  <c:v>34</c:v>
                </c:pt>
                <c:pt idx="16">
                  <c:v>44</c:v>
                </c:pt>
                <c:pt idx="17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25-41E4-85E4-FE1B31F26BCE}"/>
            </c:ext>
          </c:extLst>
        </c:ser>
        <c:ser>
          <c:idx val="5"/>
          <c:order val="4"/>
          <c:tx>
            <c:strRef>
              <c:f>'WL Adults'!$B$24</c:f>
              <c:strCache>
                <c:ptCount val="1"/>
                <c:pt idx="0">
                  <c:v>Wait list mortality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'WL Adults'!$C$21:$T$21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'WL Adults'!$C$24:$T$24</c:f>
              <c:numCache>
                <c:formatCode>General</c:formatCode>
                <c:ptCount val="18"/>
                <c:pt idx="0">
                  <c:v>23</c:v>
                </c:pt>
                <c:pt idx="1">
                  <c:v>40</c:v>
                </c:pt>
                <c:pt idx="2">
                  <c:v>38</c:v>
                </c:pt>
                <c:pt idx="3">
                  <c:v>53</c:v>
                </c:pt>
                <c:pt idx="4">
                  <c:v>57</c:v>
                </c:pt>
                <c:pt idx="5">
                  <c:v>55</c:v>
                </c:pt>
                <c:pt idx="6">
                  <c:v>29</c:v>
                </c:pt>
                <c:pt idx="7">
                  <c:v>45</c:v>
                </c:pt>
                <c:pt idx="8">
                  <c:v>49</c:v>
                </c:pt>
                <c:pt idx="9">
                  <c:v>40</c:v>
                </c:pt>
                <c:pt idx="10">
                  <c:v>36</c:v>
                </c:pt>
                <c:pt idx="11">
                  <c:v>40</c:v>
                </c:pt>
                <c:pt idx="12">
                  <c:v>32</c:v>
                </c:pt>
                <c:pt idx="13">
                  <c:v>25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425-41E4-85E4-FE1B31F26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2184736"/>
        <c:axId val="452193592"/>
      </c:lineChart>
      <c:catAx>
        <c:axId val="452184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193592"/>
        <c:crosses val="autoZero"/>
        <c:auto val="1"/>
        <c:lblAlgn val="ctr"/>
        <c:lblOffset val="100"/>
        <c:noMultiLvlLbl val="0"/>
      </c:catAx>
      <c:valAx>
        <c:axId val="452193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1847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950119602848759E-2"/>
          <c:y val="3.7414965986394558E-2"/>
          <c:w val="0.70197017101075065"/>
          <c:h val="0.81155337725641441"/>
        </c:manualLayout>
      </c:layout>
      <c:lineChart>
        <c:grouping val="standard"/>
        <c:varyColors val="0"/>
        <c:ser>
          <c:idx val="0"/>
          <c:order val="0"/>
          <c:tx>
            <c:strRef>
              <c:f>'Graph by delist date'!$B$33</c:f>
              <c:strCache>
                <c:ptCount val="1"/>
                <c:pt idx="0">
                  <c:v>Delisted, not transplanted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'Graph by delist date'!$A$34:$A$52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'Graph by delist date'!$B$34:$B$52</c:f>
              <c:numCache>
                <c:formatCode>###0.00</c:formatCode>
                <c:ptCount val="19"/>
                <c:pt idx="0">
                  <c:v>27</c:v>
                </c:pt>
                <c:pt idx="1">
                  <c:v>57.5</c:v>
                </c:pt>
                <c:pt idx="2">
                  <c:v>158</c:v>
                </c:pt>
                <c:pt idx="3">
                  <c:v>85</c:v>
                </c:pt>
                <c:pt idx="4">
                  <c:v>132</c:v>
                </c:pt>
                <c:pt idx="5">
                  <c:v>117.5</c:v>
                </c:pt>
                <c:pt idx="6">
                  <c:v>105</c:v>
                </c:pt>
                <c:pt idx="7">
                  <c:v>139</c:v>
                </c:pt>
                <c:pt idx="8">
                  <c:v>122</c:v>
                </c:pt>
                <c:pt idx="9">
                  <c:v>76</c:v>
                </c:pt>
                <c:pt idx="10">
                  <c:v>101</c:v>
                </c:pt>
                <c:pt idx="11">
                  <c:v>140</c:v>
                </c:pt>
                <c:pt idx="12">
                  <c:v>121.5</c:v>
                </c:pt>
                <c:pt idx="13">
                  <c:v>107</c:v>
                </c:pt>
                <c:pt idx="14">
                  <c:v>83.5</c:v>
                </c:pt>
                <c:pt idx="15">
                  <c:v>121</c:v>
                </c:pt>
                <c:pt idx="16">
                  <c:v>78</c:v>
                </c:pt>
                <c:pt idx="17">
                  <c:v>72.5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5F-480F-919E-A88BDEE72A4B}"/>
            </c:ext>
          </c:extLst>
        </c:ser>
        <c:ser>
          <c:idx val="1"/>
          <c:order val="1"/>
          <c:tx>
            <c:strRef>
              <c:f>'Graph by delist date'!$C$33</c:f>
              <c:strCache>
                <c:ptCount val="1"/>
                <c:pt idx="0">
                  <c:v>Transplanted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'Graph by delist date'!$A$34:$A$52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'Graph by delist date'!$C$34:$C$52</c:f>
              <c:numCache>
                <c:formatCode>###0.00</c:formatCode>
                <c:ptCount val="19"/>
                <c:pt idx="0">
                  <c:v>41</c:v>
                </c:pt>
                <c:pt idx="1">
                  <c:v>95</c:v>
                </c:pt>
                <c:pt idx="2">
                  <c:v>114</c:v>
                </c:pt>
                <c:pt idx="3">
                  <c:v>72</c:v>
                </c:pt>
                <c:pt idx="4">
                  <c:v>137</c:v>
                </c:pt>
                <c:pt idx="5">
                  <c:v>86.5</c:v>
                </c:pt>
                <c:pt idx="6">
                  <c:v>83</c:v>
                </c:pt>
                <c:pt idx="7">
                  <c:v>111</c:v>
                </c:pt>
                <c:pt idx="8">
                  <c:v>109.5</c:v>
                </c:pt>
                <c:pt idx="9">
                  <c:v>110</c:v>
                </c:pt>
                <c:pt idx="10">
                  <c:v>81</c:v>
                </c:pt>
                <c:pt idx="11">
                  <c:v>80</c:v>
                </c:pt>
                <c:pt idx="12">
                  <c:v>60</c:v>
                </c:pt>
                <c:pt idx="13">
                  <c:v>58</c:v>
                </c:pt>
                <c:pt idx="14">
                  <c:v>72</c:v>
                </c:pt>
                <c:pt idx="15">
                  <c:v>55</c:v>
                </c:pt>
                <c:pt idx="16">
                  <c:v>46.5</c:v>
                </c:pt>
                <c:pt idx="17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5F-480F-919E-A88BDEE72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148800"/>
        <c:axId val="464142568"/>
      </c:lineChart>
      <c:catAx>
        <c:axId val="46414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of delisting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14256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641425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Median days on waiting list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1488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788188588686384"/>
          <c:y val="0.36437034656382239"/>
          <c:w val="0.17030127511756746"/>
          <c:h val="0.193028014355348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'Urgency Category'!$B$25</c:f>
              <c:strCache>
                <c:ptCount val="1"/>
                <c:pt idx="0">
                  <c:v>Transplanted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'Urgency Category'!$C$23:$T$23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'Urgency Category'!$C$25:$T$25</c:f>
              <c:numCache>
                <c:formatCode>General</c:formatCode>
                <c:ptCount val="18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1</c:v>
                </c:pt>
                <c:pt idx="5">
                  <c:v>4</c:v>
                </c:pt>
                <c:pt idx="6">
                  <c:v>1</c:v>
                </c:pt>
                <c:pt idx="7">
                  <c:v>4</c:v>
                </c:pt>
                <c:pt idx="8">
                  <c:v>3</c:v>
                </c:pt>
                <c:pt idx="9">
                  <c:v>11</c:v>
                </c:pt>
                <c:pt idx="10">
                  <c:v>7</c:v>
                </c:pt>
                <c:pt idx="11">
                  <c:v>21</c:v>
                </c:pt>
                <c:pt idx="12">
                  <c:v>15</c:v>
                </c:pt>
                <c:pt idx="13">
                  <c:v>11</c:v>
                </c:pt>
                <c:pt idx="14">
                  <c:v>14</c:v>
                </c:pt>
                <c:pt idx="15">
                  <c:v>15</c:v>
                </c:pt>
                <c:pt idx="16">
                  <c:v>14</c:v>
                </c:pt>
                <c:pt idx="17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BC-4E9C-9EEB-3808CCC8BF02}"/>
            </c:ext>
          </c:extLst>
        </c:ser>
        <c:ser>
          <c:idx val="2"/>
          <c:order val="1"/>
          <c:tx>
            <c:strRef>
              <c:f>'Urgency Category'!$B$26</c:f>
              <c:strCache>
                <c:ptCount val="1"/>
                <c:pt idx="0">
                  <c:v>Waiting list mortality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'Urgency Category'!$C$23:$T$23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'Urgency Category'!$C$26:$T$26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3</c:v>
                </c:pt>
                <c:pt idx="10">
                  <c:v>1</c:v>
                </c:pt>
                <c:pt idx="11">
                  <c:v>3</c:v>
                </c:pt>
                <c:pt idx="12">
                  <c:v>2</c:v>
                </c:pt>
                <c:pt idx="13">
                  <c:v>3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BC-4E9C-9EEB-3808CCC8BF02}"/>
            </c:ext>
          </c:extLst>
        </c:ser>
        <c:ser>
          <c:idx val="3"/>
          <c:order val="2"/>
          <c:tx>
            <c:strRef>
              <c:f>'Urgency Category'!$B$27</c:f>
              <c:strCache>
                <c:ptCount val="1"/>
                <c:pt idx="0">
                  <c:v>Taken off list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cat>
            <c:strRef>
              <c:f>'Urgency Category'!$C$23:$T$23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'Urgency Category'!$C$27:$T$27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BC-4E9C-9EEB-3808CCC8BF02}"/>
            </c:ext>
          </c:extLst>
        </c:ser>
        <c:ser>
          <c:idx val="4"/>
          <c:order val="3"/>
          <c:tx>
            <c:strRef>
              <c:f>'Urgency Category'!$B$28</c:f>
              <c:strCache>
                <c:ptCount val="1"/>
                <c:pt idx="0">
                  <c:v>Listed at year end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cat>
            <c:strRef>
              <c:f>'Urgency Category'!$C$23:$T$23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'Urgency Category'!$C$28:$T$28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BC-4E9C-9EEB-3808CCC8B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2184736"/>
        <c:axId val="452193592"/>
      </c:barChart>
      <c:catAx>
        <c:axId val="452184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193592"/>
        <c:crosses val="autoZero"/>
        <c:auto val="1"/>
        <c:lblAlgn val="ctr"/>
        <c:lblOffset val="100"/>
        <c:noMultiLvlLbl val="0"/>
      </c:catAx>
      <c:valAx>
        <c:axId val="452193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18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'Urgency Category'!$B$36</c:f>
              <c:strCache>
                <c:ptCount val="1"/>
                <c:pt idx="0">
                  <c:v>Transplanted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'Urgency Category'!$C$34:$T$34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'Urgency Category'!$C$36:$T$36</c:f>
              <c:numCache>
                <c:formatCode>General</c:formatCode>
                <c:ptCount val="18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7</c:v>
                </c:pt>
                <c:pt idx="8">
                  <c:v>2</c:v>
                </c:pt>
                <c:pt idx="9">
                  <c:v>16</c:v>
                </c:pt>
                <c:pt idx="10">
                  <c:v>15</c:v>
                </c:pt>
                <c:pt idx="11">
                  <c:v>20</c:v>
                </c:pt>
                <c:pt idx="12">
                  <c:v>22</c:v>
                </c:pt>
                <c:pt idx="13">
                  <c:v>14</c:v>
                </c:pt>
                <c:pt idx="14">
                  <c:v>12</c:v>
                </c:pt>
                <c:pt idx="15">
                  <c:v>17</c:v>
                </c:pt>
                <c:pt idx="16">
                  <c:v>12</c:v>
                </c:pt>
                <c:pt idx="1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B1-4E17-9C04-113F68A1ED00}"/>
            </c:ext>
          </c:extLst>
        </c:ser>
        <c:ser>
          <c:idx val="3"/>
          <c:order val="1"/>
          <c:tx>
            <c:strRef>
              <c:f>'Urgency Category'!$B$37</c:f>
              <c:strCache>
                <c:ptCount val="1"/>
                <c:pt idx="0">
                  <c:v>Waiting list mortality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'Urgency Category'!$C$34:$T$34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'Urgency Category'!$C$37:$T$37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B1-4E17-9C04-113F68A1ED00}"/>
            </c:ext>
          </c:extLst>
        </c:ser>
        <c:ser>
          <c:idx val="4"/>
          <c:order val="2"/>
          <c:tx>
            <c:strRef>
              <c:f>'Urgency Category'!$B$38</c:f>
              <c:strCache>
                <c:ptCount val="1"/>
                <c:pt idx="0">
                  <c:v>Taken off list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cat>
            <c:strRef>
              <c:f>'Urgency Category'!$C$34:$T$34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'Urgency Category'!$C$38:$T$38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3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B1-4E17-9C04-113F68A1ED00}"/>
            </c:ext>
          </c:extLst>
        </c:ser>
        <c:ser>
          <c:idx val="0"/>
          <c:order val="3"/>
          <c:tx>
            <c:strRef>
              <c:f>'Urgency Category'!$B$39</c:f>
              <c:strCache>
                <c:ptCount val="1"/>
                <c:pt idx="0">
                  <c:v>Listed at year end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cat>
            <c:strRef>
              <c:f>'Urgency Category'!$C$34:$T$34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'Urgency Category'!$C$39:$T$39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B1-4E17-9C04-113F68A1E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2184736"/>
        <c:axId val="452193592"/>
      </c:barChart>
      <c:catAx>
        <c:axId val="452184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193592"/>
        <c:crosses val="autoZero"/>
        <c:auto val="1"/>
        <c:lblAlgn val="ctr"/>
        <c:lblOffset val="100"/>
        <c:noMultiLvlLbl val="0"/>
      </c:catAx>
      <c:valAx>
        <c:axId val="452193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18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'Deceased donor source'!$K$10</c:f>
              <c:strCache>
                <c:ptCount val="1"/>
                <c:pt idx="0">
                  <c:v>DCD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'Deceased donor source'!$J$11:$J$51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'Deceased donor source'!$K$11:$K$51</c:f>
              <c:numCache>
                <c:formatCode>General</c:formatCode>
                <c:ptCount val="41"/>
                <c:pt idx="21">
                  <c:v>1</c:v>
                </c:pt>
                <c:pt idx="22">
                  <c:v>3</c:v>
                </c:pt>
                <c:pt idx="23">
                  <c:v>4</c:v>
                </c:pt>
                <c:pt idx="24">
                  <c:v>5</c:v>
                </c:pt>
                <c:pt idx="25">
                  <c:v>13</c:v>
                </c:pt>
                <c:pt idx="26">
                  <c:v>13</c:v>
                </c:pt>
                <c:pt idx="27">
                  <c:v>17</c:v>
                </c:pt>
                <c:pt idx="28">
                  <c:v>11</c:v>
                </c:pt>
                <c:pt idx="29">
                  <c:v>17</c:v>
                </c:pt>
                <c:pt idx="30">
                  <c:v>16</c:v>
                </c:pt>
                <c:pt idx="31">
                  <c:v>17</c:v>
                </c:pt>
                <c:pt idx="32">
                  <c:v>11</c:v>
                </c:pt>
                <c:pt idx="33">
                  <c:v>21</c:v>
                </c:pt>
                <c:pt idx="34">
                  <c:v>24</c:v>
                </c:pt>
                <c:pt idx="35">
                  <c:v>39</c:v>
                </c:pt>
                <c:pt idx="36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90-4339-BD42-53CBA24401E8}"/>
            </c:ext>
          </c:extLst>
        </c:ser>
        <c:ser>
          <c:idx val="1"/>
          <c:order val="1"/>
          <c:tx>
            <c:strRef>
              <c:f>'Deceased donor source'!$L$10</c:f>
              <c:strCache>
                <c:ptCount val="1"/>
                <c:pt idx="0">
                  <c:v>Deceased donors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'Deceased donor source'!$J$11:$J$51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'Deceased donor source'!$L$11:$L$51</c:f>
              <c:numCache>
                <c:formatCode>General</c:formatCode>
                <c:ptCount val="41"/>
                <c:pt idx="4">
                  <c:v>97</c:v>
                </c:pt>
                <c:pt idx="5">
                  <c:v>79</c:v>
                </c:pt>
                <c:pt idx="6">
                  <c:v>113</c:v>
                </c:pt>
                <c:pt idx="7">
                  <c:v>138</c:v>
                </c:pt>
                <c:pt idx="8">
                  <c:v>128</c:v>
                </c:pt>
                <c:pt idx="9">
                  <c:v>135</c:v>
                </c:pt>
                <c:pt idx="10">
                  <c:v>142</c:v>
                </c:pt>
                <c:pt idx="11">
                  <c:v>133</c:v>
                </c:pt>
                <c:pt idx="12">
                  <c:v>148</c:v>
                </c:pt>
                <c:pt idx="13">
                  <c:v>161</c:v>
                </c:pt>
                <c:pt idx="14">
                  <c:v>144</c:v>
                </c:pt>
                <c:pt idx="15">
                  <c:v>176</c:v>
                </c:pt>
                <c:pt idx="16">
                  <c:v>155</c:v>
                </c:pt>
                <c:pt idx="17">
                  <c:v>179</c:v>
                </c:pt>
                <c:pt idx="18">
                  <c:v>159</c:v>
                </c:pt>
                <c:pt idx="19">
                  <c:v>199</c:v>
                </c:pt>
                <c:pt idx="20">
                  <c:v>174</c:v>
                </c:pt>
                <c:pt idx="21">
                  <c:v>176</c:v>
                </c:pt>
                <c:pt idx="22">
                  <c:v>166</c:v>
                </c:pt>
                <c:pt idx="23">
                  <c:v>202</c:v>
                </c:pt>
                <c:pt idx="24">
                  <c:v>204</c:v>
                </c:pt>
                <c:pt idx="25">
                  <c:v>221</c:v>
                </c:pt>
                <c:pt idx="26">
                  <c:v>229</c:v>
                </c:pt>
                <c:pt idx="27">
                  <c:v>240</c:v>
                </c:pt>
                <c:pt idx="28">
                  <c:v>258</c:v>
                </c:pt>
                <c:pt idx="29">
                  <c:v>254</c:v>
                </c:pt>
                <c:pt idx="30">
                  <c:v>288</c:v>
                </c:pt>
                <c:pt idx="31">
                  <c:v>334</c:v>
                </c:pt>
                <c:pt idx="32">
                  <c:v>304</c:v>
                </c:pt>
                <c:pt idx="33">
                  <c:v>341</c:v>
                </c:pt>
                <c:pt idx="34">
                  <c:v>334</c:v>
                </c:pt>
                <c:pt idx="35">
                  <c:v>298</c:v>
                </c:pt>
                <c:pt idx="36">
                  <c:v>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90-4339-BD42-53CBA24401E8}"/>
            </c:ext>
          </c:extLst>
        </c:ser>
        <c:ser>
          <c:idx val="0"/>
          <c:order val="2"/>
          <c:tx>
            <c:strRef>
              <c:f>'Deceased donor source'!$M$10</c:f>
              <c:strCache>
                <c:ptCount val="1"/>
                <c:pt idx="0">
                  <c:v>Grafts transplanted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'Deceased donor source'!$J$11:$J$51</c:f>
              <c:numCache>
                <c:formatCode>General</c:formatCode>
                <c:ptCount val="4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  <c:pt idx="40">
                  <c:v>2025</c:v>
                </c:pt>
              </c:numCache>
            </c:numRef>
          </c:cat>
          <c:val>
            <c:numRef>
              <c:f>'Deceased donor source'!$M$11:$M$51</c:f>
              <c:numCache>
                <c:formatCode>General</c:formatCode>
                <c:ptCount val="41"/>
                <c:pt idx="4">
                  <c:v>99</c:v>
                </c:pt>
                <c:pt idx="5">
                  <c:v>79</c:v>
                </c:pt>
                <c:pt idx="6">
                  <c:v>115</c:v>
                </c:pt>
                <c:pt idx="7">
                  <c:v>138</c:v>
                </c:pt>
                <c:pt idx="8">
                  <c:v>128</c:v>
                </c:pt>
                <c:pt idx="9">
                  <c:v>137</c:v>
                </c:pt>
                <c:pt idx="10">
                  <c:v>146</c:v>
                </c:pt>
                <c:pt idx="11">
                  <c:v>141</c:v>
                </c:pt>
                <c:pt idx="12">
                  <c:v>153</c:v>
                </c:pt>
                <c:pt idx="13">
                  <c:v>167</c:v>
                </c:pt>
                <c:pt idx="14">
                  <c:v>151</c:v>
                </c:pt>
                <c:pt idx="15">
                  <c:v>181</c:v>
                </c:pt>
                <c:pt idx="16">
                  <c:v>156</c:v>
                </c:pt>
                <c:pt idx="17">
                  <c:v>189</c:v>
                </c:pt>
                <c:pt idx="18">
                  <c:v>170</c:v>
                </c:pt>
                <c:pt idx="19">
                  <c:v>213</c:v>
                </c:pt>
                <c:pt idx="20">
                  <c:v>187</c:v>
                </c:pt>
                <c:pt idx="21">
                  <c:v>188</c:v>
                </c:pt>
                <c:pt idx="22">
                  <c:v>182</c:v>
                </c:pt>
                <c:pt idx="23">
                  <c:v>219</c:v>
                </c:pt>
                <c:pt idx="24">
                  <c:v>218</c:v>
                </c:pt>
                <c:pt idx="25">
                  <c:v>238</c:v>
                </c:pt>
                <c:pt idx="26">
                  <c:v>243</c:v>
                </c:pt>
                <c:pt idx="27">
                  <c:v>261</c:v>
                </c:pt>
                <c:pt idx="28">
                  <c:v>279</c:v>
                </c:pt>
                <c:pt idx="29">
                  <c:v>272</c:v>
                </c:pt>
                <c:pt idx="30">
                  <c:v>310</c:v>
                </c:pt>
                <c:pt idx="31">
                  <c:v>367</c:v>
                </c:pt>
                <c:pt idx="32">
                  <c:v>332</c:v>
                </c:pt>
                <c:pt idx="33">
                  <c:v>367</c:v>
                </c:pt>
                <c:pt idx="34">
                  <c:v>363</c:v>
                </c:pt>
                <c:pt idx="35">
                  <c:v>328</c:v>
                </c:pt>
                <c:pt idx="36">
                  <c:v>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90-4339-BD42-53CBA2440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650688"/>
        <c:axId val="47677440"/>
      </c:lineChart>
      <c:catAx>
        <c:axId val="47650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en-US" b="0">
                    <a:solidFill>
                      <a:schemeClr val="bg1">
                        <a:lumMod val="50000"/>
                      </a:schemeClr>
                    </a:solidFill>
                  </a:rPr>
                  <a:t>Year of donation</a:t>
                </a:r>
              </a:p>
            </c:rich>
          </c:tx>
          <c:overlay val="0"/>
          <c:spPr>
            <a:solidFill>
              <a:sysClr val="window" lastClr="FFFFFF"/>
            </a:solidFill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77440"/>
        <c:crosses val="autoZero"/>
        <c:auto val="1"/>
        <c:lblAlgn val="ctr"/>
        <c:lblOffset val="100"/>
        <c:tickLblSkip val="5"/>
        <c:noMultiLvlLbl val="0"/>
      </c:catAx>
      <c:valAx>
        <c:axId val="476774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en-US" b="0">
                    <a:solidFill>
                      <a:schemeClr val="bg1">
                        <a:lumMod val="50000"/>
                      </a:schemeClr>
                    </a:solidFill>
                  </a:rPr>
                  <a:t>Number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506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'NMP by donor source'!$J$6</c:f>
              <c:strCache>
                <c:ptCount val="1"/>
                <c:pt idx="0">
                  <c:v>DCD NMP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'NMP by donor source'!$I$7:$I$12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'NMP by donor source'!$J$7:$J$12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2</c:v>
                </c:pt>
                <c:pt idx="4">
                  <c:v>14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08-42D1-BAE0-34EFE879CAC3}"/>
            </c:ext>
          </c:extLst>
        </c:ser>
        <c:ser>
          <c:idx val="1"/>
          <c:order val="1"/>
          <c:tx>
            <c:strRef>
              <c:f>'NMP by donor source'!$K$6</c:f>
              <c:strCache>
                <c:ptCount val="1"/>
                <c:pt idx="0">
                  <c:v>DBD NMP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'NMP by donor source'!$I$7:$I$12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'NMP by donor source'!$K$7:$K$12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08-42D1-BAE0-34EFE879C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9783855"/>
        <c:axId val="1249785103"/>
      </c:barChart>
      <c:catAx>
        <c:axId val="12497838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of transplant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9785103"/>
        <c:crosses val="autoZero"/>
        <c:auto val="1"/>
        <c:lblAlgn val="ctr"/>
        <c:lblOffset val="100"/>
        <c:noMultiLvlLbl val="0"/>
      </c:catAx>
      <c:valAx>
        <c:axId val="124978510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NMP transplants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9783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'Dec donor age era'!$C$4</c:f>
              <c:strCache>
                <c:ptCount val="1"/>
                <c:pt idx="0">
                  <c:v>&lt;1 y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  <a:effectLst/>
          </c:spPr>
          <c:invertIfNegative val="0"/>
          <c:cat>
            <c:strRef>
              <c:f>'Dec donor age era'!$B$5:$B$11</c:f>
              <c:strCache>
                <c:ptCount val="7"/>
                <c:pt idx="0">
                  <c:v>1990 - 94</c:v>
                </c:pt>
                <c:pt idx="1">
                  <c:v>1995 - 99</c:v>
                </c:pt>
                <c:pt idx="2">
                  <c:v>2000 - 04</c:v>
                </c:pt>
                <c:pt idx="3">
                  <c:v>2005 - 09</c:v>
                </c:pt>
                <c:pt idx="4">
                  <c:v>2010 - 14</c:v>
                </c:pt>
                <c:pt idx="5">
                  <c:v>2015 - 19</c:v>
                </c:pt>
                <c:pt idx="6">
                  <c:v>2020 - 21</c:v>
                </c:pt>
              </c:strCache>
            </c:strRef>
          </c:cat>
          <c:val>
            <c:numRef>
              <c:f>'Dec donor age era'!$C$5:$C$11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8D-46E9-BAD4-FC70762C9627}"/>
            </c:ext>
          </c:extLst>
        </c:ser>
        <c:ser>
          <c:idx val="1"/>
          <c:order val="1"/>
          <c:tx>
            <c:strRef>
              <c:f>'Dec donor age era'!$D$4</c:f>
              <c:strCache>
                <c:ptCount val="1"/>
                <c:pt idx="0">
                  <c:v>1-2 y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</c:spPr>
          <c:invertIfNegative val="0"/>
          <c:cat>
            <c:strRef>
              <c:f>'Dec donor age era'!$B$5:$B$11</c:f>
              <c:strCache>
                <c:ptCount val="7"/>
                <c:pt idx="0">
                  <c:v>1990 - 94</c:v>
                </c:pt>
                <c:pt idx="1">
                  <c:v>1995 - 99</c:v>
                </c:pt>
                <c:pt idx="2">
                  <c:v>2000 - 04</c:v>
                </c:pt>
                <c:pt idx="3">
                  <c:v>2005 - 09</c:v>
                </c:pt>
                <c:pt idx="4">
                  <c:v>2010 - 14</c:v>
                </c:pt>
                <c:pt idx="5">
                  <c:v>2015 - 19</c:v>
                </c:pt>
                <c:pt idx="6">
                  <c:v>2020 - 21</c:v>
                </c:pt>
              </c:strCache>
            </c:strRef>
          </c:cat>
          <c:val>
            <c:numRef>
              <c:f>'Dec donor age era'!$D$5:$D$11</c:f>
              <c:numCache>
                <c:formatCode>General</c:formatCode>
                <c:ptCount val="7"/>
                <c:pt idx="0">
                  <c:v>12</c:v>
                </c:pt>
                <c:pt idx="1">
                  <c:v>11</c:v>
                </c:pt>
                <c:pt idx="2">
                  <c:v>6</c:v>
                </c:pt>
                <c:pt idx="3">
                  <c:v>2</c:v>
                </c:pt>
                <c:pt idx="4">
                  <c:v>4</c:v>
                </c:pt>
                <c:pt idx="5">
                  <c:v>9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8D-46E9-BAD4-FC70762C9627}"/>
            </c:ext>
          </c:extLst>
        </c:ser>
        <c:ser>
          <c:idx val="2"/>
          <c:order val="2"/>
          <c:tx>
            <c:strRef>
              <c:f>'Dec donor age era'!$E$4</c:f>
              <c:strCache>
                <c:ptCount val="1"/>
                <c:pt idx="0">
                  <c:v>3-9 y</c:v>
                </c:pt>
              </c:strCache>
            </c:strRef>
          </c:tx>
          <c:spPr>
            <a:solidFill>
              <a:srgbClr val="CC00FF"/>
            </a:solidFill>
            <a:ln>
              <a:noFill/>
            </a:ln>
            <a:effectLst/>
          </c:spPr>
          <c:invertIfNegative val="0"/>
          <c:cat>
            <c:strRef>
              <c:f>'Dec donor age era'!$B$5:$B$11</c:f>
              <c:strCache>
                <c:ptCount val="7"/>
                <c:pt idx="0">
                  <c:v>1990 - 94</c:v>
                </c:pt>
                <c:pt idx="1">
                  <c:v>1995 - 99</c:v>
                </c:pt>
                <c:pt idx="2">
                  <c:v>2000 - 04</c:v>
                </c:pt>
                <c:pt idx="3">
                  <c:v>2005 - 09</c:v>
                </c:pt>
                <c:pt idx="4">
                  <c:v>2010 - 14</c:v>
                </c:pt>
                <c:pt idx="5">
                  <c:v>2015 - 19</c:v>
                </c:pt>
                <c:pt idx="6">
                  <c:v>2020 - 21</c:v>
                </c:pt>
              </c:strCache>
            </c:strRef>
          </c:cat>
          <c:val>
            <c:numRef>
              <c:f>'Dec donor age era'!$E$5:$E$11</c:f>
              <c:numCache>
                <c:formatCode>General</c:formatCode>
                <c:ptCount val="7"/>
                <c:pt idx="0">
                  <c:v>39</c:v>
                </c:pt>
                <c:pt idx="1">
                  <c:v>26</c:v>
                </c:pt>
                <c:pt idx="2">
                  <c:v>21</c:v>
                </c:pt>
                <c:pt idx="3">
                  <c:v>17</c:v>
                </c:pt>
                <c:pt idx="4">
                  <c:v>24</c:v>
                </c:pt>
                <c:pt idx="5">
                  <c:v>21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8D-46E9-BAD4-FC70762C9627}"/>
            </c:ext>
          </c:extLst>
        </c:ser>
        <c:ser>
          <c:idx val="3"/>
          <c:order val="3"/>
          <c:tx>
            <c:strRef>
              <c:f>'Dec donor age era'!$F$4</c:f>
              <c:strCache>
                <c:ptCount val="1"/>
                <c:pt idx="0">
                  <c:v>10-15 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'Dec donor age era'!$B$5:$B$11</c:f>
              <c:strCache>
                <c:ptCount val="7"/>
                <c:pt idx="0">
                  <c:v>1990 - 94</c:v>
                </c:pt>
                <c:pt idx="1">
                  <c:v>1995 - 99</c:v>
                </c:pt>
                <c:pt idx="2">
                  <c:v>2000 - 04</c:v>
                </c:pt>
                <c:pt idx="3">
                  <c:v>2005 - 09</c:v>
                </c:pt>
                <c:pt idx="4">
                  <c:v>2010 - 14</c:v>
                </c:pt>
                <c:pt idx="5">
                  <c:v>2015 - 19</c:v>
                </c:pt>
                <c:pt idx="6">
                  <c:v>2020 - 21</c:v>
                </c:pt>
              </c:strCache>
            </c:strRef>
          </c:cat>
          <c:val>
            <c:numRef>
              <c:f>'Dec donor age era'!$F$5:$F$11</c:f>
              <c:numCache>
                <c:formatCode>General</c:formatCode>
                <c:ptCount val="7"/>
                <c:pt idx="0">
                  <c:v>41</c:v>
                </c:pt>
                <c:pt idx="1">
                  <c:v>53</c:v>
                </c:pt>
                <c:pt idx="2">
                  <c:v>48</c:v>
                </c:pt>
                <c:pt idx="3">
                  <c:v>31</c:v>
                </c:pt>
                <c:pt idx="4">
                  <c:v>34</c:v>
                </c:pt>
                <c:pt idx="5">
                  <c:v>51</c:v>
                </c:pt>
                <c:pt idx="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8D-46E9-BAD4-FC70762C9627}"/>
            </c:ext>
          </c:extLst>
        </c:ser>
        <c:ser>
          <c:idx val="4"/>
          <c:order val="4"/>
          <c:tx>
            <c:strRef>
              <c:f>'Dec donor age era'!$G$4</c:f>
              <c:strCache>
                <c:ptCount val="1"/>
                <c:pt idx="0">
                  <c:v>16-29 y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'Dec donor age era'!$B$5:$B$11</c:f>
              <c:strCache>
                <c:ptCount val="7"/>
                <c:pt idx="0">
                  <c:v>1990 - 94</c:v>
                </c:pt>
                <c:pt idx="1">
                  <c:v>1995 - 99</c:v>
                </c:pt>
                <c:pt idx="2">
                  <c:v>2000 - 04</c:v>
                </c:pt>
                <c:pt idx="3">
                  <c:v>2005 - 09</c:v>
                </c:pt>
                <c:pt idx="4">
                  <c:v>2010 - 14</c:v>
                </c:pt>
                <c:pt idx="5">
                  <c:v>2015 - 19</c:v>
                </c:pt>
                <c:pt idx="6">
                  <c:v>2020 - 21</c:v>
                </c:pt>
              </c:strCache>
            </c:strRef>
          </c:cat>
          <c:val>
            <c:numRef>
              <c:f>'Dec donor age era'!$G$5:$G$11</c:f>
              <c:numCache>
                <c:formatCode>General</c:formatCode>
                <c:ptCount val="7"/>
                <c:pt idx="0">
                  <c:v>222</c:v>
                </c:pt>
                <c:pt idx="1">
                  <c:v>210</c:v>
                </c:pt>
                <c:pt idx="2">
                  <c:v>233</c:v>
                </c:pt>
                <c:pt idx="3">
                  <c:v>214</c:v>
                </c:pt>
                <c:pt idx="4">
                  <c:v>239</c:v>
                </c:pt>
                <c:pt idx="5">
                  <c:v>306</c:v>
                </c:pt>
                <c:pt idx="6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8D-46E9-BAD4-FC70762C9627}"/>
            </c:ext>
          </c:extLst>
        </c:ser>
        <c:ser>
          <c:idx val="5"/>
          <c:order val="5"/>
          <c:tx>
            <c:strRef>
              <c:f>'Dec donor age era'!$H$4</c:f>
              <c:strCache>
                <c:ptCount val="1"/>
                <c:pt idx="0">
                  <c:v>30-39 y</c:v>
                </c:pt>
              </c:strCache>
            </c:strRef>
          </c:tx>
          <c:spPr>
            <a:solidFill>
              <a:srgbClr val="FFFC04"/>
            </a:solidFill>
            <a:ln>
              <a:noFill/>
            </a:ln>
            <a:effectLst/>
          </c:spPr>
          <c:invertIfNegative val="0"/>
          <c:cat>
            <c:strRef>
              <c:f>'Dec donor age era'!$B$5:$B$11</c:f>
              <c:strCache>
                <c:ptCount val="7"/>
                <c:pt idx="0">
                  <c:v>1990 - 94</c:v>
                </c:pt>
                <c:pt idx="1">
                  <c:v>1995 - 99</c:v>
                </c:pt>
                <c:pt idx="2">
                  <c:v>2000 - 04</c:v>
                </c:pt>
                <c:pt idx="3">
                  <c:v>2005 - 09</c:v>
                </c:pt>
                <c:pt idx="4">
                  <c:v>2010 - 14</c:v>
                </c:pt>
                <c:pt idx="5">
                  <c:v>2015 - 19</c:v>
                </c:pt>
                <c:pt idx="6">
                  <c:v>2020 - 21</c:v>
                </c:pt>
              </c:strCache>
            </c:strRef>
          </c:cat>
          <c:val>
            <c:numRef>
              <c:f>'Dec donor age era'!$H$5:$H$11</c:f>
              <c:numCache>
                <c:formatCode>General</c:formatCode>
                <c:ptCount val="7"/>
                <c:pt idx="0">
                  <c:v>105</c:v>
                </c:pt>
                <c:pt idx="1">
                  <c:v>107</c:v>
                </c:pt>
                <c:pt idx="2">
                  <c:v>124</c:v>
                </c:pt>
                <c:pt idx="3">
                  <c:v>132</c:v>
                </c:pt>
                <c:pt idx="4">
                  <c:v>154</c:v>
                </c:pt>
                <c:pt idx="5">
                  <c:v>233</c:v>
                </c:pt>
                <c:pt idx="6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E8D-46E9-BAD4-FC70762C9627}"/>
            </c:ext>
          </c:extLst>
        </c:ser>
        <c:ser>
          <c:idx val="6"/>
          <c:order val="6"/>
          <c:tx>
            <c:strRef>
              <c:f>'Dec donor age era'!$I$4</c:f>
              <c:strCache>
                <c:ptCount val="1"/>
                <c:pt idx="0">
                  <c:v>40-49 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'Dec donor age era'!$B$5:$B$11</c:f>
              <c:strCache>
                <c:ptCount val="7"/>
                <c:pt idx="0">
                  <c:v>1990 - 94</c:v>
                </c:pt>
                <c:pt idx="1">
                  <c:v>1995 - 99</c:v>
                </c:pt>
                <c:pt idx="2">
                  <c:v>2000 - 04</c:v>
                </c:pt>
                <c:pt idx="3">
                  <c:v>2005 - 09</c:v>
                </c:pt>
                <c:pt idx="4">
                  <c:v>2010 - 14</c:v>
                </c:pt>
                <c:pt idx="5">
                  <c:v>2015 - 19</c:v>
                </c:pt>
                <c:pt idx="6">
                  <c:v>2020 - 21</c:v>
                </c:pt>
              </c:strCache>
            </c:strRef>
          </c:cat>
          <c:val>
            <c:numRef>
              <c:f>'Dec donor age era'!$I$5:$I$11</c:f>
              <c:numCache>
                <c:formatCode>General</c:formatCode>
                <c:ptCount val="7"/>
                <c:pt idx="0">
                  <c:v>104</c:v>
                </c:pt>
                <c:pt idx="1">
                  <c:v>154</c:v>
                </c:pt>
                <c:pt idx="2">
                  <c:v>181</c:v>
                </c:pt>
                <c:pt idx="3">
                  <c:v>177</c:v>
                </c:pt>
                <c:pt idx="4">
                  <c:v>228</c:v>
                </c:pt>
                <c:pt idx="5">
                  <c:v>277</c:v>
                </c:pt>
                <c:pt idx="6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8D-46E9-BAD4-FC70762C9627}"/>
            </c:ext>
          </c:extLst>
        </c:ser>
        <c:ser>
          <c:idx val="7"/>
          <c:order val="7"/>
          <c:tx>
            <c:strRef>
              <c:f>'Dec donor age era'!$J$4</c:f>
              <c:strCache>
                <c:ptCount val="1"/>
                <c:pt idx="0">
                  <c:v>50-59 y</c:v>
                </c:pt>
              </c:strCache>
            </c:strRef>
          </c:tx>
          <c:spPr>
            <a:solidFill>
              <a:srgbClr val="FA8006"/>
            </a:solidFill>
          </c:spPr>
          <c:invertIfNegative val="0"/>
          <c:cat>
            <c:strRef>
              <c:f>'Dec donor age era'!$B$5:$B$11</c:f>
              <c:strCache>
                <c:ptCount val="7"/>
                <c:pt idx="0">
                  <c:v>1990 - 94</c:v>
                </c:pt>
                <c:pt idx="1">
                  <c:v>1995 - 99</c:v>
                </c:pt>
                <c:pt idx="2">
                  <c:v>2000 - 04</c:v>
                </c:pt>
                <c:pt idx="3">
                  <c:v>2005 - 09</c:v>
                </c:pt>
                <c:pt idx="4">
                  <c:v>2010 - 14</c:v>
                </c:pt>
                <c:pt idx="5">
                  <c:v>2015 - 19</c:v>
                </c:pt>
                <c:pt idx="6">
                  <c:v>2020 - 21</c:v>
                </c:pt>
              </c:strCache>
            </c:strRef>
          </c:cat>
          <c:val>
            <c:numRef>
              <c:f>'Dec donor age era'!$J$5:$J$11</c:f>
              <c:numCache>
                <c:formatCode>General</c:formatCode>
                <c:ptCount val="7"/>
                <c:pt idx="0">
                  <c:v>58</c:v>
                </c:pt>
                <c:pt idx="1">
                  <c:v>115</c:v>
                </c:pt>
                <c:pt idx="2">
                  <c:v>150</c:v>
                </c:pt>
                <c:pt idx="3">
                  <c:v>182</c:v>
                </c:pt>
                <c:pt idx="4">
                  <c:v>252</c:v>
                </c:pt>
                <c:pt idx="5">
                  <c:v>310</c:v>
                </c:pt>
                <c:pt idx="6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E8D-46E9-BAD4-FC70762C9627}"/>
            </c:ext>
          </c:extLst>
        </c:ser>
        <c:ser>
          <c:idx val="8"/>
          <c:order val="8"/>
          <c:tx>
            <c:strRef>
              <c:f>'Dec donor age era'!$K$4</c:f>
              <c:strCache>
                <c:ptCount val="1"/>
                <c:pt idx="0">
                  <c:v>60-69 y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'Dec donor age era'!$B$5:$B$11</c:f>
              <c:strCache>
                <c:ptCount val="7"/>
                <c:pt idx="0">
                  <c:v>1990 - 94</c:v>
                </c:pt>
                <c:pt idx="1">
                  <c:v>1995 - 99</c:v>
                </c:pt>
                <c:pt idx="2">
                  <c:v>2000 - 04</c:v>
                </c:pt>
                <c:pt idx="3">
                  <c:v>2005 - 09</c:v>
                </c:pt>
                <c:pt idx="4">
                  <c:v>2010 - 14</c:v>
                </c:pt>
                <c:pt idx="5">
                  <c:v>2015 - 19</c:v>
                </c:pt>
                <c:pt idx="6">
                  <c:v>2020 - 21</c:v>
                </c:pt>
              </c:strCache>
            </c:strRef>
          </c:cat>
          <c:val>
            <c:numRef>
              <c:f>'Dec donor age era'!$K$5:$K$11</c:f>
              <c:numCache>
                <c:formatCode>General</c:formatCode>
                <c:ptCount val="7"/>
                <c:pt idx="0">
                  <c:v>11</c:v>
                </c:pt>
                <c:pt idx="1">
                  <c:v>45</c:v>
                </c:pt>
                <c:pt idx="2">
                  <c:v>76</c:v>
                </c:pt>
                <c:pt idx="3">
                  <c:v>128</c:v>
                </c:pt>
                <c:pt idx="4">
                  <c:v>180</c:v>
                </c:pt>
                <c:pt idx="5">
                  <c:v>263</c:v>
                </c:pt>
                <c:pt idx="6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8D-46E9-BAD4-FC70762C9627}"/>
            </c:ext>
          </c:extLst>
        </c:ser>
        <c:ser>
          <c:idx val="9"/>
          <c:order val="9"/>
          <c:tx>
            <c:strRef>
              <c:f>'Dec donor age era'!$L$4</c:f>
              <c:strCache>
                <c:ptCount val="1"/>
                <c:pt idx="0">
                  <c:v>70-79 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'Dec donor age era'!$B$5:$B$11</c:f>
              <c:strCache>
                <c:ptCount val="7"/>
                <c:pt idx="0">
                  <c:v>1990 - 94</c:v>
                </c:pt>
                <c:pt idx="1">
                  <c:v>1995 - 99</c:v>
                </c:pt>
                <c:pt idx="2">
                  <c:v>2000 - 04</c:v>
                </c:pt>
                <c:pt idx="3">
                  <c:v>2005 - 09</c:v>
                </c:pt>
                <c:pt idx="4">
                  <c:v>2010 - 14</c:v>
                </c:pt>
                <c:pt idx="5">
                  <c:v>2015 - 19</c:v>
                </c:pt>
                <c:pt idx="6">
                  <c:v>2020 - 21</c:v>
                </c:pt>
              </c:strCache>
            </c:strRef>
          </c:cat>
          <c:val>
            <c:numRef>
              <c:f>'Dec donor age era'!$L$5:$L$11</c:f>
              <c:numCache>
                <c:formatCode>General</c:formatCode>
                <c:ptCount val="7"/>
                <c:pt idx="1">
                  <c:v>5</c:v>
                </c:pt>
                <c:pt idx="2">
                  <c:v>25</c:v>
                </c:pt>
                <c:pt idx="3">
                  <c:v>36</c:v>
                </c:pt>
                <c:pt idx="4">
                  <c:v>76</c:v>
                </c:pt>
                <c:pt idx="5">
                  <c:v>109</c:v>
                </c:pt>
                <c:pt idx="6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8D-46E9-BAD4-FC70762C9627}"/>
            </c:ext>
          </c:extLst>
        </c:ser>
        <c:ser>
          <c:idx val="10"/>
          <c:order val="10"/>
          <c:tx>
            <c:strRef>
              <c:f>'Dec donor age era'!$M$4</c:f>
              <c:strCache>
                <c:ptCount val="1"/>
                <c:pt idx="0">
                  <c:v>&gt;= 80 y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'Dec donor age era'!$B$5:$B$11</c:f>
              <c:strCache>
                <c:ptCount val="7"/>
                <c:pt idx="0">
                  <c:v>1990 - 94</c:v>
                </c:pt>
                <c:pt idx="1">
                  <c:v>1995 - 99</c:v>
                </c:pt>
                <c:pt idx="2">
                  <c:v>2000 - 04</c:v>
                </c:pt>
                <c:pt idx="3">
                  <c:v>2005 - 09</c:v>
                </c:pt>
                <c:pt idx="4">
                  <c:v>2010 - 14</c:v>
                </c:pt>
                <c:pt idx="5">
                  <c:v>2015 - 19</c:v>
                </c:pt>
                <c:pt idx="6">
                  <c:v>2020 - 21</c:v>
                </c:pt>
              </c:strCache>
            </c:strRef>
          </c:cat>
          <c:val>
            <c:numRef>
              <c:f>'Dec donor age era'!$M$5:$M$11</c:f>
              <c:numCache>
                <c:formatCode>General</c:formatCode>
                <c:ptCount val="7"/>
                <c:pt idx="2">
                  <c:v>1</c:v>
                </c:pt>
                <c:pt idx="4">
                  <c:v>7</c:v>
                </c:pt>
                <c:pt idx="5">
                  <c:v>15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E8D-46E9-BAD4-FC70762C9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814912"/>
        <c:axId val="45816832"/>
      </c:barChart>
      <c:catAx>
        <c:axId val="45814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Transplant era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6832"/>
        <c:crosses val="autoZero"/>
        <c:auto val="1"/>
        <c:lblAlgn val="ctr"/>
        <c:lblOffset val="100"/>
        <c:noMultiLvlLbl val="0"/>
      </c:catAx>
      <c:valAx>
        <c:axId val="458168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 of donors</a:t>
                </a:r>
                <a:r>
                  <a:rPr lang="en-US" baseline="0"/>
                  <a:t> </a:t>
                </a:r>
                <a:r>
                  <a:rPr lang="en-US"/>
                  <a:t>in age strata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49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586965119464042"/>
          <c:y val="3.5444766295404787E-2"/>
          <c:w val="0.12248331595142878"/>
          <c:h val="0.830542725783438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3EDFB-9208-4A5C-8B38-9F22E45615F8}" type="datetimeFigureOut">
              <a:rPr lang="en-AU" smtClean="0"/>
              <a:t>17/10/2022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E4550-0A55-4481-9925-7165B7F40B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53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1. Liver transplant waiting list activity – all patients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00418-CBB3-4CEB-A61E-7B0A49C2A92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4657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9. Median age of deceased donors by transplant era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0271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10. Deceased donor age by transplant era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9347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Table 2. Living liver donor demographics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9985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Table 3. Patient demographics by age group (2021)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5088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11. Cumulative number of liver transplants and new patients transplanted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4511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12. Liver transplant rate and total Australia and New Zealand population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7043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Table 4. Patient demographics by age group (1985 – 2021)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7858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13. Number of patients transplanted by age group by year of first transplant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5516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14. Recipient age strata at first Australian or New Zealand transplant (1985 – 2021)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2785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15. Recipient age strata (percentages) by transplant era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316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2. Paediatric liver transplant waiting list activity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5131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16. Paediatric age at first transplant by transplant era </a:t>
            </a:r>
          </a:p>
          <a:p>
            <a:r>
              <a:rPr lang="en-US"/>
              <a:t>Box and whisker plot: median, interquartile range, 1.5 times interquartile range and outliers shown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690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17. Adult age at first transplant by transplant era</a:t>
            </a:r>
          </a:p>
          <a:p>
            <a:r>
              <a:rPr lang="en-US"/>
              <a:t>Box and whisker plot: median, interquartile range, 1.5 times interquartile range and outliers shown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5865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Table 5. Transplants by age group (1985 – 2021)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515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18. Cumulative number of liver transplants per year by age category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266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19. Number of liver transplants per year by recipient age category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97423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20. Type of graft for paediatric recipients – all years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36633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21. Type of graft for adult recipients – all years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01764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Table 6. Primary diagnosis in children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32524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22. Paediatric (&lt; 16 years) primary diagnosis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72157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23. All paediatric diagnoses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10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3. Adult liver transplant waiting list activity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21469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Table 7. Primary diagnosis in adults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14555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Table 7. Primary diagnosis in adults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13036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24. Primary diagnosis trend in adults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07146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25. All diagnoses trend in adults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14834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Table 8. Detailed breakdown of fulminant hepatic failure category by age group – all diagnoses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83206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Table 9. Detailed breakdown of metabolic disorders category by age group – all diagnoses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642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4. Time on waiting list by year of delisting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63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5. Urgent category 1 waiting list outcomes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333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6. Urgent category 2 waiting list outcomes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0692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7. Deceased donors and grafts transplanted by year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672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8. Transplants </a:t>
            </a:r>
            <a:r>
              <a:rPr lang="en-US" err="1"/>
              <a:t>utilising</a:t>
            </a:r>
            <a:r>
              <a:rPr lang="en-US"/>
              <a:t> normothermic machine perfusion with donor source type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4412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Table 1. Transplants with donor source type and use of normothermic machine perfusion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023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890C5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0ACA28-C8C2-427A-AA05-B15026A6A5A1}"/>
              </a:ext>
            </a:extLst>
          </p:cNvPr>
          <p:cNvSpPr txBox="1">
            <a:spLocks/>
          </p:cNvSpPr>
          <p:nvPr userDrawn="1"/>
        </p:nvSpPr>
        <p:spPr>
          <a:xfrm>
            <a:off x="5386647" y="6311901"/>
            <a:ext cx="31287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6666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b="1">
                <a:solidFill>
                  <a:srgbClr val="890C58"/>
                </a:solidFill>
              </a:rPr>
              <a:t>33</a:t>
            </a:r>
            <a:r>
              <a:rPr lang="en-AU" sz="1100" b="1" baseline="30000">
                <a:solidFill>
                  <a:srgbClr val="890C58"/>
                </a:solidFill>
              </a:rPr>
              <a:t>rd</a:t>
            </a:r>
            <a:r>
              <a:rPr lang="en-AU" sz="1100" b="1">
                <a:solidFill>
                  <a:srgbClr val="890C58"/>
                </a:solidFill>
              </a:rPr>
              <a:t> Annual Report - Data to 31 December 2021</a:t>
            </a:r>
          </a:p>
          <a:p>
            <a:pPr algn="r"/>
            <a:r>
              <a:rPr lang="en-AU" sz="1050" b="0">
                <a:solidFill>
                  <a:srgbClr val="890C58"/>
                </a:solidFill>
                <a:latin typeface="+mj-lt"/>
              </a:rPr>
              <a:t>© Copyright ANZLITR 2022</a:t>
            </a:r>
          </a:p>
        </p:txBody>
      </p:sp>
    </p:spTree>
    <p:extLst>
      <p:ext uri="{BB962C8B-B14F-4D97-AF65-F5344CB8AC3E}">
        <p14:creationId xmlns:p14="http://schemas.microsoft.com/office/powerpoint/2010/main" val="278627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396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890C5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1D77AC-0391-4922-8A32-4FAAFC4F6D3B}"/>
              </a:ext>
            </a:extLst>
          </p:cNvPr>
          <p:cNvSpPr txBox="1">
            <a:spLocks/>
          </p:cNvSpPr>
          <p:nvPr userDrawn="1"/>
        </p:nvSpPr>
        <p:spPr>
          <a:xfrm>
            <a:off x="5386647" y="6311901"/>
            <a:ext cx="31287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6666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b="1">
                <a:solidFill>
                  <a:srgbClr val="890C58"/>
                </a:solidFill>
              </a:rPr>
              <a:t>33</a:t>
            </a:r>
            <a:r>
              <a:rPr lang="en-AU" sz="1100" b="1" baseline="30000">
                <a:solidFill>
                  <a:srgbClr val="890C58"/>
                </a:solidFill>
              </a:rPr>
              <a:t>rd</a:t>
            </a:r>
            <a:r>
              <a:rPr lang="en-AU" sz="1100" b="1">
                <a:solidFill>
                  <a:srgbClr val="890C58"/>
                </a:solidFill>
              </a:rPr>
              <a:t> Annual Report - Data to 31 December 2021</a:t>
            </a:r>
          </a:p>
          <a:p>
            <a:pPr algn="r"/>
            <a:r>
              <a:rPr lang="en-AU" sz="1050" b="0">
                <a:solidFill>
                  <a:srgbClr val="890C58"/>
                </a:solidFill>
                <a:latin typeface="+mj-lt"/>
              </a:rPr>
              <a:t>© Copyright ANZLITR 2022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C645253-C7E1-49FC-82D7-7E901C816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7" y="6245608"/>
            <a:ext cx="3108960" cy="49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5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169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890C5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3EBCF-022E-48F9-BA86-0863D9681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339" y="2764464"/>
            <a:ext cx="8237989" cy="2470266"/>
          </a:xfrm>
        </p:spPr>
        <p:txBody>
          <a:bodyPr>
            <a:noAutofit/>
          </a:bodyPr>
          <a:lstStyle/>
          <a:p>
            <a:r>
              <a:rPr lang="en-US" sz="3600" b="0"/>
              <a:t>33</a:t>
            </a:r>
            <a:r>
              <a:rPr lang="en-US" sz="3600" b="0" baseline="30000"/>
              <a:t>rd</a:t>
            </a:r>
            <a:r>
              <a:rPr lang="en-US" sz="3600" b="0"/>
              <a:t> Annual Report on </a:t>
            </a:r>
            <a:br>
              <a:rPr lang="en-US" sz="3600" b="0"/>
            </a:br>
            <a:r>
              <a:rPr lang="en-US" sz="3600" b="0"/>
              <a:t>Liver and Intestinal Transplantation Activity</a:t>
            </a:r>
            <a:br>
              <a:rPr lang="en-US" sz="3600" b="0"/>
            </a:br>
            <a:r>
              <a:rPr lang="en-US" sz="3600" b="0"/>
              <a:t>in Australia and New Zealand</a:t>
            </a:r>
            <a:br>
              <a:rPr lang="en-US" sz="3200"/>
            </a:br>
            <a:br>
              <a:rPr lang="en-US" sz="3200"/>
            </a:br>
            <a:r>
              <a:rPr lang="en-US" sz="2400" b="0"/>
              <a:t>Data to 31 December 2021</a:t>
            </a:r>
            <a:endParaRPr lang="en-AU" sz="3200" b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60B841D-7200-44F1-94E0-12FE43238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3" y="748688"/>
            <a:ext cx="7848600" cy="12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1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C75106-CE2C-4DA6-A9BE-3BD138495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Deceased donors and grafts transplanted by year</a:t>
            </a:r>
            <a:endParaRPr lang="en-AU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58939"/>
              </p:ext>
            </p:extLst>
          </p:nvPr>
        </p:nvGraphicFramePr>
        <p:xfrm>
          <a:off x="876822" y="1478038"/>
          <a:ext cx="7117328" cy="3901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2301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1EA14-2D36-4AAF-A95A-72D2B980F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Transplants </a:t>
            </a:r>
            <a:r>
              <a:rPr lang="en-US" err="1"/>
              <a:t>utilising</a:t>
            </a:r>
            <a:r>
              <a:rPr lang="en-US"/>
              <a:t> normothermic machine perfusion with donor source type</a:t>
            </a:r>
            <a:endParaRPr lang="en-AU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FD92E50-05D6-41F8-B48D-88C10860A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433861"/>
              </p:ext>
            </p:extLst>
          </p:nvPr>
        </p:nvGraphicFramePr>
        <p:xfrm>
          <a:off x="1503122" y="1240077"/>
          <a:ext cx="6250489" cy="4521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2879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31D3-DD74-4371-9D5D-5CE66BEEC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Transplants with donor source type and use of normothermic machine perfusion</a:t>
            </a:r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94F35F-EB56-4D60-B5DA-8E36F32DD829}"/>
              </a:ext>
            </a:extLst>
          </p:cNvPr>
          <p:cNvSpPr txBox="1"/>
          <p:nvPr/>
        </p:nvSpPr>
        <p:spPr>
          <a:xfrm>
            <a:off x="419493" y="4732504"/>
            <a:ext cx="652806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AU" sz="9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Abbreviation: DCD, donation after circulatory death; </a:t>
            </a:r>
            <a:r>
              <a:rPr lang="en-AU" sz="9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DBD, donation after brain death; NMP, normothermic machine perfusion</a:t>
            </a:r>
            <a:endParaRPr lang="en-AU" sz="9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C49CD13-B298-053D-1E6A-7A0007491A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689837"/>
              </p:ext>
            </p:extLst>
          </p:nvPr>
        </p:nvGraphicFramePr>
        <p:xfrm>
          <a:off x="839709" y="2125496"/>
          <a:ext cx="7464578" cy="2607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17562" imgH="1997581" progId="Word.Document.12">
                  <p:embed/>
                </p:oleObj>
              </mc:Choice>
              <mc:Fallback>
                <p:oleObj name="Document" r:id="rId3" imgW="5717562" imgH="1997581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C49CD13-B298-053D-1E6A-7A0007491A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9709" y="2125496"/>
                        <a:ext cx="7464578" cy="2607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537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3E321-FE8E-4DAA-835F-F1BBBD5CF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Median age of deceased donors by transplant era</a:t>
            </a:r>
            <a:endParaRPr lang="en-AU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048945"/>
              </p:ext>
            </p:extLst>
          </p:nvPr>
        </p:nvGraphicFramePr>
        <p:xfrm>
          <a:off x="1327759" y="1265130"/>
          <a:ext cx="6237961" cy="4296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8481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3C13E-CD1F-4D7E-A879-48B4967B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Deceased donor age by transplant era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1822D-1842-3106-0220-9AF812BE8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690" y="1039091"/>
            <a:ext cx="6114620" cy="517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58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EF5D9-FF46-4069-A999-00BC09A12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114" y="2218310"/>
            <a:ext cx="7886700" cy="673965"/>
          </a:xfrm>
        </p:spPr>
        <p:txBody>
          <a:bodyPr/>
          <a:lstStyle/>
          <a:p>
            <a:r>
              <a:rPr lang="en-AU"/>
              <a:t>Section 7. Living Liver Donors</a:t>
            </a:r>
          </a:p>
        </p:txBody>
      </p:sp>
    </p:spTree>
    <p:extLst>
      <p:ext uri="{BB962C8B-B14F-4D97-AF65-F5344CB8AC3E}">
        <p14:creationId xmlns:p14="http://schemas.microsoft.com/office/powerpoint/2010/main" val="1932557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516B3-2189-4CFD-A78C-BB21974C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Living liver donor demographics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7DCB7AD-2285-0F5F-0750-9469E5B955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610046"/>
              </p:ext>
            </p:extLst>
          </p:nvPr>
        </p:nvGraphicFramePr>
        <p:xfrm>
          <a:off x="726510" y="931447"/>
          <a:ext cx="7302673" cy="5277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17562" imgH="4132180" progId="Word.Document.12">
                  <p:embed/>
                </p:oleObj>
              </mc:Choice>
              <mc:Fallback>
                <p:oleObj name="Document" r:id="rId3" imgW="5717562" imgH="4132180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7DCB7AD-2285-0F5F-0750-9469E5B955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6510" y="931447"/>
                        <a:ext cx="7302673" cy="5277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4167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AB466-E87B-4AAE-AC97-022D783C9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06" y="1913510"/>
            <a:ext cx="7886700" cy="673965"/>
          </a:xfrm>
        </p:spPr>
        <p:txBody>
          <a:bodyPr/>
          <a:lstStyle/>
          <a:p>
            <a:r>
              <a:rPr lang="en-AU"/>
              <a:t>8 Liver Transplantation in 2021</a:t>
            </a:r>
          </a:p>
        </p:txBody>
      </p:sp>
    </p:spTree>
    <p:extLst>
      <p:ext uri="{BB962C8B-B14F-4D97-AF65-F5344CB8AC3E}">
        <p14:creationId xmlns:p14="http://schemas.microsoft.com/office/powerpoint/2010/main" val="3030190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DFA8-F2B2-43F0-BA56-246E95076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Patient demographics by age group (Transplanted in 2021)</a:t>
            </a:r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85112-24C9-4900-B94E-3A6C121332A2}"/>
              </a:ext>
            </a:extLst>
          </p:cNvPr>
          <p:cNvSpPr txBox="1"/>
          <p:nvPr/>
        </p:nvSpPr>
        <p:spPr>
          <a:xfrm>
            <a:off x="334651" y="4755814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AU" sz="9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Abbreviation: ANZ, Australia or New Zealand; m, month; y, year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43ACCE9-EACB-224E-1C33-B6D7ECDC2A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675578"/>
              </p:ext>
            </p:extLst>
          </p:nvPr>
        </p:nvGraphicFramePr>
        <p:xfrm>
          <a:off x="302491" y="1127342"/>
          <a:ext cx="8279440" cy="3514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17562" imgH="2427025" progId="Word.Document.12">
                  <p:embed/>
                </p:oleObj>
              </mc:Choice>
              <mc:Fallback>
                <p:oleObj name="Document" r:id="rId3" imgW="5717562" imgH="2427025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43ACCE9-EACB-224E-1C33-B6D7ECDC2A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491" y="1127342"/>
                        <a:ext cx="8279440" cy="3514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5744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AB466-E87B-4AAE-AC97-022D783C9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154" y="2315846"/>
            <a:ext cx="7886700" cy="673965"/>
          </a:xfrm>
        </p:spPr>
        <p:txBody>
          <a:bodyPr/>
          <a:lstStyle/>
          <a:p>
            <a:r>
              <a:rPr lang="en-AU"/>
              <a:t>9 Liver Transplantation from 1985 – 2021</a:t>
            </a:r>
          </a:p>
        </p:txBody>
      </p:sp>
    </p:spTree>
    <p:extLst>
      <p:ext uri="{BB962C8B-B14F-4D97-AF65-F5344CB8AC3E}">
        <p14:creationId xmlns:p14="http://schemas.microsoft.com/office/powerpoint/2010/main" val="110693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EF5D9-FF46-4069-A999-00BC09A12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73" y="2593421"/>
            <a:ext cx="7886700" cy="673965"/>
          </a:xfrm>
        </p:spPr>
        <p:txBody>
          <a:bodyPr/>
          <a:lstStyle/>
          <a:p>
            <a:r>
              <a:rPr lang="en-AU"/>
              <a:t>Section 5. Liver Transplant Waiting List</a:t>
            </a:r>
          </a:p>
        </p:txBody>
      </p:sp>
    </p:spTree>
    <p:extLst>
      <p:ext uri="{BB962C8B-B14F-4D97-AF65-F5344CB8AC3E}">
        <p14:creationId xmlns:p14="http://schemas.microsoft.com/office/powerpoint/2010/main" val="314135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2227B-A1CB-4F41-9FBE-E314F13B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/>
              <a:t>Cumulative number of liver transplants and new patients transplanted</a:t>
            </a:r>
            <a:endParaRPr lang="en-AU" sz="240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B4EC241-9CFA-4C2A-9331-1F966187EB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895886"/>
              </p:ext>
            </p:extLst>
          </p:nvPr>
        </p:nvGraphicFramePr>
        <p:xfrm>
          <a:off x="989556" y="1139868"/>
          <a:ext cx="7177414" cy="4822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796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E5725-0C58-4E11-BC55-CBE958BBB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" y="365126"/>
            <a:ext cx="9058656" cy="673965"/>
          </a:xfrm>
        </p:spPr>
        <p:txBody>
          <a:bodyPr>
            <a:normAutofit fontScale="90000"/>
          </a:bodyPr>
          <a:lstStyle/>
          <a:p>
            <a:r>
              <a:rPr lang="en-US"/>
              <a:t>Liver transplant rate and total Australia &amp; New Zealand population</a:t>
            </a:r>
            <a:endParaRPr lang="en-AU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93D98F2-99A3-4B26-9F9F-28DBA9481D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495364"/>
              </p:ext>
            </p:extLst>
          </p:nvPr>
        </p:nvGraphicFramePr>
        <p:xfrm>
          <a:off x="914400" y="1215025"/>
          <a:ext cx="7315200" cy="4496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9534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0F980-D864-4C44-9512-FF6FEB0A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demographics by age group (1985 – 2021)</a:t>
            </a:r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D09AA3-3A5C-4E3B-A5A1-BD879E6804E9}"/>
              </a:ext>
            </a:extLst>
          </p:cNvPr>
          <p:cNvSpPr txBox="1"/>
          <p:nvPr/>
        </p:nvSpPr>
        <p:spPr>
          <a:xfrm>
            <a:off x="628650" y="4941474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AU" sz="9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Abbreviation: ANZ, Australia or New Zealand; m, month; y, year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A0BFB08-F6ED-56F3-2FC8-A3314C6CD7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473457"/>
              </p:ext>
            </p:extLst>
          </p:nvPr>
        </p:nvGraphicFramePr>
        <p:xfrm>
          <a:off x="467008" y="1390388"/>
          <a:ext cx="8365607" cy="3551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17562" imgH="2427025" progId="Word.Document.12">
                  <p:embed/>
                </p:oleObj>
              </mc:Choice>
              <mc:Fallback>
                <p:oleObj name="Document" r:id="rId3" imgW="5717562" imgH="2427025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A0BFB08-F6ED-56F3-2FC8-A3314C6CD7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008" y="1390388"/>
                        <a:ext cx="8365607" cy="3551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1903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FF8482-82D3-486D-B466-9195C2AEC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Number of patients transplanted by age group by </a:t>
            </a:r>
            <a:br>
              <a:rPr lang="en-US"/>
            </a:br>
            <a:r>
              <a:rPr lang="en-US"/>
              <a:t>year of first transplant</a:t>
            </a:r>
            <a:endParaRPr lang="en-AU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973955"/>
              </p:ext>
            </p:extLst>
          </p:nvPr>
        </p:nvGraphicFramePr>
        <p:xfrm>
          <a:off x="839244" y="1189973"/>
          <a:ext cx="7676106" cy="4622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0806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D633B-4E38-4C22-9902-DBB28449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Recipient age strata at first Australian or New Zealand transplant (1985 –2021)</a:t>
            </a:r>
            <a:endParaRPr lang="en-AU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000927"/>
              </p:ext>
            </p:extLst>
          </p:nvPr>
        </p:nvGraphicFramePr>
        <p:xfrm>
          <a:off x="1039660" y="1202499"/>
          <a:ext cx="7475690" cy="4534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6522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2AC696-839D-4E20-B210-4B499B94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Recipient age strata by transplant era</a:t>
            </a:r>
            <a:endParaRPr lang="en-AU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905442"/>
              </p:ext>
            </p:extLst>
          </p:nvPr>
        </p:nvGraphicFramePr>
        <p:xfrm>
          <a:off x="628650" y="1039091"/>
          <a:ext cx="7362955" cy="476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192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D2E9D-5CF4-452F-94D6-F285CBA3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Paediatric age at first transplant by transplant era 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CA066E-D68F-13BF-F964-EEC8323E6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80" y="1265396"/>
            <a:ext cx="7505439" cy="457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4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9A4366-9634-41F6-BDC6-BE48D9B61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Adult age at first transplant by transplant era</a:t>
            </a:r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32F82-E728-A501-4C95-150622E23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69361"/>
            <a:ext cx="7886700" cy="481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21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814B3-953F-460F-9F31-91E3E5A23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Transplants by age group (1985 – 2021)</a:t>
            </a:r>
            <a:endParaRPr lang="en-AU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0C5AD65-2129-A3DA-0708-A81AA7AC1A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921023"/>
              </p:ext>
            </p:extLst>
          </p:nvPr>
        </p:nvGraphicFramePr>
        <p:xfrm>
          <a:off x="962842" y="2104373"/>
          <a:ext cx="7441049" cy="1578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17562" imgH="1213332" progId="Word.Document.12">
                  <p:embed/>
                </p:oleObj>
              </mc:Choice>
              <mc:Fallback>
                <p:oleObj name="Document" r:id="rId3" imgW="5717562" imgH="1213332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0C5AD65-2129-A3DA-0708-A81AA7AC1A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2842" y="2104373"/>
                        <a:ext cx="7441049" cy="1578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0194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BFAE5C-8C15-426B-B9CE-0AC94E4F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" y="365126"/>
            <a:ext cx="8875776" cy="673965"/>
          </a:xfrm>
        </p:spPr>
        <p:txBody>
          <a:bodyPr>
            <a:normAutofit fontScale="90000"/>
          </a:bodyPr>
          <a:lstStyle/>
          <a:p>
            <a:r>
              <a:rPr lang="en-US"/>
              <a:t>Cumulative number of liver transplants per year by age category</a:t>
            </a:r>
            <a:endParaRPr lang="en-AU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/>
        </p:nvGraphicFramePr>
        <p:xfrm>
          <a:off x="1600200" y="1228725"/>
          <a:ext cx="5943600" cy="440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215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7166-7301-474F-90FB-E10C34EBC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Liver transplant waiting list activity – all patients</a:t>
            </a:r>
            <a:endParaRPr lang="en-AU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B4F2EF5-C670-49F3-812D-EA5EA7BBB325}"/>
              </a:ext>
            </a:extLst>
          </p:cNvPr>
          <p:cNvGraphicFramePr>
            <a:graphicFrameLocks/>
          </p:cNvGraphicFramePr>
          <p:nvPr/>
        </p:nvGraphicFramePr>
        <p:xfrm>
          <a:off x="1109662" y="1471612"/>
          <a:ext cx="6924675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7762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84BEF-AE2E-4CA2-ABA6-56808A91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13" y="365126"/>
            <a:ext cx="8445720" cy="673965"/>
          </a:xfrm>
        </p:spPr>
        <p:txBody>
          <a:bodyPr>
            <a:normAutofit fontScale="90000"/>
          </a:bodyPr>
          <a:lstStyle/>
          <a:p>
            <a:r>
              <a:rPr lang="en-US"/>
              <a:t>Number of liver transplants per year by recipient age category</a:t>
            </a:r>
            <a:endParaRPr lang="en-AU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706356"/>
              </p:ext>
            </p:extLst>
          </p:nvPr>
        </p:nvGraphicFramePr>
        <p:xfrm>
          <a:off x="739036" y="1265129"/>
          <a:ext cx="745298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8016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158B-F690-4768-B12F-BBD7F8AC7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Type of graft for paediatric recipients – all years</a:t>
            </a:r>
            <a:endParaRPr lang="en-AU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C050CCD-E2D0-42E9-B323-7F43D78A3A19}"/>
              </a:ext>
              <a:ext uri="{147F2762-F138-4A5C-976F-8EAC2B608ADB}">
                <a16:predDERef xmlns:a16="http://schemas.microsoft.com/office/drawing/2014/main" pred="{BFB274EE-4439-4DE5-86CC-D82DFEDB8E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308752"/>
              </p:ext>
            </p:extLst>
          </p:nvPr>
        </p:nvGraphicFramePr>
        <p:xfrm>
          <a:off x="776614" y="1189973"/>
          <a:ext cx="7738736" cy="4459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9469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86672-833D-4DC3-B074-632160B40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Type of graft for adult recipients – all years</a:t>
            </a:r>
            <a:endParaRPr lang="en-AU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AABEADF-6616-44F5-B17E-F64DD3B40598}"/>
              </a:ext>
              <a:ext uri="{147F2762-F138-4A5C-976F-8EAC2B608ADB}">
                <a16:predDERef xmlns:a16="http://schemas.microsoft.com/office/drawing/2014/main" pred="{00783B08-A8A5-47F4-B4D1-27E84B5087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266574"/>
              </p:ext>
            </p:extLst>
          </p:nvPr>
        </p:nvGraphicFramePr>
        <p:xfrm>
          <a:off x="1027134" y="1290181"/>
          <a:ext cx="7377830" cy="4020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0EB1BC-C075-ADF4-3FAB-C4A3A099D158}"/>
              </a:ext>
            </a:extLst>
          </p:cNvPr>
          <p:cNvSpPr txBox="1"/>
          <p:nvPr/>
        </p:nvSpPr>
        <p:spPr>
          <a:xfrm>
            <a:off x="1657350" y="5562600"/>
            <a:ext cx="1465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/>
              <a:t>* Includes domino grafts</a:t>
            </a:r>
          </a:p>
        </p:txBody>
      </p:sp>
    </p:spTree>
    <p:extLst>
      <p:ext uri="{BB962C8B-B14F-4D97-AF65-F5344CB8AC3E}">
        <p14:creationId xmlns:p14="http://schemas.microsoft.com/office/powerpoint/2010/main" val="1644058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AB466-E87B-4AAE-AC97-022D783C9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10" y="1986662"/>
            <a:ext cx="7886700" cy="673965"/>
          </a:xfrm>
        </p:spPr>
        <p:txBody>
          <a:bodyPr/>
          <a:lstStyle/>
          <a:p>
            <a:r>
              <a:rPr lang="en-AU"/>
              <a:t>10 Diagnoses at First Transplant</a:t>
            </a:r>
          </a:p>
        </p:txBody>
      </p:sp>
    </p:spTree>
    <p:extLst>
      <p:ext uri="{BB962C8B-B14F-4D97-AF65-F5344CB8AC3E}">
        <p14:creationId xmlns:p14="http://schemas.microsoft.com/office/powerpoint/2010/main" val="2799712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E0D2D-BBC2-4899-AA08-C050E11EC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Diagnoses in children</a:t>
            </a:r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56DF1B-F4C0-2942-D557-D444AF5D7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487" y="819150"/>
            <a:ext cx="5069025" cy="551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67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C562-404D-47BF-8624-2FCA119B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Paediatric primary diagnosis</a:t>
            </a:r>
            <a:endParaRPr lang="en-AU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86563E1-FED2-4939-923B-A97C44B10F1A}"/>
              </a:ext>
              <a:ext uri="{147F2762-F138-4A5C-976F-8EAC2B608ADB}">
                <a16:predDERef xmlns:a16="http://schemas.microsoft.com/office/drawing/2014/main" pred="{00000000-0008-0000-0100-000003000000}"/>
              </a:ext>
            </a:extLst>
          </p:cNvPr>
          <p:cNvGraphicFramePr>
            <a:graphicFrameLocks/>
          </p:cNvGraphicFramePr>
          <p:nvPr/>
        </p:nvGraphicFramePr>
        <p:xfrm>
          <a:off x="1028700" y="1524952"/>
          <a:ext cx="7086600" cy="380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55332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B43DE-182B-4FC2-88C2-D9DD857FA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paediatric diagnoses</a:t>
            </a:r>
            <a:endParaRPr lang="en-AU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E138B7F-3243-409A-AAC8-5AB54C94B65D}"/>
              </a:ext>
              <a:ext uri="{147F2762-F138-4A5C-976F-8EAC2B608ADB}">
                <a16:predDERef xmlns:a16="http://schemas.microsoft.com/office/drawing/2014/main" pred="{93803346-EED9-406D-84B5-FAB277AB4C63}"/>
              </a:ext>
            </a:extLst>
          </p:cNvPr>
          <p:cNvGraphicFramePr>
            <a:graphicFrameLocks/>
          </p:cNvGraphicFramePr>
          <p:nvPr/>
        </p:nvGraphicFramePr>
        <p:xfrm>
          <a:off x="1028700" y="1524952"/>
          <a:ext cx="7086600" cy="380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7185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F817-352A-4C0F-8873-9762F7036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Diagnoses in adults</a:t>
            </a:r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AE9C11-6BBA-224A-7286-F92B80E0B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338" y="883234"/>
            <a:ext cx="4862217" cy="538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02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F817-352A-4C0F-8873-9762F7036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Diagnoses in adults - continued</a:t>
            </a:r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07ECD5-CD4C-3ED9-C0EF-04603482E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039091"/>
            <a:ext cx="5957986" cy="51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16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BF17FC-5C46-4CDC-BDB5-7C8F9AFFF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Adult primary diagnosis over time</a:t>
            </a:r>
            <a:endParaRPr lang="en-AU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8E65775-264A-42EC-BDEA-076C1545F60F}"/>
              </a:ext>
            </a:extLst>
          </p:cNvPr>
          <p:cNvGraphicFramePr>
            <a:graphicFrameLocks/>
          </p:cNvGraphicFramePr>
          <p:nvPr/>
        </p:nvGraphicFramePr>
        <p:xfrm>
          <a:off x="804862" y="1609725"/>
          <a:ext cx="7534276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711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0A00C1-CF54-4B70-88C1-C18174271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Paediatric </a:t>
            </a:r>
            <a:r>
              <a:rPr lang="en-US"/>
              <a:t>liver transplant waiting list activity</a:t>
            </a:r>
            <a:endParaRPr lang="en-AU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B45DE31-F264-41CD-B3E8-D59622D45730}"/>
              </a:ext>
            </a:extLst>
          </p:cNvPr>
          <p:cNvGraphicFramePr>
            <a:graphicFrameLocks/>
          </p:cNvGraphicFramePr>
          <p:nvPr/>
        </p:nvGraphicFramePr>
        <p:xfrm>
          <a:off x="1109662" y="1471612"/>
          <a:ext cx="6924675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9089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4D3C6-A7E4-45AF-8B7D-A158EB1E5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diagnoses trend in adults</a:t>
            </a:r>
            <a:endParaRPr lang="en-AU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EB1B064-892B-4EEE-AF95-5E890123C149}"/>
              </a:ext>
            </a:extLst>
          </p:cNvPr>
          <p:cNvGraphicFramePr>
            <a:graphicFrameLocks/>
          </p:cNvGraphicFramePr>
          <p:nvPr/>
        </p:nvGraphicFramePr>
        <p:xfrm>
          <a:off x="804862" y="1609725"/>
          <a:ext cx="7534276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81789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871D2-D8F4-4216-A502-B02B36D5E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56854" cy="673965"/>
          </a:xfrm>
        </p:spPr>
        <p:txBody>
          <a:bodyPr>
            <a:noAutofit/>
          </a:bodyPr>
          <a:lstStyle/>
          <a:p>
            <a:r>
              <a:rPr lang="en-US" sz="2400"/>
              <a:t>Breakdown of fulminant hepatic failure category by age group</a:t>
            </a:r>
            <a:endParaRPr lang="en-AU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8FCB9-326C-A2C1-1A51-9CA9728C3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857250"/>
            <a:ext cx="5288661" cy="559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368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629AD-B09F-4441-A6E9-153497C5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Breakdown of metabolic disorders category by age group</a:t>
            </a:r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EBBF9E-2641-0696-96B3-D8C524503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75" y="847725"/>
            <a:ext cx="5410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711053-E6C6-4EC1-B6D2-8ECC8BFD8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Adult liver transplant waiting list activity</a:t>
            </a:r>
            <a:endParaRPr lang="en-AU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AE7866E-8394-431B-A2C2-1C6F2E68C604}"/>
              </a:ext>
            </a:extLst>
          </p:cNvPr>
          <p:cNvGraphicFramePr>
            <a:graphicFrameLocks/>
          </p:cNvGraphicFramePr>
          <p:nvPr/>
        </p:nvGraphicFramePr>
        <p:xfrm>
          <a:off x="1109662" y="1471612"/>
          <a:ext cx="6924675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037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4E3250-5AA1-41DA-B559-D1C0097B3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on waiting list by year of delisting</a:t>
            </a:r>
            <a:endParaRPr lang="en-AU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9BF13A-7C4A-4310-89A7-8C3F32ACE79B}"/>
              </a:ext>
            </a:extLst>
          </p:cNvPr>
          <p:cNvGraphicFramePr>
            <a:graphicFrameLocks/>
          </p:cNvGraphicFramePr>
          <p:nvPr/>
        </p:nvGraphicFramePr>
        <p:xfrm>
          <a:off x="1347787" y="1662112"/>
          <a:ext cx="6448425" cy="353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531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B6DD-3E74-451B-9072-C4946F2D3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Urgent category 1 waiting list outcomes</a:t>
            </a:r>
            <a:endParaRPr lang="en-AU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/>
        </p:nvGraphicFramePr>
        <p:xfrm>
          <a:off x="1109662" y="1390650"/>
          <a:ext cx="6924675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0185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A70E-0E3C-47DD-AA8D-B923C5A4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Urgent category 2 waiting list outcomes</a:t>
            </a:r>
            <a:endParaRPr lang="en-AU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400-000004000000}"/>
              </a:ext>
            </a:extLst>
          </p:cNvPr>
          <p:cNvGraphicFramePr>
            <a:graphicFrameLocks/>
          </p:cNvGraphicFramePr>
          <p:nvPr/>
        </p:nvGraphicFramePr>
        <p:xfrm>
          <a:off x="1109662" y="1471612"/>
          <a:ext cx="6924675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3246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EF5D9-FF46-4069-A999-00BC09A12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19" y="2273825"/>
            <a:ext cx="7886700" cy="673965"/>
          </a:xfrm>
        </p:spPr>
        <p:txBody>
          <a:bodyPr/>
          <a:lstStyle/>
          <a:p>
            <a:r>
              <a:rPr lang="en-AU"/>
              <a:t>Section 6. Deceased Liver Donors</a:t>
            </a:r>
          </a:p>
        </p:txBody>
      </p:sp>
    </p:spTree>
    <p:extLst>
      <p:ext uri="{BB962C8B-B14F-4D97-AF65-F5344CB8AC3E}">
        <p14:creationId xmlns:p14="http://schemas.microsoft.com/office/powerpoint/2010/main" val="740856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19BA9D46F5D6478100E2252568E797" ma:contentTypeVersion="13" ma:contentTypeDescription="Create a new document." ma:contentTypeScope="" ma:versionID="46da763aba2515e9949b1caeab79baf5">
  <xsd:schema xmlns:xsd="http://www.w3.org/2001/XMLSchema" xmlns:xs="http://www.w3.org/2001/XMLSchema" xmlns:p="http://schemas.microsoft.com/office/2006/metadata/properties" xmlns:ns2="8fa17b4d-640c-4921-8886-33d2b38e7d6c" xmlns:ns3="effdf2cc-b12a-41f2-91a6-814341b6a5c2" targetNamespace="http://schemas.microsoft.com/office/2006/metadata/properties" ma:root="true" ma:fieldsID="524aab9f65707537751cc307a1da23a2" ns2:_="" ns3:_="">
    <xsd:import namespace="8fa17b4d-640c-4921-8886-33d2b38e7d6c"/>
    <xsd:import namespace="effdf2cc-b12a-41f2-91a6-814341b6a5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a17b4d-640c-4921-8886-33d2b38e7d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df2cc-b12a-41f2-91a6-814341b6a5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E0ACD8-D284-49D7-A7E0-04DAC85F8B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F81AE3-399E-4621-87CD-E881CB687B4F}">
  <ds:schemaRefs>
    <ds:schemaRef ds:uri="http://purl.org/dc/terms/"/>
    <ds:schemaRef ds:uri="8fa17b4d-640c-4921-8886-33d2b38e7d6c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effdf2cc-b12a-41f2-91a6-814341b6a5c2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62A0B07-A447-4A1D-B76F-249C82B6736D}">
  <ds:schemaRefs>
    <ds:schemaRef ds:uri="8fa17b4d-640c-4921-8886-33d2b38e7d6c"/>
    <ds:schemaRef ds:uri="effdf2cc-b12a-41f2-91a6-814341b6a5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982</Words>
  <Application>Microsoft Office PowerPoint</Application>
  <PresentationFormat>On-screen Show (4:3)</PresentationFormat>
  <Paragraphs>164</Paragraphs>
  <Slides>42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Document</vt:lpstr>
      <vt:lpstr>33rd Annual Report on  Liver and Intestinal Transplantation Activity in Australia and New Zealand  Data to 31 December 2021</vt:lpstr>
      <vt:lpstr>Section 5. Liver Transplant Waiting List</vt:lpstr>
      <vt:lpstr>Liver transplant waiting list activity – all patients</vt:lpstr>
      <vt:lpstr>Paediatric liver transplant waiting list activity</vt:lpstr>
      <vt:lpstr>Adult liver transplant waiting list activity</vt:lpstr>
      <vt:lpstr>Time on waiting list by year of delisting</vt:lpstr>
      <vt:lpstr>Urgent category 1 waiting list outcomes</vt:lpstr>
      <vt:lpstr>Urgent category 2 waiting list outcomes</vt:lpstr>
      <vt:lpstr>Section 6. Deceased Liver Donors</vt:lpstr>
      <vt:lpstr>Deceased donors and grafts transplanted by year</vt:lpstr>
      <vt:lpstr>Transplants utilising normothermic machine perfusion with donor source type</vt:lpstr>
      <vt:lpstr>Transplants with donor source type and use of normothermic machine perfusion</vt:lpstr>
      <vt:lpstr>Median age of deceased donors by transplant era</vt:lpstr>
      <vt:lpstr>Deceased donor age by transplant era</vt:lpstr>
      <vt:lpstr>Section 7. Living Liver Donors</vt:lpstr>
      <vt:lpstr>Living liver donor demographics</vt:lpstr>
      <vt:lpstr>8 Liver Transplantation in 2021</vt:lpstr>
      <vt:lpstr>Patient demographics by age group (Transplanted in 2021)</vt:lpstr>
      <vt:lpstr>9 Liver Transplantation from 1985 – 2021</vt:lpstr>
      <vt:lpstr>Cumulative number of liver transplants and new patients transplanted</vt:lpstr>
      <vt:lpstr>Liver transplant rate and total Australia &amp; New Zealand population</vt:lpstr>
      <vt:lpstr>Patient demographics by age group (1985 – 2021)</vt:lpstr>
      <vt:lpstr>Number of patients transplanted by age group by  year of first transplant</vt:lpstr>
      <vt:lpstr>Recipient age strata at first Australian or New Zealand transplant (1985 –2021)</vt:lpstr>
      <vt:lpstr>Recipient age strata by transplant era</vt:lpstr>
      <vt:lpstr>Paediatric age at first transplant by transplant era </vt:lpstr>
      <vt:lpstr>Adult age at first transplant by transplant era</vt:lpstr>
      <vt:lpstr>Transplants by age group (1985 – 2021)</vt:lpstr>
      <vt:lpstr>Cumulative number of liver transplants per year by age category</vt:lpstr>
      <vt:lpstr>Number of liver transplants per year by recipient age category</vt:lpstr>
      <vt:lpstr>Type of graft for paediatric recipients – all years</vt:lpstr>
      <vt:lpstr>Type of graft for adult recipients – all years</vt:lpstr>
      <vt:lpstr>10 Diagnoses at First Transplant</vt:lpstr>
      <vt:lpstr>Diagnoses in children</vt:lpstr>
      <vt:lpstr>Paediatric primary diagnosis</vt:lpstr>
      <vt:lpstr>All paediatric diagnoses</vt:lpstr>
      <vt:lpstr>Diagnoses in adults</vt:lpstr>
      <vt:lpstr>Diagnoses in adults - continued</vt:lpstr>
      <vt:lpstr>Adult primary diagnosis over time</vt:lpstr>
      <vt:lpstr>All diagnoses trend in adults</vt:lpstr>
      <vt:lpstr>Breakdown of fulminant hepatic failure category by age group</vt:lpstr>
      <vt:lpstr>Breakdown of metabolic disorders category by age group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and Mandy Byrne</dc:creator>
  <cp:lastModifiedBy>Mandy Byrne</cp:lastModifiedBy>
  <cp:revision>1</cp:revision>
  <dcterms:created xsi:type="dcterms:W3CDTF">2020-04-28T04:52:24Z</dcterms:created>
  <dcterms:modified xsi:type="dcterms:W3CDTF">2022-10-17T01:53:02Z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0x0101002A19BA9D46F5D6478100E2252568E797</vt:lpwstr>
  </property>
</Properties>
</file>