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9.xml" ContentType="application/vnd.openxmlformats-officedocument.presentationml.notesSlide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7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2.xml" ContentType="application/vnd.openxmlformats-officedocument.presentationml.notesSlide+xml"/>
  <Override PartName="/ppt/charts/chart8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3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4.xml" ContentType="application/vnd.openxmlformats-officedocument.presentationml.notesSlide+xml"/>
  <Override PartName="/ppt/charts/chart11.xml" ContentType="application/vnd.openxmlformats-officedocument.drawingml.chart+xml"/>
  <Override PartName="/ppt/notesSlides/notesSlide15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6.xml" ContentType="application/vnd.openxmlformats-officedocument.presentationml.notesSlide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notesSlides/notesSlide17.xml" ContentType="application/vnd.openxmlformats-officedocument.presentationml.notesSlide+xml"/>
  <Override PartName="/ppt/charts/chart16.xml" ContentType="application/vnd.openxmlformats-officedocument.drawingml.chart+xml"/>
  <Override PartName="/ppt/notesSlides/notesSlide18.xml" ContentType="application/vnd.openxmlformats-officedocument.presentationml.notesSlide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notesSlides/notesSlide19.xml" ContentType="application/vnd.openxmlformats-officedocument.presentationml.notesSlide+xml"/>
  <Override PartName="/ppt/charts/chart19.xml" ContentType="application/vnd.openxmlformats-officedocument.drawingml.chart+xml"/>
  <Override PartName="/ppt/notesSlides/notesSlide20.xml" ContentType="application/vnd.openxmlformats-officedocument.presentationml.notesSlide+xml"/>
  <Override PartName="/ppt/charts/chart20.xml" ContentType="application/vnd.openxmlformats-officedocument.drawingml.chart+xml"/>
  <Override PartName="/ppt/notesSlides/notesSlide21.xml" ContentType="application/vnd.openxmlformats-officedocument.presentationml.notesSlide+xml"/>
  <Override PartName="/ppt/charts/chart21.xml" ContentType="application/vnd.openxmlformats-officedocument.drawingml.chart+xml"/>
  <Override PartName="/ppt/notesSlides/notesSlide22.xml" ContentType="application/vnd.openxmlformats-officedocument.presentationml.notesSlide+xml"/>
  <Override PartName="/ppt/charts/chart22.xml" ContentType="application/vnd.openxmlformats-officedocument.drawingml.chart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24" r:id="rId4"/>
  </p:sldMasterIdLst>
  <p:notesMasterIdLst>
    <p:notesMasterId r:id="rId33"/>
  </p:notesMasterIdLst>
  <p:handoutMasterIdLst>
    <p:handoutMasterId r:id="rId34"/>
  </p:handoutMasterIdLst>
  <p:sldIdLst>
    <p:sldId id="268" r:id="rId5"/>
    <p:sldId id="269" r:id="rId6"/>
    <p:sldId id="321" r:id="rId7"/>
    <p:sldId id="320" r:id="rId8"/>
    <p:sldId id="319" r:id="rId9"/>
    <p:sldId id="322" r:id="rId10"/>
    <p:sldId id="323" r:id="rId11"/>
    <p:sldId id="257" r:id="rId12"/>
    <p:sldId id="258" r:id="rId13"/>
    <p:sldId id="326" r:id="rId14"/>
    <p:sldId id="259" r:id="rId15"/>
    <p:sldId id="260" r:id="rId16"/>
    <p:sldId id="327" r:id="rId17"/>
    <p:sldId id="261" r:id="rId18"/>
    <p:sldId id="273" r:id="rId19"/>
    <p:sldId id="262" r:id="rId20"/>
    <p:sldId id="263" r:id="rId21"/>
    <p:sldId id="264" r:id="rId22"/>
    <p:sldId id="265" r:id="rId23"/>
    <p:sldId id="266" r:id="rId24"/>
    <p:sldId id="267" r:id="rId25"/>
    <p:sldId id="324" r:id="rId26"/>
    <p:sldId id="325" r:id="rId27"/>
    <p:sldId id="270" r:id="rId28"/>
    <p:sldId id="271" r:id="rId29"/>
    <p:sldId id="328" r:id="rId30"/>
    <p:sldId id="272" r:id="rId31"/>
    <p:sldId id="329" r:id="rId32"/>
  </p:sldIdLst>
  <p:sldSz cx="10118725" cy="7102475"/>
  <p:notesSz cx="6877050" cy="10002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>
          <p15:clr>
            <a:srgbClr val="A4A3A4"/>
          </p15:clr>
        </p15:guide>
        <p15:guide id="2" pos="2161">
          <p15:clr>
            <a:srgbClr val="A4A3A4"/>
          </p15:clr>
        </p15:guide>
        <p15:guide id="3" orient="horz" pos="3151">
          <p15:clr>
            <a:srgbClr val="A4A3A4"/>
          </p15:clr>
        </p15:guide>
        <p15:guide id="4" pos="216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3B8"/>
    <a:srgbClr val="FFFFFF"/>
    <a:srgbClr val="ED7D31"/>
    <a:srgbClr val="AA451C"/>
    <a:srgbClr val="636363"/>
    <a:srgbClr val="7030A0"/>
    <a:srgbClr val="A9D18E"/>
    <a:srgbClr val="D94793"/>
    <a:srgbClr val="3366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B32E34-0EDC-420A-BB0F-DD0B9E4B402D}" v="7" dt="2024-03-19T05:12:13.817"/>
    <p1510:client id="{B3C86BE6-3B4F-47B8-4080-3E1CD4572E28}" v="101" dt="2024-03-19T05:15:01.014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33"/>
        <p:guide pos="2161"/>
        <p:guide orient="horz" pos="3151"/>
        <p:guide pos="216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microsoft.com/office/2016/11/relationships/changesInfo" Target="changesInfos/changesInfo1.xml"/><Relationship Id="rId21" Type="http://schemas.openxmlformats.org/officeDocument/2006/relationships/slide" Target="slides/slide17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mela Dilworth" userId="189b737019ff8477" providerId="LiveId" clId="{E5255525-DD29-4ABA-826C-B33A60336609}"/>
    <pc:docChg chg="modSld">
      <pc:chgData name="Pamela Dilworth" userId="189b737019ff8477" providerId="LiveId" clId="{E5255525-DD29-4ABA-826C-B33A60336609}" dt="2023-12-30T00:37:33.856" v="73" actId="20577"/>
      <pc:docMkLst>
        <pc:docMk/>
      </pc:docMkLst>
      <pc:sldChg chg="modSp">
        <pc:chgData name="Pamela Dilworth" userId="189b737019ff8477" providerId="LiveId" clId="{E5255525-DD29-4ABA-826C-B33A60336609}" dt="2023-12-29T23:38:11.929" v="25" actId="20577"/>
        <pc:sldMkLst>
          <pc:docMk/>
          <pc:sldMk cId="0" sldId="319"/>
        </pc:sldMkLst>
        <pc:graphicFrameChg chg="mod">
          <ac:chgData name="Pamela Dilworth" userId="189b737019ff8477" providerId="LiveId" clId="{E5255525-DD29-4ABA-826C-B33A60336609}" dt="2023-12-29T23:38:11.929" v="25" actId="20577"/>
          <ac:graphicFrameMkLst>
            <pc:docMk/>
            <pc:sldMk cId="0" sldId="319"/>
            <ac:graphicFrameMk id="8" creationId="{00000000-0000-0000-0000-000000000000}"/>
          </ac:graphicFrameMkLst>
        </pc:graphicFrameChg>
      </pc:sldChg>
      <pc:sldChg chg="modSp mod">
        <pc:chgData name="Pamela Dilworth" userId="189b737019ff8477" providerId="LiveId" clId="{E5255525-DD29-4ABA-826C-B33A60336609}" dt="2023-12-30T00:34:54.373" v="64" actId="5793"/>
        <pc:sldMkLst>
          <pc:docMk/>
          <pc:sldMk cId="0" sldId="363"/>
        </pc:sldMkLst>
        <pc:spChg chg="mod">
          <ac:chgData name="Pamela Dilworth" userId="189b737019ff8477" providerId="LiveId" clId="{E5255525-DD29-4ABA-826C-B33A60336609}" dt="2023-12-30T00:34:54.373" v="64" actId="5793"/>
          <ac:spMkLst>
            <pc:docMk/>
            <pc:sldMk cId="0" sldId="363"/>
            <ac:spMk id="17415" creationId="{00000000-0000-0000-0000-000000000000}"/>
          </ac:spMkLst>
        </pc:spChg>
      </pc:sldChg>
      <pc:sldChg chg="modSp modNotesTx">
        <pc:chgData name="Pamela Dilworth" userId="189b737019ff8477" providerId="LiveId" clId="{E5255525-DD29-4ABA-826C-B33A60336609}" dt="2023-12-30T00:17:05.983" v="54" actId="20577"/>
        <pc:sldMkLst>
          <pc:docMk/>
          <pc:sldMk cId="0" sldId="365"/>
        </pc:sldMkLst>
        <pc:graphicFrameChg chg="mod">
          <ac:chgData name="Pamela Dilworth" userId="189b737019ff8477" providerId="LiveId" clId="{E5255525-DD29-4ABA-826C-B33A60336609}" dt="2023-12-30T00:17:05.983" v="54" actId="20577"/>
          <ac:graphicFrameMkLst>
            <pc:docMk/>
            <pc:sldMk cId="0" sldId="365"/>
            <ac:graphicFrameMk id="5" creationId="{00000000-0000-0000-0000-000000000000}"/>
          </ac:graphicFrameMkLst>
        </pc:graphicFrameChg>
      </pc:sldChg>
      <pc:sldChg chg="modSp">
        <pc:chgData name="Pamela Dilworth" userId="189b737019ff8477" providerId="LiveId" clId="{E5255525-DD29-4ABA-826C-B33A60336609}" dt="2023-12-30T00:37:33.856" v="73" actId="20577"/>
        <pc:sldMkLst>
          <pc:docMk/>
          <pc:sldMk cId="0" sldId="367"/>
        </pc:sldMkLst>
        <pc:graphicFrameChg chg="mod">
          <ac:chgData name="Pamela Dilworth" userId="189b737019ff8477" providerId="LiveId" clId="{E5255525-DD29-4ABA-826C-B33A60336609}" dt="2023-12-30T00:37:33.856" v="73" actId="20577"/>
          <ac:graphicFrameMkLst>
            <pc:docMk/>
            <pc:sldMk cId="0" sldId="367"/>
            <ac:graphicFrameMk id="5" creationId="{00000000-0000-0000-0000-000000000000}"/>
          </ac:graphicFrameMkLst>
        </pc:graphicFrameChg>
      </pc:sldChg>
      <pc:sldChg chg="modNotesTx">
        <pc:chgData name="Pamela Dilworth" userId="189b737019ff8477" providerId="LiveId" clId="{E5255525-DD29-4ABA-826C-B33A60336609}" dt="2023-12-29T23:33:41.680" v="6" actId="20577"/>
        <pc:sldMkLst>
          <pc:docMk/>
          <pc:sldMk cId="2572705723" sldId="390"/>
        </pc:sldMkLst>
      </pc:sldChg>
      <pc:sldChg chg="modSp mod">
        <pc:chgData name="Pamela Dilworth" userId="189b737019ff8477" providerId="LiveId" clId="{E5255525-DD29-4ABA-826C-B33A60336609}" dt="2023-12-30T00:09:14.800" v="29" actId="207"/>
        <pc:sldMkLst>
          <pc:docMk/>
          <pc:sldMk cId="3174622483" sldId="397"/>
        </pc:sldMkLst>
        <pc:graphicFrameChg chg="mod">
          <ac:chgData name="Pamela Dilworth" userId="189b737019ff8477" providerId="LiveId" clId="{E5255525-DD29-4ABA-826C-B33A60336609}" dt="2023-12-30T00:09:14.800" v="29" actId="207"/>
          <ac:graphicFrameMkLst>
            <pc:docMk/>
            <pc:sldMk cId="3174622483" sldId="397"/>
            <ac:graphicFrameMk id="7" creationId="{00000000-0000-0000-0000-000000000000}"/>
          </ac:graphicFrameMkLst>
        </pc:graphicFrameChg>
      </pc:sldChg>
      <pc:sldChg chg="modSp mod">
        <pc:chgData name="Pamela Dilworth" userId="189b737019ff8477" providerId="LiveId" clId="{E5255525-DD29-4ABA-826C-B33A60336609}" dt="2023-12-30T00:13:02.405" v="36" actId="20577"/>
        <pc:sldMkLst>
          <pc:docMk/>
          <pc:sldMk cId="1570652950" sldId="402"/>
        </pc:sldMkLst>
        <pc:graphicFrameChg chg="modGraphic">
          <ac:chgData name="Pamela Dilworth" userId="189b737019ff8477" providerId="LiveId" clId="{E5255525-DD29-4ABA-826C-B33A60336609}" dt="2023-12-30T00:13:02.405" v="36" actId="20577"/>
          <ac:graphicFrameMkLst>
            <pc:docMk/>
            <pc:sldMk cId="1570652950" sldId="402"/>
            <ac:graphicFrameMk id="5" creationId="{553FFB2E-0455-C329-981E-71578A18DE7D}"/>
          </ac:graphicFrameMkLst>
        </pc:graphicFrameChg>
      </pc:sldChg>
    </pc:docChg>
  </pc:docChgLst>
  <pc:docChgLst>
    <pc:chgData name="BYRNE, Mandy" userId="S::byrnaz@austin.org.au::6be0712a-e9f9-4aff-a704-224fe206fc87" providerId="AD" clId="Web-{B3C86BE6-3B4F-47B8-4080-3E1CD4572E28}"/>
    <pc:docChg chg="modSld">
      <pc:chgData name="BYRNE, Mandy" userId="S::byrnaz@austin.org.au::6be0712a-e9f9-4aff-a704-224fe206fc87" providerId="AD" clId="Web-{B3C86BE6-3B4F-47B8-4080-3E1CD4572E28}" dt="2024-03-19T05:15:01.014" v="8"/>
      <pc:docMkLst>
        <pc:docMk/>
      </pc:docMkLst>
      <pc:sldChg chg="modSp">
        <pc:chgData name="BYRNE, Mandy" userId="S::byrnaz@austin.org.au::6be0712a-e9f9-4aff-a704-224fe206fc87" providerId="AD" clId="Web-{B3C86BE6-3B4F-47B8-4080-3E1CD4572E28}" dt="2024-03-19T05:15:01.014" v="8"/>
        <pc:sldMkLst>
          <pc:docMk/>
          <pc:sldMk cId="2993329172" sldId="328"/>
        </pc:sldMkLst>
        <pc:graphicFrameChg chg="modGraphic">
          <ac:chgData name="BYRNE, Mandy" userId="S::byrnaz@austin.org.au::6be0712a-e9f9-4aff-a704-224fe206fc87" providerId="AD" clId="Web-{B3C86BE6-3B4F-47B8-4080-3E1CD4572E28}" dt="2024-03-19T05:15:01.014" v="8"/>
          <ac:graphicFrameMkLst>
            <pc:docMk/>
            <pc:sldMk cId="2993329172" sldId="328"/>
            <ac:graphicFrameMk id="4" creationId="{0EFB6C52-D954-67A8-ABF7-D88A7AF57709}"/>
          </ac:graphicFrameMkLst>
        </pc:graphicFrameChg>
      </pc:sldChg>
    </pc:docChg>
  </pc:docChgLst>
  <pc:docChgLst>
    <pc:chgData name="BYRNE, Mandy" userId="6be0712a-e9f9-4aff-a704-224fe206fc87" providerId="ADAL" clId="{FA0BE6E5-3C06-4027-A4B3-90B1AEAFB80C}"/>
    <pc:docChg chg="undo custSel addSld delSld modSld sldOrd modMainMaster">
      <pc:chgData name="BYRNE, Mandy" userId="6be0712a-e9f9-4aff-a704-224fe206fc87" providerId="ADAL" clId="{FA0BE6E5-3C06-4027-A4B3-90B1AEAFB80C}" dt="2024-03-14T06:41:36.820" v="317" actId="1076"/>
      <pc:docMkLst>
        <pc:docMk/>
      </pc:docMkLst>
      <pc:sldChg chg="add del modNotes">
        <pc:chgData name="BYRNE, Mandy" userId="6be0712a-e9f9-4aff-a704-224fe206fc87" providerId="ADAL" clId="{FA0BE6E5-3C06-4027-A4B3-90B1AEAFB80C}" dt="2024-03-14T05:51:38.986" v="9" actId="47"/>
        <pc:sldMkLst>
          <pc:docMk/>
          <pc:sldMk cId="2023173524" sldId="257"/>
        </pc:sldMkLst>
      </pc:sldChg>
      <pc:sldChg chg="addSp modSp add mod modClrScheme chgLayout modNotesTx">
        <pc:chgData name="BYRNE, Mandy" userId="6be0712a-e9f9-4aff-a704-224fe206fc87" providerId="ADAL" clId="{FA0BE6E5-3C06-4027-A4B3-90B1AEAFB80C}" dt="2024-03-14T06:23:42.333" v="140"/>
        <pc:sldMkLst>
          <pc:docMk/>
          <pc:sldMk cId="2725559413" sldId="257"/>
        </pc:sldMkLst>
        <pc:spChg chg="add mod ord">
          <ac:chgData name="BYRNE, Mandy" userId="6be0712a-e9f9-4aff-a704-224fe206fc87" providerId="ADAL" clId="{FA0BE6E5-3C06-4027-A4B3-90B1AEAFB80C}" dt="2024-03-14T06:23:42.333" v="140"/>
          <ac:spMkLst>
            <pc:docMk/>
            <pc:sldMk cId="2725559413" sldId="257"/>
            <ac:spMk id="3" creationId="{3E583337-D3DE-4B59-AAFA-71A03D946445}"/>
          </ac:spMkLst>
        </pc:spChg>
      </pc:sldChg>
      <pc:sldChg chg="addSp modSp add mod modClrScheme chgLayout modNotesTx">
        <pc:chgData name="BYRNE, Mandy" userId="6be0712a-e9f9-4aff-a704-224fe206fc87" providerId="ADAL" clId="{FA0BE6E5-3C06-4027-A4B3-90B1AEAFB80C}" dt="2024-03-14T06:24:09.113" v="145" actId="6549"/>
        <pc:sldMkLst>
          <pc:docMk/>
          <pc:sldMk cId="2088945565" sldId="258"/>
        </pc:sldMkLst>
        <pc:spChg chg="add mod ord">
          <ac:chgData name="BYRNE, Mandy" userId="6be0712a-e9f9-4aff-a704-224fe206fc87" providerId="ADAL" clId="{FA0BE6E5-3C06-4027-A4B3-90B1AEAFB80C}" dt="2024-03-14T06:24:09.113" v="145" actId="6549"/>
          <ac:spMkLst>
            <pc:docMk/>
            <pc:sldMk cId="2088945565" sldId="258"/>
            <ac:spMk id="2" creationId="{4538AADE-22C3-9C90-D57F-BBC38C159CA6}"/>
          </ac:spMkLst>
        </pc:spChg>
      </pc:sldChg>
      <pc:sldChg chg="addSp modSp add mod modClrScheme chgLayout modNotesTx">
        <pc:chgData name="BYRNE, Mandy" userId="6be0712a-e9f9-4aff-a704-224fe206fc87" providerId="ADAL" clId="{FA0BE6E5-3C06-4027-A4B3-90B1AEAFB80C}" dt="2024-03-14T06:27:45.688" v="176" actId="1076"/>
        <pc:sldMkLst>
          <pc:docMk/>
          <pc:sldMk cId="3893558750" sldId="259"/>
        </pc:sldMkLst>
        <pc:spChg chg="add mod ord">
          <ac:chgData name="BYRNE, Mandy" userId="6be0712a-e9f9-4aff-a704-224fe206fc87" providerId="ADAL" clId="{FA0BE6E5-3C06-4027-A4B3-90B1AEAFB80C}" dt="2024-03-14T06:27:32.365" v="173" actId="6549"/>
          <ac:spMkLst>
            <pc:docMk/>
            <pc:sldMk cId="3893558750" sldId="259"/>
            <ac:spMk id="2" creationId="{5D569716-65E0-BD91-13E6-B54DCF7AA689}"/>
          </ac:spMkLst>
        </pc:spChg>
        <pc:graphicFrameChg chg="mod">
          <ac:chgData name="BYRNE, Mandy" userId="6be0712a-e9f9-4aff-a704-224fe206fc87" providerId="ADAL" clId="{FA0BE6E5-3C06-4027-A4B3-90B1AEAFB80C}" dt="2024-03-14T06:27:45.688" v="176" actId="1076"/>
          <ac:graphicFrameMkLst>
            <pc:docMk/>
            <pc:sldMk cId="3893558750" sldId="259"/>
            <ac:graphicFrameMk id="3" creationId="{2E7B76E1-4002-CFC0-109F-59280C1B6A83}"/>
          </ac:graphicFrameMkLst>
        </pc:graphicFrameChg>
      </pc:sldChg>
      <pc:sldChg chg="addSp modSp add mod modClrScheme chgLayout modNotesTx">
        <pc:chgData name="BYRNE, Mandy" userId="6be0712a-e9f9-4aff-a704-224fe206fc87" providerId="ADAL" clId="{FA0BE6E5-3C06-4027-A4B3-90B1AEAFB80C}" dt="2024-03-14T06:28:29.284" v="181" actId="1076"/>
        <pc:sldMkLst>
          <pc:docMk/>
          <pc:sldMk cId="2379859068" sldId="260"/>
        </pc:sldMkLst>
        <pc:spChg chg="add mod ord">
          <ac:chgData name="BYRNE, Mandy" userId="6be0712a-e9f9-4aff-a704-224fe206fc87" providerId="ADAL" clId="{FA0BE6E5-3C06-4027-A4B3-90B1AEAFB80C}" dt="2024-03-14T06:28:17.922" v="180"/>
          <ac:spMkLst>
            <pc:docMk/>
            <pc:sldMk cId="2379859068" sldId="260"/>
            <ac:spMk id="3" creationId="{D7BCC04A-1058-DD30-B71C-23FF95AD066A}"/>
          </ac:spMkLst>
        </pc:spChg>
        <pc:graphicFrameChg chg="mod">
          <ac:chgData name="BYRNE, Mandy" userId="6be0712a-e9f9-4aff-a704-224fe206fc87" providerId="ADAL" clId="{FA0BE6E5-3C06-4027-A4B3-90B1AEAFB80C}" dt="2024-03-14T06:28:29.284" v="181" actId="1076"/>
          <ac:graphicFrameMkLst>
            <pc:docMk/>
            <pc:sldMk cId="2379859068" sldId="260"/>
            <ac:graphicFrameMk id="2" creationId="{FE76F69B-33AC-84A7-A7E7-0C5FC44492EE}"/>
          </ac:graphicFrameMkLst>
        </pc:graphicFrameChg>
      </pc:sldChg>
      <pc:sldChg chg="addSp modSp add mod modClrScheme chgLayout modNotesTx">
        <pc:chgData name="BYRNE, Mandy" userId="6be0712a-e9f9-4aff-a704-224fe206fc87" providerId="ADAL" clId="{FA0BE6E5-3C06-4027-A4B3-90B1AEAFB80C}" dt="2024-03-14T06:31:32.200" v="207" actId="6549"/>
        <pc:sldMkLst>
          <pc:docMk/>
          <pc:sldMk cId="3314659236" sldId="261"/>
        </pc:sldMkLst>
        <pc:spChg chg="add mod ord">
          <ac:chgData name="BYRNE, Mandy" userId="6be0712a-e9f9-4aff-a704-224fe206fc87" providerId="ADAL" clId="{FA0BE6E5-3C06-4027-A4B3-90B1AEAFB80C}" dt="2024-03-14T06:31:32.200" v="207" actId="6549"/>
          <ac:spMkLst>
            <pc:docMk/>
            <pc:sldMk cId="3314659236" sldId="261"/>
            <ac:spMk id="4" creationId="{2EBF687D-A7FF-FAAA-FFC1-32E8D5DC3CA2}"/>
          </ac:spMkLst>
        </pc:spChg>
      </pc:sldChg>
      <pc:sldChg chg="addSp modSp add mod modClrScheme chgLayout modNotesTx">
        <pc:chgData name="BYRNE, Mandy" userId="6be0712a-e9f9-4aff-a704-224fe206fc87" providerId="ADAL" clId="{FA0BE6E5-3C06-4027-A4B3-90B1AEAFB80C}" dt="2024-03-14T06:32:08.283" v="214" actId="6549"/>
        <pc:sldMkLst>
          <pc:docMk/>
          <pc:sldMk cId="122898127" sldId="262"/>
        </pc:sldMkLst>
        <pc:spChg chg="add mod ord">
          <ac:chgData name="BYRNE, Mandy" userId="6be0712a-e9f9-4aff-a704-224fe206fc87" providerId="ADAL" clId="{FA0BE6E5-3C06-4027-A4B3-90B1AEAFB80C}" dt="2024-03-14T06:32:08.283" v="214" actId="6549"/>
          <ac:spMkLst>
            <pc:docMk/>
            <pc:sldMk cId="122898127" sldId="262"/>
            <ac:spMk id="2" creationId="{E562CD0A-3A18-D2EC-1938-8F565624A866}"/>
          </ac:spMkLst>
        </pc:spChg>
      </pc:sldChg>
      <pc:sldChg chg="addSp modSp add mod modClrScheme chgLayout modNotesTx">
        <pc:chgData name="BYRNE, Mandy" userId="6be0712a-e9f9-4aff-a704-224fe206fc87" providerId="ADAL" clId="{FA0BE6E5-3C06-4027-A4B3-90B1AEAFB80C}" dt="2024-03-14T06:32:40.446" v="219" actId="1076"/>
        <pc:sldMkLst>
          <pc:docMk/>
          <pc:sldMk cId="1954748430" sldId="263"/>
        </pc:sldMkLst>
        <pc:spChg chg="add mod ord">
          <ac:chgData name="BYRNE, Mandy" userId="6be0712a-e9f9-4aff-a704-224fe206fc87" providerId="ADAL" clId="{FA0BE6E5-3C06-4027-A4B3-90B1AEAFB80C}" dt="2024-03-14T06:32:28.778" v="218" actId="6549"/>
          <ac:spMkLst>
            <pc:docMk/>
            <pc:sldMk cId="1954748430" sldId="263"/>
            <ac:spMk id="3" creationId="{C665D643-3D78-78EC-DABC-56F7057E4936}"/>
          </ac:spMkLst>
        </pc:spChg>
        <pc:graphicFrameChg chg="mod">
          <ac:chgData name="BYRNE, Mandy" userId="6be0712a-e9f9-4aff-a704-224fe206fc87" providerId="ADAL" clId="{FA0BE6E5-3C06-4027-A4B3-90B1AEAFB80C}" dt="2024-03-14T06:32:40.446" v="219" actId="1076"/>
          <ac:graphicFrameMkLst>
            <pc:docMk/>
            <pc:sldMk cId="1954748430" sldId="263"/>
            <ac:graphicFrameMk id="2" creationId="{1DBC6788-FB4D-49E6-8FED-FBC5F538E944}"/>
          </ac:graphicFrameMkLst>
        </pc:graphicFrameChg>
      </pc:sldChg>
      <pc:sldChg chg="addSp modSp add mod modClrScheme chgLayout modNotesTx">
        <pc:chgData name="BYRNE, Mandy" userId="6be0712a-e9f9-4aff-a704-224fe206fc87" providerId="ADAL" clId="{FA0BE6E5-3C06-4027-A4B3-90B1AEAFB80C}" dt="2024-03-14T06:33:12.717" v="227" actId="1036"/>
        <pc:sldMkLst>
          <pc:docMk/>
          <pc:sldMk cId="2219737779" sldId="264"/>
        </pc:sldMkLst>
        <pc:spChg chg="add mod ord">
          <ac:chgData name="BYRNE, Mandy" userId="6be0712a-e9f9-4aff-a704-224fe206fc87" providerId="ADAL" clId="{FA0BE6E5-3C06-4027-A4B3-90B1AEAFB80C}" dt="2024-03-14T06:33:00.289" v="223" actId="6549"/>
          <ac:spMkLst>
            <pc:docMk/>
            <pc:sldMk cId="2219737779" sldId="264"/>
            <ac:spMk id="2" creationId="{B100A841-C2C3-638B-8675-FF8A5B623827}"/>
          </ac:spMkLst>
        </pc:spChg>
        <pc:graphicFrameChg chg="mod">
          <ac:chgData name="BYRNE, Mandy" userId="6be0712a-e9f9-4aff-a704-224fe206fc87" providerId="ADAL" clId="{FA0BE6E5-3C06-4027-A4B3-90B1AEAFB80C}" dt="2024-03-14T06:33:12.717" v="227" actId="1036"/>
          <ac:graphicFrameMkLst>
            <pc:docMk/>
            <pc:sldMk cId="2219737779" sldId="264"/>
            <ac:graphicFrameMk id="4" creationId="{B963419A-83A2-2498-10A7-AAFF9562C51E}"/>
          </ac:graphicFrameMkLst>
        </pc:graphicFrameChg>
        <pc:graphicFrameChg chg="mod">
          <ac:chgData name="BYRNE, Mandy" userId="6be0712a-e9f9-4aff-a704-224fe206fc87" providerId="ADAL" clId="{FA0BE6E5-3C06-4027-A4B3-90B1AEAFB80C}" dt="2024-03-14T06:33:12.717" v="227" actId="1036"/>
          <ac:graphicFrameMkLst>
            <pc:docMk/>
            <pc:sldMk cId="2219737779" sldId="264"/>
            <ac:graphicFrameMk id="5" creationId="{4AD3DCE0-B5EE-F463-E2A3-33EF6E394E34}"/>
          </ac:graphicFrameMkLst>
        </pc:graphicFrameChg>
      </pc:sldChg>
      <pc:sldChg chg="addSp modSp add mod modClrScheme chgLayout modNotesTx">
        <pc:chgData name="BYRNE, Mandy" userId="6be0712a-e9f9-4aff-a704-224fe206fc87" providerId="ADAL" clId="{FA0BE6E5-3C06-4027-A4B3-90B1AEAFB80C}" dt="2024-03-14T06:33:33.904" v="231" actId="6549"/>
        <pc:sldMkLst>
          <pc:docMk/>
          <pc:sldMk cId="2788351140" sldId="265"/>
        </pc:sldMkLst>
        <pc:spChg chg="add mod ord">
          <ac:chgData name="BYRNE, Mandy" userId="6be0712a-e9f9-4aff-a704-224fe206fc87" providerId="ADAL" clId="{FA0BE6E5-3C06-4027-A4B3-90B1AEAFB80C}" dt="2024-03-14T06:33:33.904" v="231" actId="6549"/>
          <ac:spMkLst>
            <pc:docMk/>
            <pc:sldMk cId="2788351140" sldId="265"/>
            <ac:spMk id="4" creationId="{624F32B2-84E3-03F3-E5DD-11644C49A05B}"/>
          </ac:spMkLst>
        </pc:spChg>
      </pc:sldChg>
      <pc:sldChg chg="addSp modSp add mod modClrScheme chgLayout modNotesTx">
        <pc:chgData name="BYRNE, Mandy" userId="6be0712a-e9f9-4aff-a704-224fe206fc87" providerId="ADAL" clId="{FA0BE6E5-3C06-4027-A4B3-90B1AEAFB80C}" dt="2024-03-14T06:33:55.145" v="235" actId="114"/>
        <pc:sldMkLst>
          <pc:docMk/>
          <pc:sldMk cId="4187552980" sldId="266"/>
        </pc:sldMkLst>
        <pc:spChg chg="add mod ord">
          <ac:chgData name="BYRNE, Mandy" userId="6be0712a-e9f9-4aff-a704-224fe206fc87" providerId="ADAL" clId="{FA0BE6E5-3C06-4027-A4B3-90B1AEAFB80C}" dt="2024-03-14T06:33:49.865" v="233" actId="6549"/>
          <ac:spMkLst>
            <pc:docMk/>
            <pc:sldMk cId="4187552980" sldId="266"/>
            <ac:spMk id="3" creationId="{2E5A8A16-8CCF-2E3C-DC36-AF81B9A1E60E}"/>
          </ac:spMkLst>
        </pc:spChg>
      </pc:sldChg>
      <pc:sldChg chg="addSp modSp add mod modClrScheme chgLayout modNotesTx">
        <pc:chgData name="BYRNE, Mandy" userId="6be0712a-e9f9-4aff-a704-224fe206fc87" providerId="ADAL" clId="{FA0BE6E5-3C06-4027-A4B3-90B1AEAFB80C}" dt="2024-03-14T06:34:20.023" v="239" actId="114"/>
        <pc:sldMkLst>
          <pc:docMk/>
          <pc:sldMk cId="1929067969" sldId="267"/>
        </pc:sldMkLst>
        <pc:spChg chg="add mod ord">
          <ac:chgData name="BYRNE, Mandy" userId="6be0712a-e9f9-4aff-a704-224fe206fc87" providerId="ADAL" clId="{FA0BE6E5-3C06-4027-A4B3-90B1AEAFB80C}" dt="2024-03-14T06:34:13.907" v="237" actId="6549"/>
          <ac:spMkLst>
            <pc:docMk/>
            <pc:sldMk cId="1929067969" sldId="267"/>
            <ac:spMk id="4" creationId="{F4F6BED1-CF9A-348F-4CB9-9BB5DC463522}"/>
          </ac:spMkLst>
        </pc:spChg>
      </pc:sldChg>
      <pc:sldChg chg="modSp add mod ord modClrScheme chgLayout">
        <pc:chgData name="BYRNE, Mandy" userId="6be0712a-e9f9-4aff-a704-224fe206fc87" providerId="ADAL" clId="{FA0BE6E5-3C06-4027-A4B3-90B1AEAFB80C}" dt="2024-03-14T06:02:50.166" v="39"/>
        <pc:sldMkLst>
          <pc:docMk/>
          <pc:sldMk cId="1322734381" sldId="268"/>
        </pc:sldMkLst>
        <pc:spChg chg="mod ord">
          <ac:chgData name="BYRNE, Mandy" userId="6be0712a-e9f9-4aff-a704-224fe206fc87" providerId="ADAL" clId="{FA0BE6E5-3C06-4027-A4B3-90B1AEAFB80C}" dt="2024-03-14T06:02:50.166" v="39"/>
          <ac:spMkLst>
            <pc:docMk/>
            <pc:sldMk cId="1322734381" sldId="268"/>
            <ac:spMk id="2" creationId="{570EA21D-1DD1-9BAE-FC7B-17A177F1B3F4}"/>
          </ac:spMkLst>
        </pc:spChg>
      </pc:sldChg>
      <pc:sldChg chg="modSp add mod ord">
        <pc:chgData name="BYRNE, Mandy" userId="6be0712a-e9f9-4aff-a704-224fe206fc87" providerId="ADAL" clId="{FA0BE6E5-3C06-4027-A4B3-90B1AEAFB80C}" dt="2024-03-14T06:02:50.166" v="39"/>
        <pc:sldMkLst>
          <pc:docMk/>
          <pc:sldMk cId="1600129690" sldId="269"/>
        </pc:sldMkLst>
        <pc:spChg chg="mod">
          <ac:chgData name="BYRNE, Mandy" userId="6be0712a-e9f9-4aff-a704-224fe206fc87" providerId="ADAL" clId="{FA0BE6E5-3C06-4027-A4B3-90B1AEAFB80C}" dt="2024-03-14T06:02:50.166" v="39"/>
          <ac:spMkLst>
            <pc:docMk/>
            <pc:sldMk cId="1600129690" sldId="269"/>
            <ac:spMk id="2" creationId="{5D7BA30E-D170-81A8-5BA3-C75A1284E35E}"/>
          </ac:spMkLst>
        </pc:spChg>
      </pc:sldChg>
      <pc:sldChg chg="addSp modSp add mod modClrScheme chgLayout modNotesTx">
        <pc:chgData name="BYRNE, Mandy" userId="6be0712a-e9f9-4aff-a704-224fe206fc87" providerId="ADAL" clId="{FA0BE6E5-3C06-4027-A4B3-90B1AEAFB80C}" dt="2024-03-14T06:35:37.801" v="256"/>
        <pc:sldMkLst>
          <pc:docMk/>
          <pc:sldMk cId="2329972528" sldId="270"/>
        </pc:sldMkLst>
        <pc:spChg chg="add mod ord">
          <ac:chgData name="BYRNE, Mandy" userId="6be0712a-e9f9-4aff-a704-224fe206fc87" providerId="ADAL" clId="{FA0BE6E5-3C06-4027-A4B3-90B1AEAFB80C}" dt="2024-03-14T06:35:37.801" v="256"/>
          <ac:spMkLst>
            <pc:docMk/>
            <pc:sldMk cId="2329972528" sldId="270"/>
            <ac:spMk id="3" creationId="{CD9184B3-0FA3-BF98-C0EE-416DE4EB5EDD}"/>
          </ac:spMkLst>
        </pc:spChg>
      </pc:sldChg>
      <pc:sldChg chg="addSp modSp add mod modClrScheme chgLayout modNotesTx">
        <pc:chgData name="BYRNE, Mandy" userId="6be0712a-e9f9-4aff-a704-224fe206fc87" providerId="ADAL" clId="{FA0BE6E5-3C06-4027-A4B3-90B1AEAFB80C}" dt="2024-03-14T06:35:54.222" v="260" actId="114"/>
        <pc:sldMkLst>
          <pc:docMk/>
          <pc:sldMk cId="672363469" sldId="271"/>
        </pc:sldMkLst>
        <pc:spChg chg="add mod ord">
          <ac:chgData name="BYRNE, Mandy" userId="6be0712a-e9f9-4aff-a704-224fe206fc87" providerId="ADAL" clId="{FA0BE6E5-3C06-4027-A4B3-90B1AEAFB80C}" dt="2024-03-14T06:35:48.714" v="258" actId="6549"/>
          <ac:spMkLst>
            <pc:docMk/>
            <pc:sldMk cId="672363469" sldId="271"/>
            <ac:spMk id="3" creationId="{C2CF613C-F13A-71EF-156C-64A2FD846022}"/>
          </ac:spMkLst>
        </pc:spChg>
      </pc:sldChg>
      <pc:sldChg chg="addSp modSp add mod modClrScheme chgLayout modNotesTx">
        <pc:chgData name="BYRNE, Mandy" userId="6be0712a-e9f9-4aff-a704-224fe206fc87" providerId="ADAL" clId="{FA0BE6E5-3C06-4027-A4B3-90B1AEAFB80C}" dt="2024-03-14T06:39:50.122" v="299" actId="1076"/>
        <pc:sldMkLst>
          <pc:docMk/>
          <pc:sldMk cId="1065948266" sldId="272"/>
        </pc:sldMkLst>
        <pc:spChg chg="add mod ord">
          <ac:chgData name="BYRNE, Mandy" userId="6be0712a-e9f9-4aff-a704-224fe206fc87" providerId="ADAL" clId="{FA0BE6E5-3C06-4027-A4B3-90B1AEAFB80C}" dt="2024-03-14T06:39:45.658" v="298" actId="1076"/>
          <ac:spMkLst>
            <pc:docMk/>
            <pc:sldMk cId="1065948266" sldId="272"/>
            <ac:spMk id="3" creationId="{F9B8D4B3-6055-3562-3CEE-2A9093885A07}"/>
          </ac:spMkLst>
        </pc:spChg>
        <pc:picChg chg="mod">
          <ac:chgData name="BYRNE, Mandy" userId="6be0712a-e9f9-4aff-a704-224fe206fc87" providerId="ADAL" clId="{FA0BE6E5-3C06-4027-A4B3-90B1AEAFB80C}" dt="2024-03-14T06:39:50.122" v="299" actId="1076"/>
          <ac:picMkLst>
            <pc:docMk/>
            <pc:sldMk cId="1065948266" sldId="272"/>
            <ac:picMk id="2" creationId="{7B092418-ECDB-F81A-0F6A-B284B5E53628}"/>
          </ac:picMkLst>
        </pc:picChg>
      </pc:sldChg>
      <pc:sldChg chg="addSp modSp add mod modClrScheme chgLayout modNotesTx">
        <pc:chgData name="BYRNE, Mandy" userId="6be0712a-e9f9-4aff-a704-224fe206fc87" providerId="ADAL" clId="{FA0BE6E5-3C06-4027-A4B3-90B1AEAFB80C}" dt="2024-03-14T06:31:39.736" v="210" actId="6549"/>
        <pc:sldMkLst>
          <pc:docMk/>
          <pc:sldMk cId="1581211021" sldId="273"/>
        </pc:sldMkLst>
        <pc:spChg chg="add mod ord">
          <ac:chgData name="BYRNE, Mandy" userId="6be0712a-e9f9-4aff-a704-224fe206fc87" providerId="ADAL" clId="{FA0BE6E5-3C06-4027-A4B3-90B1AEAFB80C}" dt="2024-03-14T06:31:39.736" v="210" actId="6549"/>
          <ac:spMkLst>
            <pc:docMk/>
            <pc:sldMk cId="1581211021" sldId="273"/>
            <ac:spMk id="3" creationId="{75C8D891-43BB-DD8B-3658-9A7B30033299}"/>
          </ac:spMkLst>
        </pc:spChg>
      </pc:sldChg>
      <pc:sldChg chg="addSp modSp mod modClrScheme chgLayout modNotesTx">
        <pc:chgData name="BYRNE, Mandy" userId="6be0712a-e9f9-4aff-a704-224fe206fc87" providerId="ADAL" clId="{FA0BE6E5-3C06-4027-A4B3-90B1AEAFB80C}" dt="2024-03-14T06:18:29.709" v="96"/>
        <pc:sldMkLst>
          <pc:docMk/>
          <pc:sldMk cId="0" sldId="319"/>
        </pc:sldMkLst>
        <pc:spChg chg="add mod ord">
          <ac:chgData name="BYRNE, Mandy" userId="6be0712a-e9f9-4aff-a704-224fe206fc87" providerId="ADAL" clId="{FA0BE6E5-3C06-4027-A4B3-90B1AEAFB80C}" dt="2024-03-14T06:18:29.709" v="96"/>
          <ac:spMkLst>
            <pc:docMk/>
            <pc:sldMk cId="0" sldId="319"/>
            <ac:spMk id="3" creationId="{039EB1B8-1F1E-059A-DBC9-262FA1266C9A}"/>
          </ac:spMkLst>
        </pc:spChg>
      </pc:sldChg>
      <pc:sldChg chg="addSp modSp new mod modNotesTx">
        <pc:chgData name="BYRNE, Mandy" userId="6be0712a-e9f9-4aff-a704-224fe206fc87" providerId="ADAL" clId="{FA0BE6E5-3C06-4027-A4B3-90B1AEAFB80C}" dt="2024-03-14T06:26:39.244" v="167" actId="255"/>
        <pc:sldMkLst>
          <pc:docMk/>
          <pc:sldMk cId="1285627589" sldId="320"/>
        </pc:sldMkLst>
        <pc:spChg chg="mod">
          <ac:chgData name="BYRNE, Mandy" userId="6be0712a-e9f9-4aff-a704-224fe206fc87" providerId="ADAL" clId="{FA0BE6E5-3C06-4027-A4B3-90B1AEAFB80C}" dt="2024-03-14T06:14:34.038" v="82"/>
          <ac:spMkLst>
            <pc:docMk/>
            <pc:sldMk cId="1285627589" sldId="320"/>
            <ac:spMk id="2" creationId="{1FF70E1E-B1F2-BCBC-3558-50DEE3C0F0B1}"/>
          </ac:spMkLst>
        </pc:spChg>
        <pc:graphicFrameChg chg="add mod modGraphic">
          <ac:chgData name="BYRNE, Mandy" userId="6be0712a-e9f9-4aff-a704-224fe206fc87" providerId="ADAL" clId="{FA0BE6E5-3C06-4027-A4B3-90B1AEAFB80C}" dt="2024-03-14T06:26:39.244" v="167" actId="255"/>
          <ac:graphicFrameMkLst>
            <pc:docMk/>
            <pc:sldMk cId="1285627589" sldId="320"/>
            <ac:graphicFrameMk id="3" creationId="{1A51D4AD-38AA-AB0C-8496-F676E2319E7A}"/>
          </ac:graphicFrameMkLst>
        </pc:graphicFrameChg>
      </pc:sldChg>
      <pc:sldChg chg="add del">
        <pc:chgData name="BYRNE, Mandy" userId="6be0712a-e9f9-4aff-a704-224fe206fc87" providerId="ADAL" clId="{FA0BE6E5-3C06-4027-A4B3-90B1AEAFB80C}" dt="2024-03-14T05:51:24.967" v="7" actId="47"/>
        <pc:sldMkLst>
          <pc:docMk/>
          <pc:sldMk cId="1951890242" sldId="320"/>
        </pc:sldMkLst>
      </pc:sldChg>
      <pc:sldChg chg="addSp delSp modSp new mod ord modNotesTx">
        <pc:chgData name="BYRNE, Mandy" userId="6be0712a-e9f9-4aff-a704-224fe206fc87" providerId="ADAL" clId="{FA0BE6E5-3C06-4027-A4B3-90B1AEAFB80C}" dt="2024-03-14T06:26:56.052" v="169" actId="121"/>
        <pc:sldMkLst>
          <pc:docMk/>
          <pc:sldMk cId="2951449504" sldId="321"/>
        </pc:sldMkLst>
        <pc:spChg chg="mod">
          <ac:chgData name="BYRNE, Mandy" userId="6be0712a-e9f9-4aff-a704-224fe206fc87" providerId="ADAL" clId="{FA0BE6E5-3C06-4027-A4B3-90B1AEAFB80C}" dt="2024-03-14T06:02:50.166" v="39"/>
          <ac:spMkLst>
            <pc:docMk/>
            <pc:sldMk cId="2951449504" sldId="321"/>
            <ac:spMk id="2" creationId="{508F192C-C41C-4214-27E7-D8749BD73AF8}"/>
          </ac:spMkLst>
        </pc:spChg>
        <pc:graphicFrameChg chg="add mod modGraphic">
          <ac:chgData name="BYRNE, Mandy" userId="6be0712a-e9f9-4aff-a704-224fe206fc87" providerId="ADAL" clId="{FA0BE6E5-3C06-4027-A4B3-90B1AEAFB80C}" dt="2024-03-14T06:26:56.052" v="169" actId="121"/>
          <ac:graphicFrameMkLst>
            <pc:docMk/>
            <pc:sldMk cId="2951449504" sldId="321"/>
            <ac:graphicFrameMk id="3" creationId="{133BFC76-D235-7AFE-8F56-560C7F1ECF17}"/>
          </ac:graphicFrameMkLst>
        </pc:graphicFrameChg>
        <pc:graphicFrameChg chg="add del mod modGraphic">
          <ac:chgData name="BYRNE, Mandy" userId="6be0712a-e9f9-4aff-a704-224fe206fc87" providerId="ADAL" clId="{FA0BE6E5-3C06-4027-A4B3-90B1AEAFB80C}" dt="2024-03-14T06:03:36.859" v="44" actId="478"/>
          <ac:graphicFrameMkLst>
            <pc:docMk/>
            <pc:sldMk cId="2951449504" sldId="321"/>
            <ac:graphicFrameMk id="3" creationId="{D1D0508D-FFEF-5E8D-4CA5-1FEBFE4C6E93}"/>
          </ac:graphicFrameMkLst>
        </pc:graphicFrameChg>
        <pc:graphicFrameChg chg="add del mod">
          <ac:chgData name="BYRNE, Mandy" userId="6be0712a-e9f9-4aff-a704-224fe206fc87" providerId="ADAL" clId="{FA0BE6E5-3C06-4027-A4B3-90B1AEAFB80C}" dt="2024-03-14T06:02:58.973" v="42" actId="478"/>
          <ac:graphicFrameMkLst>
            <pc:docMk/>
            <pc:sldMk cId="2951449504" sldId="321"/>
            <ac:graphicFrameMk id="4" creationId="{7FE8CFCC-8A94-EE75-6B9A-AE66AF790C58}"/>
          </ac:graphicFrameMkLst>
        </pc:graphicFrameChg>
      </pc:sldChg>
      <pc:sldChg chg="modSp new mod">
        <pc:chgData name="BYRNE, Mandy" userId="6be0712a-e9f9-4aff-a704-224fe206fc87" providerId="ADAL" clId="{FA0BE6E5-3C06-4027-A4B3-90B1AEAFB80C}" dt="2024-03-14T06:19:04.474" v="113" actId="20577"/>
        <pc:sldMkLst>
          <pc:docMk/>
          <pc:sldMk cId="412270918" sldId="322"/>
        </pc:sldMkLst>
        <pc:spChg chg="mod">
          <ac:chgData name="BYRNE, Mandy" userId="6be0712a-e9f9-4aff-a704-224fe206fc87" providerId="ADAL" clId="{FA0BE6E5-3C06-4027-A4B3-90B1AEAFB80C}" dt="2024-03-14T06:19:04.474" v="113" actId="20577"/>
          <ac:spMkLst>
            <pc:docMk/>
            <pc:sldMk cId="412270918" sldId="322"/>
            <ac:spMk id="2" creationId="{8D370A2E-EE16-546C-4D6C-65A4D9E732DB}"/>
          </ac:spMkLst>
        </pc:spChg>
      </pc:sldChg>
      <pc:sldChg chg="addSp modSp new mod modNotesTx">
        <pc:chgData name="BYRNE, Mandy" userId="6be0712a-e9f9-4aff-a704-224fe206fc87" providerId="ADAL" clId="{FA0BE6E5-3C06-4027-A4B3-90B1AEAFB80C}" dt="2024-03-14T06:26:22.205" v="164" actId="121"/>
        <pc:sldMkLst>
          <pc:docMk/>
          <pc:sldMk cId="521593635" sldId="323"/>
        </pc:sldMkLst>
        <pc:spChg chg="mod">
          <ac:chgData name="BYRNE, Mandy" userId="6be0712a-e9f9-4aff-a704-224fe206fc87" providerId="ADAL" clId="{FA0BE6E5-3C06-4027-A4B3-90B1AEAFB80C}" dt="2024-03-14T06:19:48.674" v="118" actId="6549"/>
          <ac:spMkLst>
            <pc:docMk/>
            <pc:sldMk cId="521593635" sldId="323"/>
            <ac:spMk id="2" creationId="{0D8AF29F-05CB-F96D-6417-0D780C2220AE}"/>
          </ac:spMkLst>
        </pc:spChg>
        <pc:spChg chg="add mod">
          <ac:chgData name="BYRNE, Mandy" userId="6be0712a-e9f9-4aff-a704-224fe206fc87" providerId="ADAL" clId="{FA0BE6E5-3C06-4027-A4B3-90B1AEAFB80C}" dt="2024-03-14T06:21:45.213" v="135" actId="255"/>
          <ac:spMkLst>
            <pc:docMk/>
            <pc:sldMk cId="521593635" sldId="323"/>
            <ac:spMk id="5" creationId="{083C4524-25D8-3938-FBC9-9925DD78032E}"/>
          </ac:spMkLst>
        </pc:spChg>
        <pc:graphicFrameChg chg="add mod modGraphic">
          <ac:chgData name="BYRNE, Mandy" userId="6be0712a-e9f9-4aff-a704-224fe206fc87" providerId="ADAL" clId="{FA0BE6E5-3C06-4027-A4B3-90B1AEAFB80C}" dt="2024-03-14T06:26:22.205" v="164" actId="121"/>
          <ac:graphicFrameMkLst>
            <pc:docMk/>
            <pc:sldMk cId="521593635" sldId="323"/>
            <ac:graphicFrameMk id="3" creationId="{E2BC24FB-9F60-7CC5-62DA-6A340B5D7B12}"/>
          </ac:graphicFrameMkLst>
        </pc:graphicFrameChg>
      </pc:sldChg>
      <pc:sldChg chg="addSp modSp add mod modClrScheme chgLayout modNotesTx">
        <pc:chgData name="BYRNE, Mandy" userId="6be0712a-e9f9-4aff-a704-224fe206fc87" providerId="ADAL" clId="{FA0BE6E5-3C06-4027-A4B3-90B1AEAFB80C}" dt="2024-03-14T06:34:35.488" v="243" actId="114"/>
        <pc:sldMkLst>
          <pc:docMk/>
          <pc:sldMk cId="2448080239" sldId="324"/>
        </pc:sldMkLst>
        <pc:spChg chg="add mod ord">
          <ac:chgData name="BYRNE, Mandy" userId="6be0712a-e9f9-4aff-a704-224fe206fc87" providerId="ADAL" clId="{FA0BE6E5-3C06-4027-A4B3-90B1AEAFB80C}" dt="2024-03-14T06:34:29.874" v="241" actId="6549"/>
          <ac:spMkLst>
            <pc:docMk/>
            <pc:sldMk cId="2448080239" sldId="324"/>
            <ac:spMk id="3" creationId="{D1FF9167-7432-7DB9-87DA-CEE893F8E5DD}"/>
          </ac:spMkLst>
        </pc:spChg>
      </pc:sldChg>
      <pc:sldChg chg="addSp delSp modSp add mod modClrScheme chgLayout">
        <pc:chgData name="BYRNE, Mandy" userId="6be0712a-e9f9-4aff-a704-224fe206fc87" providerId="ADAL" clId="{FA0BE6E5-3C06-4027-A4B3-90B1AEAFB80C}" dt="2024-03-14T06:35:08.613" v="251" actId="1076"/>
        <pc:sldMkLst>
          <pc:docMk/>
          <pc:sldMk cId="3341640917" sldId="325"/>
        </pc:sldMkLst>
        <pc:spChg chg="add mod ord">
          <ac:chgData name="BYRNE, Mandy" userId="6be0712a-e9f9-4aff-a704-224fe206fc87" providerId="ADAL" clId="{FA0BE6E5-3C06-4027-A4B3-90B1AEAFB80C}" dt="2024-03-14T06:35:04.725" v="250" actId="14100"/>
          <ac:spMkLst>
            <pc:docMk/>
            <pc:sldMk cId="3341640917" sldId="325"/>
            <ac:spMk id="3" creationId="{00F1F951-35F3-3D0A-A1ED-E0E12FFE695F}"/>
          </ac:spMkLst>
        </pc:spChg>
        <pc:spChg chg="add del">
          <ac:chgData name="BYRNE, Mandy" userId="6be0712a-e9f9-4aff-a704-224fe206fc87" providerId="ADAL" clId="{FA0BE6E5-3C06-4027-A4B3-90B1AEAFB80C}" dt="2024-03-14T06:34:47.906" v="245" actId="22"/>
          <ac:spMkLst>
            <pc:docMk/>
            <pc:sldMk cId="3341640917" sldId="325"/>
            <ac:spMk id="5" creationId="{26532C5B-A97E-D3FB-3272-99A7679DDEAF}"/>
          </ac:spMkLst>
        </pc:spChg>
        <pc:graphicFrameChg chg="mod">
          <ac:chgData name="BYRNE, Mandy" userId="6be0712a-e9f9-4aff-a704-224fe206fc87" providerId="ADAL" clId="{FA0BE6E5-3C06-4027-A4B3-90B1AEAFB80C}" dt="2024-03-14T06:35:08.613" v="251" actId="1076"/>
          <ac:graphicFrameMkLst>
            <pc:docMk/>
            <pc:sldMk cId="3341640917" sldId="325"/>
            <ac:graphicFrameMk id="2" creationId="{18F00569-0243-1BFD-4D7D-1C4ECAC859F6}"/>
          </ac:graphicFrameMkLst>
        </pc:graphicFrameChg>
      </pc:sldChg>
      <pc:sldChg chg="addSp modSp new mod modNotesTx">
        <pc:chgData name="BYRNE, Mandy" userId="6be0712a-e9f9-4aff-a704-224fe206fc87" providerId="ADAL" clId="{FA0BE6E5-3C06-4027-A4B3-90B1AEAFB80C}" dt="2024-03-14T06:25:34.798" v="160"/>
        <pc:sldMkLst>
          <pc:docMk/>
          <pc:sldMk cId="3007274551" sldId="326"/>
        </pc:sldMkLst>
        <pc:spChg chg="mod">
          <ac:chgData name="BYRNE, Mandy" userId="6be0712a-e9f9-4aff-a704-224fe206fc87" providerId="ADAL" clId="{FA0BE6E5-3C06-4027-A4B3-90B1AEAFB80C}" dt="2024-03-14T06:24:37.482" v="150" actId="6549"/>
          <ac:spMkLst>
            <pc:docMk/>
            <pc:sldMk cId="3007274551" sldId="326"/>
            <ac:spMk id="2" creationId="{6CF2F3C8-B5B7-60F0-0EAB-369B4201F602}"/>
          </ac:spMkLst>
        </pc:spChg>
        <pc:graphicFrameChg chg="add mod modGraphic">
          <ac:chgData name="BYRNE, Mandy" userId="6be0712a-e9f9-4aff-a704-224fe206fc87" providerId="ADAL" clId="{FA0BE6E5-3C06-4027-A4B3-90B1AEAFB80C}" dt="2024-03-14T06:25:34.798" v="160"/>
          <ac:graphicFrameMkLst>
            <pc:docMk/>
            <pc:sldMk cId="3007274551" sldId="326"/>
            <ac:graphicFrameMk id="3" creationId="{DF18C23D-F69E-94AA-FB78-0C988EE0C931}"/>
          </ac:graphicFrameMkLst>
        </pc:graphicFrameChg>
      </pc:sldChg>
      <pc:sldChg chg="addSp modSp new mod modNotesTx">
        <pc:chgData name="BYRNE, Mandy" userId="6be0712a-e9f9-4aff-a704-224fe206fc87" providerId="ADAL" clId="{FA0BE6E5-3C06-4027-A4B3-90B1AEAFB80C}" dt="2024-03-14T06:30:23.728" v="198"/>
        <pc:sldMkLst>
          <pc:docMk/>
          <pc:sldMk cId="1288473809" sldId="327"/>
        </pc:sldMkLst>
        <pc:spChg chg="mod">
          <ac:chgData name="BYRNE, Mandy" userId="6be0712a-e9f9-4aff-a704-224fe206fc87" providerId="ADAL" clId="{FA0BE6E5-3C06-4027-A4B3-90B1AEAFB80C}" dt="2024-03-14T06:30:10.673" v="194" actId="6549"/>
          <ac:spMkLst>
            <pc:docMk/>
            <pc:sldMk cId="1288473809" sldId="327"/>
            <ac:spMk id="2" creationId="{81CDB840-9D3C-169F-13A0-7ED993598F56}"/>
          </ac:spMkLst>
        </pc:spChg>
        <pc:graphicFrameChg chg="add mod modGraphic">
          <ac:chgData name="BYRNE, Mandy" userId="6be0712a-e9f9-4aff-a704-224fe206fc87" providerId="ADAL" clId="{FA0BE6E5-3C06-4027-A4B3-90B1AEAFB80C}" dt="2024-03-14T06:30:00.304" v="192" actId="1076"/>
          <ac:graphicFrameMkLst>
            <pc:docMk/>
            <pc:sldMk cId="1288473809" sldId="327"/>
            <ac:graphicFrameMk id="3" creationId="{1DD8F6BD-85F2-2EEF-8A51-260008C73604}"/>
          </ac:graphicFrameMkLst>
        </pc:graphicFrameChg>
      </pc:sldChg>
      <pc:sldChg chg="addSp modSp new mod modNotesTx">
        <pc:chgData name="BYRNE, Mandy" userId="6be0712a-e9f9-4aff-a704-224fe206fc87" providerId="ADAL" clId="{FA0BE6E5-3C06-4027-A4B3-90B1AEAFB80C}" dt="2024-03-14T06:39:11.046" v="290" actId="6549"/>
        <pc:sldMkLst>
          <pc:docMk/>
          <pc:sldMk cId="2993329172" sldId="328"/>
        </pc:sldMkLst>
        <pc:spChg chg="mod">
          <ac:chgData name="BYRNE, Mandy" userId="6be0712a-e9f9-4aff-a704-224fe206fc87" providerId="ADAL" clId="{FA0BE6E5-3C06-4027-A4B3-90B1AEAFB80C}" dt="2024-03-14T06:39:11.046" v="290" actId="6549"/>
          <ac:spMkLst>
            <pc:docMk/>
            <pc:sldMk cId="2993329172" sldId="328"/>
            <ac:spMk id="2" creationId="{7D8C1B45-834D-C626-8C30-122EB38FB541}"/>
          </ac:spMkLst>
        </pc:spChg>
        <pc:graphicFrameChg chg="add mod modGraphic">
          <ac:chgData name="BYRNE, Mandy" userId="6be0712a-e9f9-4aff-a704-224fe206fc87" providerId="ADAL" clId="{FA0BE6E5-3C06-4027-A4B3-90B1AEAFB80C}" dt="2024-03-14T06:37:02.374" v="270" actId="14100"/>
          <ac:graphicFrameMkLst>
            <pc:docMk/>
            <pc:sldMk cId="2993329172" sldId="328"/>
            <ac:graphicFrameMk id="3" creationId="{615B3B2E-ECDD-9FEC-C475-F1F26F115154}"/>
          </ac:graphicFrameMkLst>
        </pc:graphicFrameChg>
        <pc:graphicFrameChg chg="add mod modGraphic">
          <ac:chgData name="BYRNE, Mandy" userId="6be0712a-e9f9-4aff-a704-224fe206fc87" providerId="ADAL" clId="{FA0BE6E5-3C06-4027-A4B3-90B1AEAFB80C}" dt="2024-03-14T06:38:55.660" v="286" actId="255"/>
          <ac:graphicFrameMkLst>
            <pc:docMk/>
            <pc:sldMk cId="2993329172" sldId="328"/>
            <ac:graphicFrameMk id="4" creationId="{0EFB6C52-D954-67A8-ABF7-D88A7AF57709}"/>
          </ac:graphicFrameMkLst>
        </pc:graphicFrameChg>
      </pc:sldChg>
      <pc:sldChg chg="addSp modSp new mod modNotesTx">
        <pc:chgData name="BYRNE, Mandy" userId="6be0712a-e9f9-4aff-a704-224fe206fc87" providerId="ADAL" clId="{FA0BE6E5-3C06-4027-A4B3-90B1AEAFB80C}" dt="2024-03-14T06:41:36.820" v="317" actId="1076"/>
        <pc:sldMkLst>
          <pc:docMk/>
          <pc:sldMk cId="1934713714" sldId="329"/>
        </pc:sldMkLst>
        <pc:spChg chg="mod">
          <ac:chgData name="BYRNE, Mandy" userId="6be0712a-e9f9-4aff-a704-224fe206fc87" providerId="ADAL" clId="{FA0BE6E5-3C06-4027-A4B3-90B1AEAFB80C}" dt="2024-03-14T06:40:14.817" v="304" actId="6549"/>
          <ac:spMkLst>
            <pc:docMk/>
            <pc:sldMk cId="1934713714" sldId="329"/>
            <ac:spMk id="2" creationId="{3E9ABE7C-67AD-ADFF-EC08-BE47120FBFEF}"/>
          </ac:spMkLst>
        </pc:spChg>
        <pc:graphicFrameChg chg="add mod modGraphic">
          <ac:chgData name="BYRNE, Mandy" userId="6be0712a-e9f9-4aff-a704-224fe206fc87" providerId="ADAL" clId="{FA0BE6E5-3C06-4027-A4B3-90B1AEAFB80C}" dt="2024-03-14T06:41:36.820" v="317" actId="1076"/>
          <ac:graphicFrameMkLst>
            <pc:docMk/>
            <pc:sldMk cId="1934713714" sldId="329"/>
            <ac:graphicFrameMk id="3" creationId="{87A37D57-6D23-4F08-1751-0C64C95436C3}"/>
          </ac:graphicFrameMkLst>
        </pc:graphicFrameChg>
      </pc:sldChg>
      <pc:sldMasterChg chg="delSldLayout modSldLayout">
        <pc:chgData name="BYRNE, Mandy" userId="6be0712a-e9f9-4aff-a704-224fe206fc87" providerId="ADAL" clId="{FA0BE6E5-3C06-4027-A4B3-90B1AEAFB80C}" dt="2024-03-14T05:55:34.675" v="28" actId="6014"/>
        <pc:sldMasterMkLst>
          <pc:docMk/>
          <pc:sldMasterMk cId="2361959882" sldId="2147483805"/>
        </pc:sldMasterMkLst>
        <pc:sldLayoutChg chg="del">
          <pc:chgData name="BYRNE, Mandy" userId="6be0712a-e9f9-4aff-a704-224fe206fc87" providerId="ADAL" clId="{FA0BE6E5-3C06-4027-A4B3-90B1AEAFB80C}" dt="2024-03-14T05:52:23.928" v="19" actId="2696"/>
          <pc:sldLayoutMkLst>
            <pc:docMk/>
            <pc:sldMasterMk cId="2361959882" sldId="2147483805"/>
            <pc:sldLayoutMk cId="1019768458" sldId="2147483806"/>
          </pc:sldLayoutMkLst>
        </pc:sldLayoutChg>
        <pc:sldLayoutChg chg="del">
          <pc:chgData name="BYRNE, Mandy" userId="6be0712a-e9f9-4aff-a704-224fe206fc87" providerId="ADAL" clId="{FA0BE6E5-3C06-4027-A4B3-90B1AEAFB80C}" dt="2024-03-14T05:52:28.077" v="20" actId="2696"/>
          <pc:sldLayoutMkLst>
            <pc:docMk/>
            <pc:sldMasterMk cId="2361959882" sldId="2147483805"/>
            <pc:sldLayoutMk cId="1851813620" sldId="2147483807"/>
          </pc:sldLayoutMkLst>
        </pc:sldLayoutChg>
        <pc:sldLayoutChg chg="del">
          <pc:chgData name="BYRNE, Mandy" userId="6be0712a-e9f9-4aff-a704-224fe206fc87" providerId="ADAL" clId="{FA0BE6E5-3C06-4027-A4B3-90B1AEAFB80C}" dt="2024-03-14T05:52:28.945" v="21" actId="2696"/>
          <pc:sldLayoutMkLst>
            <pc:docMk/>
            <pc:sldMasterMk cId="2361959882" sldId="2147483805"/>
            <pc:sldLayoutMk cId="413488080" sldId="2147483808"/>
          </pc:sldLayoutMkLst>
        </pc:sldLayoutChg>
        <pc:sldLayoutChg chg="del">
          <pc:chgData name="BYRNE, Mandy" userId="6be0712a-e9f9-4aff-a704-224fe206fc87" providerId="ADAL" clId="{FA0BE6E5-3C06-4027-A4B3-90B1AEAFB80C}" dt="2024-03-14T05:52:29.911" v="22" actId="2696"/>
          <pc:sldLayoutMkLst>
            <pc:docMk/>
            <pc:sldMasterMk cId="2361959882" sldId="2147483805"/>
            <pc:sldLayoutMk cId="3039436689" sldId="2147483809"/>
          </pc:sldLayoutMkLst>
        </pc:sldLayoutChg>
        <pc:sldLayoutChg chg="del">
          <pc:chgData name="BYRNE, Mandy" userId="6be0712a-e9f9-4aff-a704-224fe206fc87" providerId="ADAL" clId="{FA0BE6E5-3C06-4027-A4B3-90B1AEAFB80C}" dt="2024-03-14T05:52:30.895" v="23" actId="2696"/>
          <pc:sldLayoutMkLst>
            <pc:docMk/>
            <pc:sldMasterMk cId="2361959882" sldId="2147483805"/>
            <pc:sldLayoutMk cId="4101490999" sldId="2147483810"/>
          </pc:sldLayoutMkLst>
        </pc:sldLayoutChg>
        <pc:sldLayoutChg chg="del">
          <pc:chgData name="BYRNE, Mandy" userId="6be0712a-e9f9-4aff-a704-224fe206fc87" providerId="ADAL" clId="{FA0BE6E5-3C06-4027-A4B3-90B1AEAFB80C}" dt="2024-03-14T05:55:06.999" v="25" actId="2696"/>
          <pc:sldLayoutMkLst>
            <pc:docMk/>
            <pc:sldMasterMk cId="2361959882" sldId="2147483805"/>
            <pc:sldLayoutMk cId="2972838715" sldId="2147483811"/>
          </pc:sldLayoutMkLst>
        </pc:sldLayoutChg>
        <pc:sldLayoutChg chg="del">
          <pc:chgData name="BYRNE, Mandy" userId="6be0712a-e9f9-4aff-a704-224fe206fc87" providerId="ADAL" clId="{FA0BE6E5-3C06-4027-A4B3-90B1AEAFB80C}" dt="2024-03-14T05:51:53.034" v="10" actId="2696"/>
          <pc:sldLayoutMkLst>
            <pc:docMk/>
            <pc:sldMasterMk cId="2361959882" sldId="2147483805"/>
            <pc:sldLayoutMk cId="3424869974" sldId="2147483812"/>
          </pc:sldLayoutMkLst>
        </pc:sldLayoutChg>
        <pc:sldLayoutChg chg="del">
          <pc:chgData name="BYRNE, Mandy" userId="6be0712a-e9f9-4aff-a704-224fe206fc87" providerId="ADAL" clId="{FA0BE6E5-3C06-4027-A4B3-90B1AEAFB80C}" dt="2024-03-14T05:51:59.546" v="11" actId="2696"/>
          <pc:sldLayoutMkLst>
            <pc:docMk/>
            <pc:sldMasterMk cId="2361959882" sldId="2147483805"/>
            <pc:sldLayoutMk cId="67079731" sldId="2147483813"/>
          </pc:sldLayoutMkLst>
        </pc:sldLayoutChg>
        <pc:sldLayoutChg chg="del">
          <pc:chgData name="BYRNE, Mandy" userId="6be0712a-e9f9-4aff-a704-224fe206fc87" providerId="ADAL" clId="{FA0BE6E5-3C06-4027-A4B3-90B1AEAFB80C}" dt="2024-03-14T05:52:00.918" v="12" actId="2696"/>
          <pc:sldLayoutMkLst>
            <pc:docMk/>
            <pc:sldMasterMk cId="2361959882" sldId="2147483805"/>
            <pc:sldLayoutMk cId="125610090" sldId="2147483814"/>
          </pc:sldLayoutMkLst>
        </pc:sldLayoutChg>
        <pc:sldLayoutChg chg="del">
          <pc:chgData name="BYRNE, Mandy" userId="6be0712a-e9f9-4aff-a704-224fe206fc87" providerId="ADAL" clId="{FA0BE6E5-3C06-4027-A4B3-90B1AEAFB80C}" dt="2024-03-14T05:52:02.955" v="13" actId="2696"/>
          <pc:sldLayoutMkLst>
            <pc:docMk/>
            <pc:sldMasterMk cId="2361959882" sldId="2147483805"/>
            <pc:sldLayoutMk cId="3727153066" sldId="2147483815"/>
          </pc:sldLayoutMkLst>
        </pc:sldLayoutChg>
        <pc:sldLayoutChg chg="del">
          <pc:chgData name="BYRNE, Mandy" userId="6be0712a-e9f9-4aff-a704-224fe206fc87" providerId="ADAL" clId="{FA0BE6E5-3C06-4027-A4B3-90B1AEAFB80C}" dt="2024-03-14T05:52:04.190" v="14" actId="2696"/>
          <pc:sldLayoutMkLst>
            <pc:docMk/>
            <pc:sldMasterMk cId="2361959882" sldId="2147483805"/>
            <pc:sldLayoutMk cId="2894794480" sldId="2147483816"/>
          </pc:sldLayoutMkLst>
        </pc:sldLayoutChg>
        <pc:sldLayoutChg chg="del">
          <pc:chgData name="BYRNE, Mandy" userId="6be0712a-e9f9-4aff-a704-224fe206fc87" providerId="ADAL" clId="{FA0BE6E5-3C06-4027-A4B3-90B1AEAFB80C}" dt="2024-03-14T05:52:05.152" v="15" actId="2696"/>
          <pc:sldLayoutMkLst>
            <pc:docMk/>
            <pc:sldMasterMk cId="2361959882" sldId="2147483805"/>
            <pc:sldLayoutMk cId="1733556594" sldId="2147483817"/>
          </pc:sldLayoutMkLst>
        </pc:sldLayoutChg>
        <pc:sldLayoutChg chg="del">
          <pc:chgData name="BYRNE, Mandy" userId="6be0712a-e9f9-4aff-a704-224fe206fc87" providerId="ADAL" clId="{FA0BE6E5-3C06-4027-A4B3-90B1AEAFB80C}" dt="2024-03-14T05:52:06.389" v="16" actId="2696"/>
          <pc:sldLayoutMkLst>
            <pc:docMk/>
            <pc:sldMasterMk cId="2361959882" sldId="2147483805"/>
            <pc:sldLayoutMk cId="2977461974" sldId="2147483818"/>
          </pc:sldLayoutMkLst>
        </pc:sldLayoutChg>
        <pc:sldLayoutChg chg="del">
          <pc:chgData name="BYRNE, Mandy" userId="6be0712a-e9f9-4aff-a704-224fe206fc87" providerId="ADAL" clId="{FA0BE6E5-3C06-4027-A4B3-90B1AEAFB80C}" dt="2024-03-14T05:52:07.343" v="17" actId="2696"/>
          <pc:sldLayoutMkLst>
            <pc:docMk/>
            <pc:sldMasterMk cId="2361959882" sldId="2147483805"/>
            <pc:sldLayoutMk cId="119406721" sldId="2147483819"/>
          </pc:sldLayoutMkLst>
        </pc:sldLayoutChg>
        <pc:sldLayoutChg chg="del">
          <pc:chgData name="BYRNE, Mandy" userId="6be0712a-e9f9-4aff-a704-224fe206fc87" providerId="ADAL" clId="{FA0BE6E5-3C06-4027-A4B3-90B1AEAFB80C}" dt="2024-03-14T05:52:09.241" v="18" actId="2696"/>
          <pc:sldLayoutMkLst>
            <pc:docMk/>
            <pc:sldMasterMk cId="2361959882" sldId="2147483805"/>
            <pc:sldLayoutMk cId="4175598829" sldId="2147483820"/>
          </pc:sldLayoutMkLst>
        </pc:sldLayoutChg>
        <pc:sldLayoutChg chg="mod">
          <pc:chgData name="BYRNE, Mandy" userId="6be0712a-e9f9-4aff-a704-224fe206fc87" providerId="ADAL" clId="{FA0BE6E5-3C06-4027-A4B3-90B1AEAFB80C}" dt="2024-03-14T05:55:28.964" v="27" actId="6014"/>
          <pc:sldLayoutMkLst>
            <pc:docMk/>
            <pc:sldMasterMk cId="2361959882" sldId="2147483805"/>
            <pc:sldLayoutMk cId="3068040118" sldId="2147483821"/>
          </pc:sldLayoutMkLst>
        </pc:sldLayoutChg>
        <pc:sldLayoutChg chg="mod">
          <pc:chgData name="BYRNE, Mandy" userId="6be0712a-e9f9-4aff-a704-224fe206fc87" providerId="ADAL" clId="{FA0BE6E5-3C06-4027-A4B3-90B1AEAFB80C}" dt="2024-03-14T05:55:34.675" v="28" actId="6014"/>
          <pc:sldLayoutMkLst>
            <pc:docMk/>
            <pc:sldMasterMk cId="2361959882" sldId="2147483805"/>
            <pc:sldLayoutMk cId="2545348393" sldId="2147483822"/>
          </pc:sldLayoutMkLst>
        </pc:sldLayoutChg>
        <pc:sldLayoutChg chg="mod">
          <pc:chgData name="BYRNE, Mandy" userId="6be0712a-e9f9-4aff-a704-224fe206fc87" providerId="ADAL" clId="{FA0BE6E5-3C06-4027-A4B3-90B1AEAFB80C}" dt="2024-03-14T05:55:23.725" v="26" actId="6014"/>
          <pc:sldLayoutMkLst>
            <pc:docMk/>
            <pc:sldMasterMk cId="2361959882" sldId="2147483805"/>
            <pc:sldLayoutMk cId="1833588282" sldId="2147483823"/>
          </pc:sldLayoutMkLst>
        </pc:sldLayoutChg>
      </pc:sldMasterChg>
      <pc:sldMasterChg chg="delSldLayout modSldLayout">
        <pc:chgData name="BYRNE, Mandy" userId="6be0712a-e9f9-4aff-a704-224fe206fc87" providerId="ADAL" clId="{FA0BE6E5-3C06-4027-A4B3-90B1AEAFB80C}" dt="2024-03-14T06:07:26.573" v="66" actId="255"/>
        <pc:sldMasterMkLst>
          <pc:docMk/>
          <pc:sldMasterMk cId="2265306817" sldId="2147483824"/>
        </pc:sldMasterMkLst>
        <pc:sldLayoutChg chg="del">
          <pc:chgData name="BYRNE, Mandy" userId="6be0712a-e9f9-4aff-a704-224fe206fc87" providerId="ADAL" clId="{FA0BE6E5-3C06-4027-A4B3-90B1AEAFB80C}" dt="2024-03-14T06:04:54.820" v="45" actId="2696"/>
          <pc:sldLayoutMkLst>
            <pc:docMk/>
            <pc:sldMasterMk cId="2265306817" sldId="2147483824"/>
            <pc:sldLayoutMk cId="315067056" sldId="2147483825"/>
          </pc:sldLayoutMkLst>
        </pc:sldLayoutChg>
        <pc:sldLayoutChg chg="del">
          <pc:chgData name="BYRNE, Mandy" userId="6be0712a-e9f9-4aff-a704-224fe206fc87" providerId="ADAL" clId="{FA0BE6E5-3C06-4027-A4B3-90B1AEAFB80C}" dt="2024-03-14T06:04:55.832" v="46" actId="2696"/>
          <pc:sldLayoutMkLst>
            <pc:docMk/>
            <pc:sldMasterMk cId="2265306817" sldId="2147483824"/>
            <pc:sldLayoutMk cId="3026393499" sldId="2147483826"/>
          </pc:sldLayoutMkLst>
        </pc:sldLayoutChg>
        <pc:sldLayoutChg chg="del">
          <pc:chgData name="BYRNE, Mandy" userId="6be0712a-e9f9-4aff-a704-224fe206fc87" providerId="ADAL" clId="{FA0BE6E5-3C06-4027-A4B3-90B1AEAFB80C}" dt="2024-03-14T06:04:57.939" v="47" actId="2696"/>
          <pc:sldLayoutMkLst>
            <pc:docMk/>
            <pc:sldMasterMk cId="2265306817" sldId="2147483824"/>
            <pc:sldLayoutMk cId="2097297052" sldId="2147483827"/>
          </pc:sldLayoutMkLst>
        </pc:sldLayoutChg>
        <pc:sldLayoutChg chg="del">
          <pc:chgData name="BYRNE, Mandy" userId="6be0712a-e9f9-4aff-a704-224fe206fc87" providerId="ADAL" clId="{FA0BE6E5-3C06-4027-A4B3-90B1AEAFB80C}" dt="2024-03-14T06:05:02.441" v="48" actId="2696"/>
          <pc:sldLayoutMkLst>
            <pc:docMk/>
            <pc:sldMasterMk cId="2265306817" sldId="2147483824"/>
            <pc:sldLayoutMk cId="1104657939" sldId="2147483828"/>
          </pc:sldLayoutMkLst>
        </pc:sldLayoutChg>
        <pc:sldLayoutChg chg="del">
          <pc:chgData name="BYRNE, Mandy" userId="6be0712a-e9f9-4aff-a704-224fe206fc87" providerId="ADAL" clId="{FA0BE6E5-3C06-4027-A4B3-90B1AEAFB80C}" dt="2024-03-14T06:05:04.385" v="49" actId="2696"/>
          <pc:sldLayoutMkLst>
            <pc:docMk/>
            <pc:sldMasterMk cId="2265306817" sldId="2147483824"/>
            <pc:sldLayoutMk cId="3996519681" sldId="2147483829"/>
          </pc:sldLayoutMkLst>
        </pc:sldLayoutChg>
        <pc:sldLayoutChg chg="addSp delSp modSp mod">
          <pc:chgData name="BYRNE, Mandy" userId="6be0712a-e9f9-4aff-a704-224fe206fc87" providerId="ADAL" clId="{FA0BE6E5-3C06-4027-A4B3-90B1AEAFB80C}" dt="2024-03-14T06:07:26.573" v="66" actId="255"/>
          <pc:sldLayoutMkLst>
            <pc:docMk/>
            <pc:sldMasterMk cId="2265306817" sldId="2147483824"/>
            <pc:sldLayoutMk cId="433058530" sldId="2147483830"/>
          </pc:sldLayoutMkLst>
          <pc:spChg chg="mod">
            <ac:chgData name="BYRNE, Mandy" userId="6be0712a-e9f9-4aff-a704-224fe206fc87" providerId="ADAL" clId="{FA0BE6E5-3C06-4027-A4B3-90B1AEAFB80C}" dt="2024-03-14T06:07:26.573" v="66" actId="255"/>
            <ac:spMkLst>
              <pc:docMk/>
              <pc:sldMasterMk cId="2265306817" sldId="2147483824"/>
              <pc:sldLayoutMk cId="433058530" sldId="2147483830"/>
              <ac:spMk id="2" creationId="{00000000-0000-0000-0000-000000000000}"/>
            </ac:spMkLst>
          </pc:spChg>
          <pc:spChg chg="del">
            <ac:chgData name="BYRNE, Mandy" userId="6be0712a-e9f9-4aff-a704-224fe206fc87" providerId="ADAL" clId="{FA0BE6E5-3C06-4027-A4B3-90B1AEAFB80C}" dt="2024-03-14T06:05:31.839" v="55" actId="478"/>
            <ac:spMkLst>
              <pc:docMk/>
              <pc:sldMasterMk cId="2265306817" sldId="2147483824"/>
              <pc:sldLayoutMk cId="433058530" sldId="2147483830"/>
              <ac:spMk id="3" creationId="{00000000-0000-0000-0000-000000000000}"/>
            </ac:spMkLst>
          </pc:spChg>
          <pc:spChg chg="del">
            <ac:chgData name="BYRNE, Mandy" userId="6be0712a-e9f9-4aff-a704-224fe206fc87" providerId="ADAL" clId="{FA0BE6E5-3C06-4027-A4B3-90B1AEAFB80C}" dt="2024-03-14T06:05:32.942" v="56" actId="478"/>
            <ac:spMkLst>
              <pc:docMk/>
              <pc:sldMasterMk cId="2265306817" sldId="2147483824"/>
              <pc:sldLayoutMk cId="433058530" sldId="2147483830"/>
              <ac:spMk id="4" creationId="{00000000-0000-0000-0000-000000000000}"/>
            </ac:spMkLst>
          </pc:spChg>
          <pc:spChg chg="del">
            <ac:chgData name="BYRNE, Mandy" userId="6be0712a-e9f9-4aff-a704-224fe206fc87" providerId="ADAL" clId="{FA0BE6E5-3C06-4027-A4B3-90B1AEAFB80C}" dt="2024-03-14T06:05:36.089" v="57" actId="478"/>
            <ac:spMkLst>
              <pc:docMk/>
              <pc:sldMasterMk cId="2265306817" sldId="2147483824"/>
              <pc:sldLayoutMk cId="433058530" sldId="2147483830"/>
              <ac:spMk id="5" creationId="{00000000-0000-0000-0000-000000000000}"/>
            </ac:spMkLst>
          </pc:spChg>
          <pc:spChg chg="add">
            <ac:chgData name="BYRNE, Mandy" userId="6be0712a-e9f9-4aff-a704-224fe206fc87" providerId="ADAL" clId="{FA0BE6E5-3C06-4027-A4B3-90B1AEAFB80C}" dt="2024-03-14T06:02:50.166" v="39"/>
            <ac:spMkLst>
              <pc:docMk/>
              <pc:sldMasterMk cId="2265306817" sldId="2147483824"/>
              <pc:sldLayoutMk cId="433058530" sldId="2147483830"/>
              <ac:spMk id="6" creationId="{CCF501BF-3E32-2EA3-F13C-0B623B871A50}"/>
            </ac:spMkLst>
          </pc:spChg>
          <pc:picChg chg="add mod">
            <ac:chgData name="BYRNE, Mandy" userId="6be0712a-e9f9-4aff-a704-224fe206fc87" providerId="ADAL" clId="{FA0BE6E5-3C06-4027-A4B3-90B1AEAFB80C}" dt="2024-03-14T06:05:26.138" v="52" actId="1076"/>
            <ac:picMkLst>
              <pc:docMk/>
              <pc:sldMasterMk cId="2265306817" sldId="2147483824"/>
              <pc:sldLayoutMk cId="433058530" sldId="2147483830"/>
              <ac:picMk id="7" creationId="{F7F69135-4417-5ED0-E893-221B475A521C}"/>
            </ac:picMkLst>
          </pc:picChg>
        </pc:sldLayoutChg>
      </pc:sldMasterChg>
    </pc:docChg>
  </pc:docChgLst>
  <pc:docChgLst>
    <pc:chgData name="BYRNE, Mandy" userId="6be0712a-e9f9-4aff-a704-224fe206fc87" providerId="ADAL" clId="{0BB32E34-0EDC-420A-BB0F-DD0B9E4B402D}"/>
    <pc:docChg chg="modSld">
      <pc:chgData name="BYRNE, Mandy" userId="6be0712a-e9f9-4aff-a704-224fe206fc87" providerId="ADAL" clId="{0BB32E34-0EDC-420A-BB0F-DD0B9E4B402D}" dt="2024-03-19T05:12:13.817" v="5"/>
      <pc:docMkLst>
        <pc:docMk/>
      </pc:docMkLst>
      <pc:sldChg chg="modSp mod">
        <pc:chgData name="BYRNE, Mandy" userId="6be0712a-e9f9-4aff-a704-224fe206fc87" providerId="ADAL" clId="{0BB32E34-0EDC-420A-BB0F-DD0B9E4B402D}" dt="2024-03-19T05:12:13.817" v="5"/>
        <pc:sldMkLst>
          <pc:docMk/>
          <pc:sldMk cId="2993329172" sldId="328"/>
        </pc:sldMkLst>
        <pc:graphicFrameChg chg="mod modGraphic">
          <ac:chgData name="BYRNE, Mandy" userId="6be0712a-e9f9-4aff-a704-224fe206fc87" providerId="ADAL" clId="{0BB32E34-0EDC-420A-BB0F-DD0B9E4B402D}" dt="2024-03-19T05:12:13.817" v="5"/>
          <ac:graphicFrameMkLst>
            <pc:docMk/>
            <pc:sldMk cId="2993329172" sldId="328"/>
            <ac:graphicFrameMk id="4" creationId="{0EFB6C52-D954-67A8-ABF7-D88A7AF57709}"/>
          </ac:graphicFrameMkLst>
        </pc:graphicFrameChg>
      </pc:sldChg>
    </pc:docChg>
  </pc:docChgLst>
  <pc:docChgLst>
    <pc:chgData name="BYRNE, Mandy" userId="S::byrnaz@austin.org.au::6be0712a-e9f9-4aff-a704-224fe206fc87" providerId="AD" clId="Web-{E03C4D21-40A0-AA9F-C05B-C7CD5BCC3D33}"/>
    <pc:docChg chg="modSld">
      <pc:chgData name="BYRNE, Mandy" userId="S::byrnaz@austin.org.au::6be0712a-e9f9-4aff-a704-224fe206fc87" providerId="AD" clId="Web-{E03C4D21-40A0-AA9F-C05B-C7CD5BCC3D33}" dt="2024-02-06T04:10:40.317" v="0"/>
      <pc:docMkLst>
        <pc:docMk/>
      </pc:docMkLst>
      <pc:sldChg chg="delSp">
        <pc:chgData name="BYRNE, Mandy" userId="S::byrnaz@austin.org.au::6be0712a-e9f9-4aff-a704-224fe206fc87" providerId="AD" clId="Web-{E03C4D21-40A0-AA9F-C05B-C7CD5BCC3D33}" dt="2024-02-06T04:10:40.317" v="0"/>
        <pc:sldMkLst>
          <pc:docMk/>
          <pc:sldMk cId="0" sldId="319"/>
        </pc:sldMkLst>
        <pc:graphicFrameChg chg="del">
          <ac:chgData name="BYRNE, Mandy" userId="S::byrnaz@austin.org.au::6be0712a-e9f9-4aff-a704-224fe206fc87" providerId="AD" clId="Web-{E03C4D21-40A0-AA9F-C05B-C7CD5BCC3D33}" dt="2024-02-06T04:10:40.317" v="0"/>
          <ac:graphicFrameMkLst>
            <pc:docMk/>
            <pc:sldMk cId="0" sldId="319"/>
            <ac:graphicFrameMk id="2" creationId="{5F232CC0-2E38-5441-33FE-02DA24EB4032}"/>
          </ac:graphicFrameMkLst>
        </pc:graphicFrameChg>
      </pc:sldChg>
    </pc:docChg>
  </pc:docChgLst>
  <pc:docChgLst>
    <pc:chgData name="BYRNE, Mandy" userId="S::byrnaz@austin.org.au::6be0712a-e9f9-4aff-a704-224fe206fc87" providerId="AD" clId="Web-{1869AAA2-C05D-76B0-9A77-400CF5F19214}"/>
    <pc:docChg chg="modSld">
      <pc:chgData name="BYRNE, Mandy" userId="S::byrnaz@austin.org.au::6be0712a-e9f9-4aff-a704-224fe206fc87" providerId="AD" clId="Web-{1869AAA2-C05D-76B0-9A77-400CF5F19214}" dt="2024-01-15T03:32:25.630" v="5"/>
      <pc:docMkLst>
        <pc:docMk/>
      </pc:docMkLst>
      <pc:sldChg chg="modSp">
        <pc:chgData name="BYRNE, Mandy" userId="S::byrnaz@austin.org.au::6be0712a-e9f9-4aff-a704-224fe206fc87" providerId="AD" clId="Web-{1869AAA2-C05D-76B0-9A77-400CF5F19214}" dt="2024-01-15T03:32:25.630" v="5"/>
        <pc:sldMkLst>
          <pc:docMk/>
          <pc:sldMk cId="1288473809" sldId="327"/>
        </pc:sldMkLst>
        <pc:graphicFrameChg chg="mod modGraphic">
          <ac:chgData name="BYRNE, Mandy" userId="S::byrnaz@austin.org.au::6be0712a-e9f9-4aff-a704-224fe206fc87" providerId="AD" clId="Web-{1869AAA2-C05D-76B0-9A77-400CF5F19214}" dt="2024-01-15T03:32:25.630" v="5"/>
          <ac:graphicFrameMkLst>
            <pc:docMk/>
            <pc:sldMk cId="1288473809" sldId="327"/>
            <ac:graphicFrameMk id="7" creationId="{6D2718E3-6596-E700-87C0-99C8579A219A}"/>
          </ac:graphicFrameMkLst>
        </pc:graphicFrameChg>
      </pc:sldChg>
    </pc:docChg>
  </pc:docChgLst>
  <pc:docChgLst>
    <pc:chgData name="BYRNE, Mandy" userId="S::byrnaz@austin.org.au::6be0712a-e9f9-4aff-a704-224fe206fc87" providerId="AD" clId="Web-{ED9761EE-5ABB-F379-149F-AB2B626E1B09}"/>
    <pc:docChg chg="addSld delSld">
      <pc:chgData name="BYRNE, Mandy" userId="S::byrnaz@austin.org.au::6be0712a-e9f9-4aff-a704-224fe206fc87" providerId="AD" clId="Web-{ED9761EE-5ABB-F379-149F-AB2B626E1B09}" dt="2024-01-15T03:45:51.439" v="64"/>
      <pc:docMkLst>
        <pc:docMk/>
      </pc:docMkLst>
      <pc:sldChg chg="del">
        <pc:chgData name="BYRNE, Mandy" userId="S::byrnaz@austin.org.au::6be0712a-e9f9-4aff-a704-224fe206fc87" providerId="AD" clId="Web-{ED9761EE-5ABB-F379-149F-AB2B626E1B09}" dt="2024-01-15T03:45:51.408" v="56"/>
        <pc:sldMkLst>
          <pc:docMk/>
          <pc:sldMk cId="0" sldId="305"/>
        </pc:sldMkLst>
      </pc:sldChg>
      <pc:sldChg chg="add del">
        <pc:chgData name="BYRNE, Mandy" userId="S::byrnaz@austin.org.au::6be0712a-e9f9-4aff-a704-224fe206fc87" providerId="AD" clId="Web-{ED9761EE-5ABB-F379-149F-AB2B626E1B09}" dt="2024-01-15T03:45:13.578" v="27"/>
        <pc:sldMkLst>
          <pc:docMk/>
          <pc:sldMk cId="0" sldId="319"/>
        </pc:sldMkLst>
      </pc:sldChg>
      <pc:sldChg chg="add del">
        <pc:chgData name="BYRNE, Mandy" userId="S::byrnaz@austin.org.au::6be0712a-e9f9-4aff-a704-224fe206fc87" providerId="AD" clId="Web-{ED9761EE-5ABB-F379-149F-AB2B626E1B09}" dt="2024-01-15T03:45:42.142" v="38"/>
        <pc:sldMkLst>
          <pc:docMk/>
          <pc:sldMk cId="521593635" sldId="323"/>
        </pc:sldMkLst>
      </pc:sldChg>
      <pc:sldChg chg="add del">
        <pc:chgData name="BYRNE, Mandy" userId="S::byrnaz@austin.org.au::6be0712a-e9f9-4aff-a704-224fe206fc87" providerId="AD" clId="Web-{ED9761EE-5ABB-F379-149F-AB2B626E1B09}" dt="2024-01-15T03:45:42.126" v="30"/>
        <pc:sldMkLst>
          <pc:docMk/>
          <pc:sldMk cId="1288473809" sldId="327"/>
        </pc:sldMkLst>
      </pc:sldChg>
      <pc:sldChg chg="add del">
        <pc:chgData name="BYRNE, Mandy" userId="S::byrnaz@austin.org.au::6be0712a-e9f9-4aff-a704-224fe206fc87" providerId="AD" clId="Web-{ED9761EE-5ABB-F379-149F-AB2B626E1B09}" dt="2024-01-15T03:45:42.126" v="29"/>
        <pc:sldMkLst>
          <pc:docMk/>
          <pc:sldMk cId="0" sldId="330"/>
        </pc:sldMkLst>
      </pc:sldChg>
      <pc:sldChg chg="del">
        <pc:chgData name="BYRNE, Mandy" userId="S::byrnaz@austin.org.au::6be0712a-e9f9-4aff-a704-224fe206fc87" providerId="AD" clId="Web-{ED9761EE-5ABB-F379-149F-AB2B626E1B09}" dt="2024-01-15T03:45:51.346" v="41"/>
        <pc:sldMkLst>
          <pc:docMk/>
          <pc:sldMk cId="2850119461" sldId="355"/>
        </pc:sldMkLst>
      </pc:sldChg>
      <pc:sldChg chg="del">
        <pc:chgData name="BYRNE, Mandy" userId="S::byrnaz@austin.org.au::6be0712a-e9f9-4aff-a704-224fe206fc87" providerId="AD" clId="Web-{ED9761EE-5ABB-F379-149F-AB2B626E1B09}" dt="2024-01-15T03:45:51.377" v="51"/>
        <pc:sldMkLst>
          <pc:docMk/>
          <pc:sldMk cId="0" sldId="356"/>
        </pc:sldMkLst>
      </pc:sldChg>
      <pc:sldChg chg="del">
        <pc:chgData name="BYRNE, Mandy" userId="S::byrnaz@austin.org.au::6be0712a-e9f9-4aff-a704-224fe206fc87" providerId="AD" clId="Web-{ED9761EE-5ABB-F379-149F-AB2B626E1B09}" dt="2024-01-15T03:45:51.424" v="62"/>
        <pc:sldMkLst>
          <pc:docMk/>
          <pc:sldMk cId="0" sldId="361"/>
        </pc:sldMkLst>
      </pc:sldChg>
      <pc:sldChg chg="del">
        <pc:chgData name="BYRNE, Mandy" userId="S::byrnaz@austin.org.au::6be0712a-e9f9-4aff-a704-224fe206fc87" providerId="AD" clId="Web-{ED9761EE-5ABB-F379-149F-AB2B626E1B09}" dt="2024-01-15T03:45:51.361" v="44"/>
        <pc:sldMkLst>
          <pc:docMk/>
          <pc:sldMk cId="0" sldId="363"/>
        </pc:sldMkLst>
      </pc:sldChg>
      <pc:sldChg chg="del">
        <pc:chgData name="BYRNE, Mandy" userId="S::byrnaz@austin.org.au::6be0712a-e9f9-4aff-a704-224fe206fc87" providerId="AD" clId="Web-{ED9761EE-5ABB-F379-149F-AB2B626E1B09}" dt="2024-01-15T03:45:51.361" v="45"/>
        <pc:sldMkLst>
          <pc:docMk/>
          <pc:sldMk cId="0" sldId="365"/>
        </pc:sldMkLst>
      </pc:sldChg>
      <pc:sldChg chg="del">
        <pc:chgData name="BYRNE, Mandy" userId="S::byrnaz@austin.org.au::6be0712a-e9f9-4aff-a704-224fe206fc87" providerId="AD" clId="Web-{ED9761EE-5ABB-F379-149F-AB2B626E1B09}" dt="2024-01-15T03:45:51.361" v="43"/>
        <pc:sldMkLst>
          <pc:docMk/>
          <pc:sldMk cId="0" sldId="367"/>
        </pc:sldMkLst>
      </pc:sldChg>
      <pc:sldChg chg="del">
        <pc:chgData name="BYRNE, Mandy" userId="S::byrnaz@austin.org.au::6be0712a-e9f9-4aff-a704-224fe206fc87" providerId="AD" clId="Web-{ED9761EE-5ABB-F379-149F-AB2B626E1B09}" dt="2024-01-15T03:45:51.377" v="49"/>
        <pc:sldMkLst>
          <pc:docMk/>
          <pc:sldMk cId="0" sldId="368"/>
        </pc:sldMkLst>
      </pc:sldChg>
      <pc:sldChg chg="del">
        <pc:chgData name="BYRNE, Mandy" userId="S::byrnaz@austin.org.au::6be0712a-e9f9-4aff-a704-224fe206fc87" providerId="AD" clId="Web-{ED9761EE-5ABB-F379-149F-AB2B626E1B09}" dt="2024-01-15T03:45:51.377" v="48"/>
        <pc:sldMkLst>
          <pc:docMk/>
          <pc:sldMk cId="0" sldId="369"/>
        </pc:sldMkLst>
      </pc:sldChg>
      <pc:sldChg chg="del">
        <pc:chgData name="BYRNE, Mandy" userId="S::byrnaz@austin.org.au::6be0712a-e9f9-4aff-a704-224fe206fc87" providerId="AD" clId="Web-{ED9761EE-5ABB-F379-149F-AB2B626E1B09}" dt="2024-01-15T03:45:51.393" v="52"/>
        <pc:sldMkLst>
          <pc:docMk/>
          <pc:sldMk cId="416483425" sldId="370"/>
        </pc:sldMkLst>
      </pc:sldChg>
      <pc:sldChg chg="del">
        <pc:chgData name="BYRNE, Mandy" userId="S::byrnaz@austin.org.au::6be0712a-e9f9-4aff-a704-224fe206fc87" providerId="AD" clId="Web-{ED9761EE-5ABB-F379-149F-AB2B626E1B09}" dt="2024-01-15T03:45:51.377" v="47"/>
        <pc:sldMkLst>
          <pc:docMk/>
          <pc:sldMk cId="1599337073" sldId="371"/>
        </pc:sldMkLst>
      </pc:sldChg>
      <pc:sldChg chg="del">
        <pc:chgData name="BYRNE, Mandy" userId="S::byrnaz@austin.org.au::6be0712a-e9f9-4aff-a704-224fe206fc87" providerId="AD" clId="Web-{ED9761EE-5ABB-F379-149F-AB2B626E1B09}" dt="2024-01-15T03:45:51.361" v="46"/>
        <pc:sldMkLst>
          <pc:docMk/>
          <pc:sldMk cId="1911508646" sldId="372"/>
        </pc:sldMkLst>
      </pc:sldChg>
      <pc:sldChg chg="del">
        <pc:chgData name="BYRNE, Mandy" userId="S::byrnaz@austin.org.au::6be0712a-e9f9-4aff-a704-224fe206fc87" providerId="AD" clId="Web-{ED9761EE-5ABB-F379-149F-AB2B626E1B09}" dt="2024-01-15T03:45:51.424" v="60"/>
        <pc:sldMkLst>
          <pc:docMk/>
          <pc:sldMk cId="332726002" sldId="373"/>
        </pc:sldMkLst>
      </pc:sldChg>
      <pc:sldChg chg="del">
        <pc:chgData name="BYRNE, Mandy" userId="S::byrnaz@austin.org.au::6be0712a-e9f9-4aff-a704-224fe206fc87" providerId="AD" clId="Web-{ED9761EE-5ABB-F379-149F-AB2B626E1B09}" dt="2024-01-15T03:45:51.424" v="59"/>
        <pc:sldMkLst>
          <pc:docMk/>
          <pc:sldMk cId="2733794582" sldId="375"/>
        </pc:sldMkLst>
      </pc:sldChg>
      <pc:sldChg chg="del">
        <pc:chgData name="BYRNE, Mandy" userId="S::byrnaz@austin.org.au::6be0712a-e9f9-4aff-a704-224fe206fc87" providerId="AD" clId="Web-{ED9761EE-5ABB-F379-149F-AB2B626E1B09}" dt="2024-01-15T03:45:51.377" v="50"/>
        <pc:sldMkLst>
          <pc:docMk/>
          <pc:sldMk cId="3446204231" sldId="377"/>
        </pc:sldMkLst>
      </pc:sldChg>
      <pc:sldChg chg="del">
        <pc:chgData name="BYRNE, Mandy" userId="S::byrnaz@austin.org.au::6be0712a-e9f9-4aff-a704-224fe206fc87" providerId="AD" clId="Web-{ED9761EE-5ABB-F379-149F-AB2B626E1B09}" dt="2024-01-15T03:45:51.408" v="57"/>
        <pc:sldMkLst>
          <pc:docMk/>
          <pc:sldMk cId="1295849508" sldId="378"/>
        </pc:sldMkLst>
      </pc:sldChg>
      <pc:sldChg chg="del">
        <pc:chgData name="BYRNE, Mandy" userId="S::byrnaz@austin.org.au::6be0712a-e9f9-4aff-a704-224fe206fc87" providerId="AD" clId="Web-{ED9761EE-5ABB-F379-149F-AB2B626E1B09}" dt="2024-01-15T03:45:51.439" v="64"/>
        <pc:sldMkLst>
          <pc:docMk/>
          <pc:sldMk cId="1656014946" sldId="379"/>
        </pc:sldMkLst>
      </pc:sldChg>
      <pc:sldChg chg="del">
        <pc:chgData name="BYRNE, Mandy" userId="S::byrnaz@austin.org.au::6be0712a-e9f9-4aff-a704-224fe206fc87" providerId="AD" clId="Web-{ED9761EE-5ABB-F379-149F-AB2B626E1B09}" dt="2024-01-15T03:45:51.361" v="42"/>
        <pc:sldMkLst>
          <pc:docMk/>
          <pc:sldMk cId="3185528172" sldId="380"/>
        </pc:sldMkLst>
      </pc:sldChg>
      <pc:sldChg chg="add del">
        <pc:chgData name="BYRNE, Mandy" userId="S::byrnaz@austin.org.au::6be0712a-e9f9-4aff-a704-224fe206fc87" providerId="AD" clId="Web-{ED9761EE-5ABB-F379-149F-AB2B626E1B09}" dt="2024-01-15T03:45:42.158" v="39"/>
        <pc:sldMkLst>
          <pc:docMk/>
          <pc:sldMk cId="4039862927" sldId="384"/>
        </pc:sldMkLst>
      </pc:sldChg>
      <pc:sldChg chg="add del">
        <pc:chgData name="BYRNE, Mandy" userId="S::byrnaz@austin.org.au::6be0712a-e9f9-4aff-a704-224fe206fc87" providerId="AD" clId="Web-{ED9761EE-5ABB-F379-149F-AB2B626E1B09}" dt="2024-01-15T03:45:42.126" v="28"/>
        <pc:sldMkLst>
          <pc:docMk/>
          <pc:sldMk cId="878230911" sldId="386"/>
        </pc:sldMkLst>
      </pc:sldChg>
      <pc:sldChg chg="del">
        <pc:chgData name="BYRNE, Mandy" userId="S::byrnaz@austin.org.au::6be0712a-e9f9-4aff-a704-224fe206fc87" providerId="AD" clId="Web-{ED9761EE-5ABB-F379-149F-AB2B626E1B09}" dt="2024-01-15T03:45:51.439" v="63"/>
        <pc:sldMkLst>
          <pc:docMk/>
          <pc:sldMk cId="2092296526" sldId="387"/>
        </pc:sldMkLst>
      </pc:sldChg>
      <pc:sldChg chg="add del">
        <pc:chgData name="BYRNE, Mandy" userId="S::byrnaz@austin.org.au::6be0712a-e9f9-4aff-a704-224fe206fc87" providerId="AD" clId="Web-{ED9761EE-5ABB-F379-149F-AB2B626E1B09}" dt="2024-01-15T03:45:42.158" v="40"/>
        <pc:sldMkLst>
          <pc:docMk/>
          <pc:sldMk cId="1612078260" sldId="388"/>
        </pc:sldMkLst>
      </pc:sldChg>
      <pc:sldChg chg="add del">
        <pc:chgData name="BYRNE, Mandy" userId="S::byrnaz@austin.org.au::6be0712a-e9f9-4aff-a704-224fe206fc87" providerId="AD" clId="Web-{ED9761EE-5ABB-F379-149F-AB2B626E1B09}" dt="2024-01-15T03:45:42.126" v="31"/>
        <pc:sldMkLst>
          <pc:docMk/>
          <pc:sldMk cId="2236201737" sldId="389"/>
        </pc:sldMkLst>
      </pc:sldChg>
      <pc:sldChg chg="add del">
        <pc:chgData name="BYRNE, Mandy" userId="S::byrnaz@austin.org.au::6be0712a-e9f9-4aff-a704-224fe206fc87" providerId="AD" clId="Web-{ED9761EE-5ABB-F379-149F-AB2B626E1B09}" dt="2024-01-15T03:45:42.126" v="32"/>
        <pc:sldMkLst>
          <pc:docMk/>
          <pc:sldMk cId="2572705723" sldId="390"/>
        </pc:sldMkLst>
      </pc:sldChg>
      <pc:sldChg chg="add del">
        <pc:chgData name="BYRNE, Mandy" userId="S::byrnaz@austin.org.au::6be0712a-e9f9-4aff-a704-224fe206fc87" providerId="AD" clId="Web-{ED9761EE-5ABB-F379-149F-AB2B626E1B09}" dt="2024-01-15T03:45:42.142" v="37"/>
        <pc:sldMkLst>
          <pc:docMk/>
          <pc:sldMk cId="1636030564" sldId="391"/>
        </pc:sldMkLst>
      </pc:sldChg>
      <pc:sldChg chg="add del">
        <pc:chgData name="BYRNE, Mandy" userId="S::byrnaz@austin.org.au::6be0712a-e9f9-4aff-a704-224fe206fc87" providerId="AD" clId="Web-{ED9761EE-5ABB-F379-149F-AB2B626E1B09}" dt="2024-01-15T03:45:42.142" v="36"/>
        <pc:sldMkLst>
          <pc:docMk/>
          <pc:sldMk cId="2974744410" sldId="392"/>
        </pc:sldMkLst>
      </pc:sldChg>
      <pc:sldChg chg="add del">
        <pc:chgData name="BYRNE, Mandy" userId="S::byrnaz@austin.org.au::6be0712a-e9f9-4aff-a704-224fe206fc87" providerId="AD" clId="Web-{ED9761EE-5ABB-F379-149F-AB2B626E1B09}" dt="2024-01-15T03:45:42.142" v="35"/>
        <pc:sldMkLst>
          <pc:docMk/>
          <pc:sldMk cId="4062080643" sldId="393"/>
        </pc:sldMkLst>
      </pc:sldChg>
      <pc:sldChg chg="add del">
        <pc:chgData name="BYRNE, Mandy" userId="S::byrnaz@austin.org.au::6be0712a-e9f9-4aff-a704-224fe206fc87" providerId="AD" clId="Web-{ED9761EE-5ABB-F379-149F-AB2B626E1B09}" dt="2024-01-15T03:45:42.142" v="34"/>
        <pc:sldMkLst>
          <pc:docMk/>
          <pc:sldMk cId="3210076213" sldId="394"/>
        </pc:sldMkLst>
      </pc:sldChg>
      <pc:sldChg chg="add del">
        <pc:chgData name="BYRNE, Mandy" userId="S::byrnaz@austin.org.au::6be0712a-e9f9-4aff-a704-224fe206fc87" providerId="AD" clId="Web-{ED9761EE-5ABB-F379-149F-AB2B626E1B09}" dt="2024-01-15T03:45:42.142" v="33"/>
        <pc:sldMkLst>
          <pc:docMk/>
          <pc:sldMk cId="67916294" sldId="395"/>
        </pc:sldMkLst>
      </pc:sldChg>
      <pc:sldChg chg="del">
        <pc:chgData name="BYRNE, Mandy" userId="S::byrnaz@austin.org.au::6be0712a-e9f9-4aff-a704-224fe206fc87" providerId="AD" clId="Web-{ED9761EE-5ABB-F379-149F-AB2B626E1B09}" dt="2024-01-15T03:45:51.424" v="61"/>
        <pc:sldMkLst>
          <pc:docMk/>
          <pc:sldMk cId="3174622483" sldId="397"/>
        </pc:sldMkLst>
      </pc:sldChg>
      <pc:sldChg chg="del">
        <pc:chgData name="BYRNE, Mandy" userId="S::byrnaz@austin.org.au::6be0712a-e9f9-4aff-a704-224fe206fc87" providerId="AD" clId="Web-{ED9761EE-5ABB-F379-149F-AB2B626E1B09}" dt="2024-01-15T03:45:51.393" v="53"/>
        <pc:sldMkLst>
          <pc:docMk/>
          <pc:sldMk cId="1056681746" sldId="400"/>
        </pc:sldMkLst>
      </pc:sldChg>
      <pc:sldChg chg="del">
        <pc:chgData name="BYRNE, Mandy" userId="S::byrnaz@austin.org.au::6be0712a-e9f9-4aff-a704-224fe206fc87" providerId="AD" clId="Web-{ED9761EE-5ABB-F379-149F-AB2B626E1B09}" dt="2024-01-15T03:45:51.408" v="55"/>
        <pc:sldMkLst>
          <pc:docMk/>
          <pc:sldMk cId="2985475663" sldId="401"/>
        </pc:sldMkLst>
      </pc:sldChg>
      <pc:sldChg chg="del">
        <pc:chgData name="BYRNE, Mandy" userId="S::byrnaz@austin.org.au::6be0712a-e9f9-4aff-a704-224fe206fc87" providerId="AD" clId="Web-{ED9761EE-5ABB-F379-149F-AB2B626E1B09}" dt="2024-01-15T03:45:51.408" v="58"/>
        <pc:sldMkLst>
          <pc:docMk/>
          <pc:sldMk cId="1570652950" sldId="402"/>
        </pc:sldMkLst>
      </pc:sldChg>
      <pc:sldChg chg="del">
        <pc:chgData name="BYRNE, Mandy" userId="S::byrnaz@austin.org.au::6be0712a-e9f9-4aff-a704-224fe206fc87" providerId="AD" clId="Web-{ED9761EE-5ABB-F379-149F-AB2B626E1B09}" dt="2024-01-15T03:45:51.393" v="54"/>
        <pc:sldMkLst>
          <pc:docMk/>
          <pc:sldMk cId="2843468329" sldId="403"/>
        </pc:sldMkLst>
      </pc:sldChg>
    </pc:docChg>
  </pc:docChgLst>
  <pc:docChgLst>
    <pc:chgData name="BYRNE, Mandy" userId="S::byrnaz@austin.org.au::6be0712a-e9f9-4aff-a704-224fe206fc87" providerId="AD" clId="Web-{52EB8F52-FA43-53ED-1F11-9B7E721E2D19}"/>
    <pc:docChg chg="modSld">
      <pc:chgData name="BYRNE, Mandy" userId="S::byrnaz@austin.org.au::6be0712a-e9f9-4aff-a704-224fe206fc87" providerId="AD" clId="Web-{52EB8F52-FA43-53ED-1F11-9B7E721E2D19}" dt="2024-03-14T06:04:00.929" v="0" actId="1076"/>
      <pc:docMkLst>
        <pc:docMk/>
      </pc:docMkLst>
      <pc:sldChg chg="modSp">
        <pc:chgData name="BYRNE, Mandy" userId="S::byrnaz@austin.org.au::6be0712a-e9f9-4aff-a704-224fe206fc87" providerId="AD" clId="Web-{52EB8F52-FA43-53ED-1F11-9B7E721E2D19}" dt="2024-03-14T06:04:00.929" v="0" actId="1076"/>
        <pc:sldMkLst>
          <pc:docMk/>
          <pc:sldMk cId="1322734381" sldId="268"/>
        </pc:sldMkLst>
        <pc:spChg chg="mod">
          <ac:chgData name="BYRNE, Mandy" userId="S::byrnaz@austin.org.au::6be0712a-e9f9-4aff-a704-224fe206fc87" providerId="AD" clId="Web-{52EB8F52-FA43-53ED-1F11-9B7E721E2D19}" dt="2024-03-14T06:04:00.929" v="0" actId="1076"/>
          <ac:spMkLst>
            <pc:docMk/>
            <pc:sldMk cId="1322734381" sldId="268"/>
            <ac:spMk id="2" creationId="{570EA21D-1DD1-9BAE-FC7B-17A177F1B3F4}"/>
          </ac:spMkLst>
        </pc:spChg>
      </pc:sldChg>
    </pc:docChg>
  </pc:docChgLst>
  <pc:docChgLst>
    <pc:chgData name="BYRNE, Mandy" userId="S::byrnaz@austin.org.au::6be0712a-e9f9-4aff-a704-224fe206fc87" providerId="AD" clId="Web-{BDC1105F-98D3-CD08-93AE-A2F3A4B643FC}"/>
    <pc:docChg chg="modSld">
      <pc:chgData name="BYRNE, Mandy" userId="S::byrnaz@austin.org.au::6be0712a-e9f9-4aff-a704-224fe206fc87" providerId="AD" clId="Web-{BDC1105F-98D3-CD08-93AE-A2F3A4B643FC}" dt="2024-01-15T04:54:59.024" v="4"/>
      <pc:docMkLst>
        <pc:docMk/>
      </pc:docMkLst>
      <pc:sldChg chg="addSp delSp modSp">
        <pc:chgData name="BYRNE, Mandy" userId="S::byrnaz@austin.org.au::6be0712a-e9f9-4aff-a704-224fe206fc87" providerId="AD" clId="Web-{BDC1105F-98D3-CD08-93AE-A2F3A4B643FC}" dt="2024-01-15T04:54:59.024" v="4"/>
        <pc:sldMkLst>
          <pc:docMk/>
          <pc:sldMk cId="0" sldId="319"/>
        </pc:sldMkLst>
        <pc:spChg chg="del mod">
          <ac:chgData name="BYRNE, Mandy" userId="S::byrnaz@austin.org.au::6be0712a-e9f9-4aff-a704-224fe206fc87" providerId="AD" clId="Web-{BDC1105F-98D3-CD08-93AE-A2F3A4B643FC}" dt="2024-01-15T04:54:53.227" v="2"/>
          <ac:spMkLst>
            <pc:docMk/>
            <pc:sldMk cId="0" sldId="319"/>
            <ac:spMk id="3076" creationId="{00000000-0000-0000-0000-000000000000}"/>
          </ac:spMkLst>
        </pc:spChg>
        <pc:spChg chg="del">
          <ac:chgData name="BYRNE, Mandy" userId="S::byrnaz@austin.org.au::6be0712a-e9f9-4aff-a704-224fe206fc87" providerId="AD" clId="Web-{BDC1105F-98D3-CD08-93AE-A2F3A4B643FC}" dt="2024-01-15T04:54:48.789" v="0"/>
          <ac:spMkLst>
            <pc:docMk/>
            <pc:sldMk cId="0" sldId="319"/>
            <ac:spMk id="3078" creationId="{00000000-0000-0000-0000-000000000000}"/>
          </ac:spMkLst>
        </pc:spChg>
        <pc:graphicFrameChg chg="add">
          <ac:chgData name="BYRNE, Mandy" userId="S::byrnaz@austin.org.au::6be0712a-e9f9-4aff-a704-224fe206fc87" providerId="AD" clId="Web-{BDC1105F-98D3-CD08-93AE-A2F3A4B643FC}" dt="2024-01-15T04:54:59.024" v="4"/>
          <ac:graphicFrameMkLst>
            <pc:docMk/>
            <pc:sldMk cId="0" sldId="319"/>
            <ac:graphicFrameMk id="2" creationId="{5F232CC0-2E38-5441-33FE-02DA24EB4032}"/>
          </ac:graphicFrameMkLst>
        </pc:graphicFrameChg>
        <pc:graphicFrameChg chg="del">
          <ac:chgData name="BYRNE, Mandy" userId="S::byrnaz@austin.org.au::6be0712a-e9f9-4aff-a704-224fe206fc87" providerId="AD" clId="Web-{BDC1105F-98D3-CD08-93AE-A2F3A4B643FC}" dt="2024-01-15T04:54:56.133" v="3"/>
          <ac:graphicFrameMkLst>
            <pc:docMk/>
            <pc:sldMk cId="0" sldId="319"/>
            <ac:graphicFrameMk id="8" creationId="{00000000-0000-0000-0000-000000000000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_13F_0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_106_75346CF2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_107_7483180E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_108_844E82B3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_108_844E82B3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_109_A632DCA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_109_A632DCA4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_10A_F998FCD4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_10B_72FB3DC1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_10B_72FB3DC15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_144_91EABD6F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_101_A274BC75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_145_C72D64D5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_10E_8AE08F3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_10F_281373CD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_102_7C82C79D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103_E812FDDE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_104_8DD9C47C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105_C591AFA4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105_C591AFA4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111_5E3F5D8D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_106_75346CF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031452413576619E-2"/>
          <c:y val="7.2190127407043864E-2"/>
          <c:w val="0.92096854758642344"/>
          <c:h val="0.7485054568518103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Known at transplant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 w="9648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Sheet1!$A$2:$A$39</c:f>
              <c:strCache>
                <c:ptCount val="38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  <c:pt idx="36">
                  <c:v>2021</c:v>
                </c:pt>
                <c:pt idx="37">
                  <c:v>2022</c:v>
                </c:pt>
              </c:strCache>
            </c:strRef>
          </c:cat>
          <c:val>
            <c:numRef>
              <c:f>Sheet1!$B$2:$B$39</c:f>
              <c:numCache>
                <c:formatCode>General</c:formatCode>
                <c:ptCount val="38"/>
                <c:pt idx="0">
                  <c:v>2</c:v>
                </c:pt>
                <c:pt idx="1">
                  <c:v>4</c:v>
                </c:pt>
                <c:pt idx="2">
                  <c:v>3</c:v>
                </c:pt>
                <c:pt idx="3">
                  <c:v>6</c:v>
                </c:pt>
                <c:pt idx="4">
                  <c:v>2</c:v>
                </c:pt>
                <c:pt idx="5">
                  <c:v>1</c:v>
                </c:pt>
                <c:pt idx="6">
                  <c:v>3</c:v>
                </c:pt>
                <c:pt idx="7">
                  <c:v>5</c:v>
                </c:pt>
                <c:pt idx="8">
                  <c:v>3</c:v>
                </c:pt>
                <c:pt idx="9">
                  <c:v>8</c:v>
                </c:pt>
                <c:pt idx="10">
                  <c:v>2</c:v>
                </c:pt>
                <c:pt idx="11">
                  <c:v>5</c:v>
                </c:pt>
                <c:pt idx="12">
                  <c:v>12</c:v>
                </c:pt>
                <c:pt idx="13">
                  <c:v>19</c:v>
                </c:pt>
                <c:pt idx="14">
                  <c:v>16</c:v>
                </c:pt>
                <c:pt idx="15">
                  <c:v>23</c:v>
                </c:pt>
                <c:pt idx="16">
                  <c:v>25</c:v>
                </c:pt>
                <c:pt idx="17">
                  <c:v>28</c:v>
                </c:pt>
                <c:pt idx="18">
                  <c:v>31</c:v>
                </c:pt>
                <c:pt idx="19">
                  <c:v>45</c:v>
                </c:pt>
                <c:pt idx="20">
                  <c:v>41</c:v>
                </c:pt>
                <c:pt idx="21">
                  <c:v>39</c:v>
                </c:pt>
                <c:pt idx="22">
                  <c:v>32</c:v>
                </c:pt>
                <c:pt idx="23">
                  <c:v>46</c:v>
                </c:pt>
                <c:pt idx="24">
                  <c:v>59</c:v>
                </c:pt>
                <c:pt idx="25">
                  <c:v>57</c:v>
                </c:pt>
                <c:pt idx="26">
                  <c:v>70</c:v>
                </c:pt>
                <c:pt idx="27">
                  <c:v>54</c:v>
                </c:pt>
                <c:pt idx="28">
                  <c:v>77</c:v>
                </c:pt>
                <c:pt idx="29">
                  <c:v>86</c:v>
                </c:pt>
                <c:pt idx="30">
                  <c:v>93</c:v>
                </c:pt>
                <c:pt idx="31">
                  <c:v>110</c:v>
                </c:pt>
                <c:pt idx="32">
                  <c:v>98</c:v>
                </c:pt>
                <c:pt idx="33">
                  <c:v>107</c:v>
                </c:pt>
                <c:pt idx="34">
                  <c:v>105</c:v>
                </c:pt>
                <c:pt idx="35">
                  <c:v>99</c:v>
                </c:pt>
                <c:pt idx="36">
                  <c:v>78</c:v>
                </c:pt>
                <c:pt idx="37">
                  <c:v>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3E-4CA7-947B-C71A7FCAFDC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Incidental</c:v>
                </c:pt>
              </c:strCache>
            </c:strRef>
          </c:tx>
          <c:spPr>
            <a:solidFill>
              <a:srgbClr val="FF9900"/>
            </a:solidFill>
            <a:ln w="9648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Sheet1!$A$2:$A$39</c:f>
              <c:strCache>
                <c:ptCount val="38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  <c:pt idx="36">
                  <c:v>2021</c:v>
                </c:pt>
                <c:pt idx="37">
                  <c:v>2022</c:v>
                </c:pt>
              </c:strCache>
            </c:strRef>
          </c:cat>
          <c:val>
            <c:numRef>
              <c:f>Sheet1!$C$2:$C$39</c:f>
              <c:numCache>
                <c:formatCode>General</c:formatCode>
                <c:ptCount val="38"/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7</c:v>
                </c:pt>
                <c:pt idx="7">
                  <c:v>5</c:v>
                </c:pt>
                <c:pt idx="8">
                  <c:v>1</c:v>
                </c:pt>
                <c:pt idx="9">
                  <c:v>2</c:v>
                </c:pt>
                <c:pt idx="10">
                  <c:v>2</c:v>
                </c:pt>
                <c:pt idx="11">
                  <c:v>8</c:v>
                </c:pt>
                <c:pt idx="12">
                  <c:v>5</c:v>
                </c:pt>
                <c:pt idx="13">
                  <c:v>6</c:v>
                </c:pt>
                <c:pt idx="14">
                  <c:v>3</c:v>
                </c:pt>
                <c:pt idx="15">
                  <c:v>8</c:v>
                </c:pt>
                <c:pt idx="16">
                  <c:v>4</c:v>
                </c:pt>
                <c:pt idx="17">
                  <c:v>3</c:v>
                </c:pt>
                <c:pt idx="18">
                  <c:v>4</c:v>
                </c:pt>
                <c:pt idx="19">
                  <c:v>11</c:v>
                </c:pt>
                <c:pt idx="20">
                  <c:v>8</c:v>
                </c:pt>
                <c:pt idx="21">
                  <c:v>4</c:v>
                </c:pt>
                <c:pt idx="22">
                  <c:v>9</c:v>
                </c:pt>
                <c:pt idx="23">
                  <c:v>12</c:v>
                </c:pt>
                <c:pt idx="24">
                  <c:v>9</c:v>
                </c:pt>
                <c:pt idx="25">
                  <c:v>9</c:v>
                </c:pt>
                <c:pt idx="26">
                  <c:v>11</c:v>
                </c:pt>
                <c:pt idx="27">
                  <c:v>16</c:v>
                </c:pt>
                <c:pt idx="28">
                  <c:v>8</c:v>
                </c:pt>
                <c:pt idx="29">
                  <c:v>10</c:v>
                </c:pt>
                <c:pt idx="30">
                  <c:v>12</c:v>
                </c:pt>
                <c:pt idx="31">
                  <c:v>15</c:v>
                </c:pt>
                <c:pt idx="32">
                  <c:v>15</c:v>
                </c:pt>
                <c:pt idx="33">
                  <c:v>6</c:v>
                </c:pt>
                <c:pt idx="34">
                  <c:v>4</c:v>
                </c:pt>
                <c:pt idx="35">
                  <c:v>1</c:v>
                </c:pt>
                <c:pt idx="36">
                  <c:v>5</c:v>
                </c:pt>
                <c:pt idx="37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3E-4CA7-947B-C71A7FCAFD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9"/>
        <c:overlap val="100"/>
        <c:axId val="148253312"/>
        <c:axId val="148371328"/>
      </c:barChart>
      <c:catAx>
        <c:axId val="1482533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AU" sz="1400" b="0">
                    <a:latin typeface="Arial" panose="020B0604020202020204" pitchFamily="34" charset="0"/>
                    <a:cs typeface="Arial" panose="020B0604020202020204" pitchFamily="34" charset="0"/>
                  </a:rPr>
                  <a:t>Transplant</a:t>
                </a:r>
                <a:r>
                  <a:rPr lang="en-AU" sz="1400" b="0" baseline="0">
                    <a:latin typeface="Arial" panose="020B0604020202020204" pitchFamily="34" charset="0"/>
                    <a:cs typeface="Arial" panose="020B0604020202020204" pitchFamily="34" charset="0"/>
                  </a:rPr>
                  <a:t> Year</a:t>
                </a:r>
                <a:endParaRPr lang="en-AU" sz="1400" b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c:rich>
          </c:tx>
          <c:layout>
            <c:manualLayout>
              <c:xMode val="edge"/>
              <c:yMode val="edge"/>
              <c:x val="0.42893238934651007"/>
              <c:y val="0.93967026847246837"/>
            </c:manualLayout>
          </c:layout>
          <c:overlay val="0"/>
        </c:title>
        <c:numFmt formatCode="#,##0.00" sourceLinked="0"/>
        <c:majorTickMark val="out"/>
        <c:minorTickMark val="none"/>
        <c:tickLblPos val="nextTo"/>
        <c:spPr>
          <a:ln w="2412">
            <a:solidFill>
              <a:schemeClr val="tx1"/>
            </a:solidFill>
            <a:prstDash val="solid"/>
          </a:ln>
        </c:spPr>
        <c:txPr>
          <a:bodyPr rot="5400000" vert="horz"/>
          <a:lstStyle/>
          <a:p>
            <a:pPr>
              <a:defRPr sz="12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8371328"/>
        <c:crosses val="autoZero"/>
        <c:auto val="1"/>
        <c:lblAlgn val="ctr"/>
        <c:lblOffset val="100"/>
        <c:noMultiLvlLbl val="0"/>
      </c:catAx>
      <c:valAx>
        <c:axId val="148371328"/>
        <c:scaling>
          <c:orientation val="minMax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1400"/>
                </a:pPr>
                <a:r>
                  <a:rPr lang="en-AU" sz="1400" b="0">
                    <a:latin typeface="Arial" panose="020B0604020202020204" pitchFamily="34" charset="0"/>
                    <a:cs typeface="Arial" panose="020B0604020202020204" pitchFamily="34" charset="0"/>
                  </a:rPr>
                  <a:t>Number of patients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spPr>
          <a:ln w="7236">
            <a:solidFill>
              <a:schemeClr val="tx1"/>
            </a:solidFill>
          </a:ln>
        </c:spPr>
        <c:txPr>
          <a:bodyPr rot="0" vert="horz"/>
          <a:lstStyle/>
          <a:p>
            <a:pPr>
              <a:defRPr sz="1007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8253312"/>
        <c:crosses val="autoZero"/>
        <c:crossBetween val="between"/>
      </c:valAx>
    </c:plotArea>
    <c:legend>
      <c:legendPos val="tr"/>
      <c:layout>
        <c:manualLayout>
          <c:xMode val="edge"/>
          <c:yMode val="edge"/>
          <c:x val="0.11048838488845154"/>
          <c:y val="9.577529063246884E-2"/>
          <c:w val="0.18159126499172051"/>
          <c:h val="9.776195595844904E-2"/>
        </c:manualLayout>
      </c:layout>
      <c:overlay val="1"/>
      <c:spPr>
        <a:noFill/>
        <a:ln w="19296">
          <a:noFill/>
        </a:ln>
      </c:spPr>
      <c:txPr>
        <a:bodyPr/>
        <a:lstStyle/>
        <a:p>
          <a:pPr>
            <a:defRPr sz="1257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47" b="1" i="0" u="none" strike="noStrike" baseline="0">
          <a:solidFill>
            <a:schemeClr val="tx1"/>
          </a:solidFill>
          <a:latin typeface="Arial Black"/>
          <a:ea typeface="Arial Black"/>
          <a:cs typeface="Arial Black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r>
              <a:rPr lang="en-AU" sz="1200"/>
              <a:t>Alimentary Cancers</a:t>
            </a:r>
          </a:p>
          <a:p>
            <a:pPr>
              <a:defRPr sz="1200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r>
              <a:rPr lang="en-AU" sz="1200" baseline="0"/>
              <a:t>198 (201 cancers)</a:t>
            </a:r>
            <a:r>
              <a:rPr lang="en-AU" sz="1200"/>
              <a:t> (33% de novo pts)</a:t>
            </a:r>
          </a:p>
        </c:rich>
      </c:tx>
      <c:layout>
        <c:manualLayout>
          <c:xMode val="edge"/>
          <c:yMode val="edge"/>
          <c:x val="0.26818727490996441"/>
          <c:y val="4.3400636688665714E-3"/>
        </c:manualLayout>
      </c:layout>
      <c:overlay val="0"/>
      <c:spPr>
        <a:noFill/>
        <a:ln w="14291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959437600422707"/>
          <c:y val="0.12853238882728979"/>
          <c:w val="0.87040562399577315"/>
          <c:h val="0.5955374932477652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Alimentary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Sheet1!$B$1:$L$1</c:f>
              <c:strCache>
                <c:ptCount val="11"/>
                <c:pt idx="0">
                  <c:v>Alcohol</c:v>
                </c:pt>
                <c:pt idx="1">
                  <c:v>Hepatitis C</c:v>
                </c:pt>
                <c:pt idx="2">
                  <c:v>Primary sclerosing cholangitis</c:v>
                </c:pt>
                <c:pt idx="3">
                  <c:v>Malignancy</c:v>
                </c:pt>
                <c:pt idx="4">
                  <c:v>Hepatitis B</c:v>
                </c:pt>
                <c:pt idx="5">
                  <c:v>Primary biliary cirrhosis</c:v>
                </c:pt>
                <c:pt idx="6">
                  <c:v>Fulminant</c:v>
                </c:pt>
                <c:pt idx="7">
                  <c:v>Other</c:v>
                </c:pt>
                <c:pt idx="8">
                  <c:v>Autoimmune</c:v>
                </c:pt>
                <c:pt idx="9">
                  <c:v>Metabolic</c:v>
                </c:pt>
                <c:pt idx="10">
                  <c:v>Cryptogenic cirrhosis</c:v>
                </c:pt>
              </c:strCache>
            </c:strRef>
          </c:cat>
          <c:val>
            <c:numRef>
              <c:f>Sheet1!$B$2:$L$2</c:f>
              <c:numCache>
                <c:formatCode>General</c:formatCode>
                <c:ptCount val="11"/>
                <c:pt idx="0">
                  <c:v>54</c:v>
                </c:pt>
                <c:pt idx="1">
                  <c:v>52</c:v>
                </c:pt>
                <c:pt idx="2">
                  <c:v>48</c:v>
                </c:pt>
                <c:pt idx="3">
                  <c:v>45</c:v>
                </c:pt>
                <c:pt idx="4">
                  <c:v>18</c:v>
                </c:pt>
                <c:pt idx="5">
                  <c:v>10</c:v>
                </c:pt>
                <c:pt idx="6">
                  <c:v>10</c:v>
                </c:pt>
                <c:pt idx="7">
                  <c:v>7</c:v>
                </c:pt>
                <c:pt idx="8">
                  <c:v>7</c:v>
                </c:pt>
                <c:pt idx="9">
                  <c:v>7</c:v>
                </c:pt>
                <c:pt idx="1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61-4ABF-8351-714AF954684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axId val="152776704"/>
        <c:axId val="152778240"/>
      </c:barChart>
      <c:catAx>
        <c:axId val="1527767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AU" sz="1400" b="0">
                    <a:latin typeface="Arial" panose="020B0604020202020204" pitchFamily="34" charset="0"/>
                    <a:cs typeface="Arial" panose="020B0604020202020204" pitchFamily="34" charset="0"/>
                  </a:rPr>
                  <a:t>Primary</a:t>
                </a:r>
                <a:r>
                  <a:rPr lang="en-AU" sz="1400" b="0" baseline="0">
                    <a:latin typeface="Arial" panose="020B0604020202020204" pitchFamily="34" charset="0"/>
                    <a:cs typeface="Arial" panose="020B0604020202020204" pitchFamily="34" charset="0"/>
                  </a:rPr>
                  <a:t> liver disease</a:t>
                </a:r>
                <a:endParaRPr lang="en-AU" sz="1400" b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ln w="1786">
            <a:solidFill>
              <a:schemeClr val="tx1"/>
            </a:solidFill>
            <a:prstDash val="solid"/>
          </a:ln>
        </c:spPr>
        <c:txPr>
          <a:bodyPr rot="5400000" vert="horz"/>
          <a:lstStyle/>
          <a:p>
            <a:pPr>
              <a:defRPr sz="1200" b="0" i="0" u="none" strike="noStrike" baseline="0">
                <a:solidFill>
                  <a:schemeClr val="tx1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defRPr>
            </a:pPr>
            <a:endParaRPr lang="en-US"/>
          </a:p>
        </c:txPr>
        <c:crossAx val="152778240"/>
        <c:crosses val="autoZero"/>
        <c:auto val="1"/>
        <c:lblAlgn val="ctr"/>
        <c:lblOffset val="200"/>
        <c:tickLblSkip val="1"/>
        <c:tickMarkSkip val="5"/>
        <c:noMultiLvlLbl val="0"/>
      </c:catAx>
      <c:valAx>
        <c:axId val="152778240"/>
        <c:scaling>
          <c:orientation val="minMax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1400" b="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AU" sz="1400" b="0">
                    <a:latin typeface="Arial" panose="020B0604020202020204" pitchFamily="34" charset="0"/>
                    <a:cs typeface="Arial" panose="020B0604020202020204" pitchFamily="34" charset="0"/>
                  </a:rPr>
                  <a:t>Number of alimentary cancers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52776704"/>
        <c:crosses val="autoZero"/>
        <c:crossBetween val="between"/>
        <c:majorUnit val="5"/>
        <c:minorUnit val="1"/>
      </c:valAx>
      <c:spPr>
        <a:noFill/>
        <a:effectLst>
          <a:outerShdw blurRad="50800" dist="50800" dir="5400000" algn="ctr" rotWithShape="0">
            <a:schemeClr val="bg1"/>
          </a:outerShdw>
        </a:effectLst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42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25330936495778"/>
          <c:y val="0.14972853266471114"/>
          <c:w val="0.88974669063504208"/>
          <c:h val="0.60018415984689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Alimentary</c:v>
                </c:pt>
              </c:strCache>
            </c:strRef>
          </c:tx>
          <c:spPr>
            <a:solidFill>
              <a:schemeClr val="accent1"/>
            </a:solidFill>
            <a:ln w="13354">
              <a:solidFill>
                <a:schemeClr val="tx1"/>
              </a:solidFill>
              <a:prstDash val="solid"/>
            </a:ln>
          </c:spPr>
          <c:invertIfNegative val="0"/>
          <c:dPt>
            <c:idx val="1"/>
            <c:invertIfNegative val="0"/>
            <c:bubble3D val="0"/>
            <c:spPr>
              <a:solidFill>
                <a:srgbClr val="800080"/>
              </a:solidFill>
              <a:ln w="13354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7E33-478B-8F0D-C7AED66B0CC0}"/>
              </c:ext>
            </c:extLst>
          </c:dPt>
          <c:dPt>
            <c:idx val="2"/>
            <c:invertIfNegative val="0"/>
            <c:bubble3D val="0"/>
            <c:spPr>
              <a:solidFill>
                <a:srgbClr val="969696"/>
              </a:solidFill>
              <a:ln w="13354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7E33-478B-8F0D-C7AED66B0CC0}"/>
              </c:ext>
            </c:extLst>
          </c:dPt>
          <c:dPt>
            <c:idx val="3"/>
            <c:invertIfNegative val="0"/>
            <c:bubble3D val="0"/>
            <c:spPr>
              <a:solidFill>
                <a:srgbClr val="FF99CC"/>
              </a:solidFill>
              <a:ln w="13354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7E33-478B-8F0D-C7AED66B0CC0}"/>
              </c:ext>
            </c:extLst>
          </c:dPt>
          <c:dPt>
            <c:idx val="4"/>
            <c:invertIfNegative val="0"/>
            <c:bubble3D val="0"/>
            <c:spPr>
              <a:solidFill>
                <a:srgbClr val="99CC00"/>
              </a:solidFill>
              <a:ln w="13354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7E33-478B-8F0D-C7AED66B0CC0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  <a:ln w="13354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7E33-478B-8F0D-C7AED66B0CC0}"/>
              </c:ext>
            </c:extLst>
          </c:dPt>
          <c:dPt>
            <c:idx val="6"/>
            <c:invertIfNegative val="0"/>
            <c:bubble3D val="0"/>
            <c:spPr>
              <a:solidFill>
                <a:srgbClr val="CCFFFF"/>
              </a:solidFill>
              <a:ln w="13354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B-7E33-478B-8F0D-C7AED66B0CC0}"/>
              </c:ext>
            </c:extLst>
          </c:dPt>
          <c:dPt>
            <c:idx val="7"/>
            <c:invertIfNegative val="0"/>
            <c:bubble3D val="0"/>
            <c:spPr>
              <a:solidFill>
                <a:srgbClr val="FFCC99"/>
              </a:solidFill>
              <a:ln w="13354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D-7E33-478B-8F0D-C7AED66B0CC0}"/>
              </c:ext>
            </c:extLst>
          </c:dPt>
          <c:dPt>
            <c:idx val="8"/>
            <c:invertIfNegative val="0"/>
            <c:bubble3D val="0"/>
            <c:spPr>
              <a:solidFill>
                <a:srgbClr val="CC99FF"/>
              </a:solidFill>
              <a:ln w="13354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F-7E33-478B-8F0D-C7AED66B0CC0}"/>
              </c:ext>
            </c:extLst>
          </c:dPt>
          <c:dPt>
            <c:idx val="9"/>
            <c:invertIfNegative val="0"/>
            <c:bubble3D val="0"/>
            <c:spPr>
              <a:solidFill>
                <a:srgbClr val="FFFF99"/>
              </a:solidFill>
              <a:ln w="13354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1-7E33-478B-8F0D-C7AED66B0CC0}"/>
              </c:ext>
            </c:extLst>
          </c:dPt>
          <c:dLbls>
            <c:delete val="1"/>
          </c:dLbls>
          <c:cat>
            <c:strRef>
              <c:f>Sheet1!$A$2:$A$7</c:f>
              <c:strCache>
                <c:ptCount val="6"/>
                <c:pt idx="0">
                  <c:v>Colon and rectal</c:v>
                </c:pt>
                <c:pt idx="1">
                  <c:v>Oropharynx and oesophagus</c:v>
                </c:pt>
                <c:pt idx="2">
                  <c:v>Liver</c:v>
                </c:pt>
                <c:pt idx="3">
                  <c:v>Pancreas</c:v>
                </c:pt>
                <c:pt idx="4">
                  <c:v>Stomach</c:v>
                </c:pt>
                <c:pt idx="5">
                  <c:v>Other/unknown primary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95</c:v>
                </c:pt>
                <c:pt idx="1">
                  <c:v>51</c:v>
                </c:pt>
                <c:pt idx="2">
                  <c:v>17</c:v>
                </c:pt>
                <c:pt idx="3">
                  <c:v>17</c:v>
                </c:pt>
                <c:pt idx="4">
                  <c:v>15</c:v>
                </c:pt>
                <c:pt idx="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7E33-478B-8F0D-C7AED66B0CC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152888448"/>
        <c:axId val="152889984"/>
      </c:barChart>
      <c:catAx>
        <c:axId val="1528884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AU" sz="1400" b="0">
                    <a:latin typeface="Arial" panose="020B0604020202020204" pitchFamily="34" charset="0"/>
                    <a:cs typeface="Arial" panose="020B0604020202020204" pitchFamily="34" charset="0"/>
                  </a:rPr>
                  <a:t>Alimentary tract cancer type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5400000" vert="horz" anchor="ctr" anchorCtr="0"/>
          <a:lstStyle/>
          <a:p>
            <a:pPr>
              <a:defRPr sz="1472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528899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52889984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AU" sz="1400" b="0">
                    <a:latin typeface="Arial" panose="020B0604020202020204" pitchFamily="34" charset="0"/>
                    <a:cs typeface="Arial" panose="020B0604020202020204" pitchFamily="34" charset="0"/>
                  </a:rPr>
                  <a:t>Number of alimentary tract cancers</a:t>
                </a:r>
              </a:p>
            </c:rich>
          </c:tx>
          <c:layout>
            <c:manualLayout>
              <c:xMode val="edge"/>
              <c:yMode val="edge"/>
              <c:x val="3.1173228037319169E-2"/>
              <c:y val="0.2590724792519388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333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72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52888448"/>
        <c:crosses val="autoZero"/>
        <c:crossBetween val="between"/>
      </c:valAx>
      <c:spPr>
        <a:noFill/>
        <a:ln w="26708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392" b="1" i="0" u="none" strike="noStrike" baseline="0">
          <a:solidFill>
            <a:schemeClr val="tx1"/>
          </a:solidFill>
          <a:latin typeface="Arial Black"/>
          <a:ea typeface="Arial Black"/>
          <a:cs typeface="Arial Black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r>
              <a:rPr lang="en-AU" sz="1200"/>
              <a:t>Lymphoma - Children</a:t>
            </a:r>
          </a:p>
          <a:p>
            <a:pPr>
              <a:defRPr sz="1200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r>
              <a:rPr lang="en-AU" sz="1200" baseline="0"/>
              <a:t>n = 27 (63% children with de novo cancer)</a:t>
            </a:r>
            <a:endParaRPr lang="en-AU" sz="1200"/>
          </a:p>
        </c:rich>
      </c:tx>
      <c:layout>
        <c:manualLayout>
          <c:xMode val="edge"/>
          <c:yMode val="edge"/>
          <c:x val="0.23547708971994286"/>
          <c:y val="0"/>
        </c:manualLayout>
      </c:layout>
      <c:overlay val="0"/>
      <c:spPr>
        <a:noFill/>
        <a:ln w="14266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1632193626549968"/>
          <c:y val="0.13234742708326541"/>
          <c:w val="0.8243794932694859"/>
          <c:h val="0.683199423601466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Children</c:v>
                </c:pt>
              </c:strCache>
            </c:strRef>
          </c:tx>
          <c:spPr>
            <a:solidFill>
              <a:srgbClr val="0070C0"/>
            </a:solidFill>
            <a:ln w="7133">
              <a:solidFill>
                <a:schemeClr val="tx1"/>
              </a:solidFill>
              <a:prstDash val="solid"/>
            </a:ln>
          </c:spPr>
          <c:invertIfNegative val="0"/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5869-48AF-9E2D-5FECA057D6BF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5869-48AF-9E2D-5FECA057D6BF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5869-48AF-9E2D-5FECA057D6BF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5869-48AF-9E2D-5FECA057D6BF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5869-48AF-9E2D-5FECA057D6BF}"/>
              </c:ext>
            </c:extLst>
          </c:dPt>
          <c:dLbls>
            <c:delete val="1"/>
          </c:dLbls>
          <c:cat>
            <c:strRef>
              <c:f>Sheet1!$B$1:$G$1</c:f>
              <c:strCache>
                <c:ptCount val="6"/>
                <c:pt idx="0">
                  <c:v>&lt;3m</c:v>
                </c:pt>
                <c:pt idx="1">
                  <c:v>3m-&lt;1y</c:v>
                </c:pt>
                <c:pt idx="2">
                  <c:v>1-&lt;3y</c:v>
                </c:pt>
                <c:pt idx="3">
                  <c:v>3-&lt;5y</c:v>
                </c:pt>
                <c:pt idx="4">
                  <c:v>5-&lt;10y</c:v>
                </c:pt>
                <c:pt idx="5">
                  <c:v>&gt;=10y</c:v>
                </c:pt>
              </c:strCache>
            </c:strRef>
          </c:cat>
          <c:val>
            <c:numRef>
              <c:f>Sheet1!$B$2:$G$2</c:f>
              <c:numCache>
                <c:formatCode>0</c:formatCode>
                <c:ptCount val="6"/>
                <c:pt idx="0">
                  <c:v>1</c:v>
                </c:pt>
                <c:pt idx="1">
                  <c:v>4</c:v>
                </c:pt>
                <c:pt idx="2">
                  <c:v>7</c:v>
                </c:pt>
                <c:pt idx="3">
                  <c:v>3</c:v>
                </c:pt>
                <c:pt idx="4">
                  <c:v>5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869-48AF-9E2D-5FECA057D6B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axId val="151982080"/>
        <c:axId val="151983616"/>
      </c:barChart>
      <c:catAx>
        <c:axId val="1519820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AU" sz="1400" b="0">
                    <a:latin typeface="Arial" panose="020B0604020202020204" pitchFamily="34" charset="0"/>
                    <a:cs typeface="Arial" panose="020B0604020202020204" pitchFamily="34" charset="0"/>
                  </a:rPr>
                  <a:t>Time to diagnosis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ln w="1783">
            <a:solidFill>
              <a:schemeClr val="tx1"/>
            </a:solidFill>
            <a:prstDash val="solid"/>
          </a:ln>
        </c:spPr>
        <c:txPr>
          <a:bodyPr rot="5400000" vert="horz"/>
          <a:lstStyle/>
          <a:p>
            <a:pPr>
              <a:defRPr sz="1200" b="0" i="0" u="none" strike="noStrike" baseline="0">
                <a:solidFill>
                  <a:schemeClr val="tx1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defRPr>
            </a:pPr>
            <a:endParaRPr lang="en-US"/>
          </a:p>
        </c:txPr>
        <c:crossAx val="1519836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51983616"/>
        <c:scaling>
          <c:orientation val="minMax"/>
          <c:max val="20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1400" b="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AU" sz="1400" b="0">
                    <a:latin typeface="Arial" panose="020B0604020202020204" pitchFamily="34" charset="0"/>
                    <a:cs typeface="Arial" panose="020B0604020202020204" pitchFamily="34" charset="0"/>
                  </a:rPr>
                  <a:t>Number</a:t>
                </a:r>
                <a:r>
                  <a:rPr lang="en-AU" sz="1400" b="0" baseline="0">
                    <a:latin typeface="Arial" panose="020B0604020202020204" pitchFamily="34" charset="0"/>
                    <a:cs typeface="Arial" panose="020B0604020202020204" pitchFamily="34" charset="0"/>
                  </a:rPr>
                  <a:t> of lymphoma</a:t>
                </a:r>
                <a:endParaRPr lang="en-AU" sz="1400" b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c:rich>
          </c:tx>
          <c:overlay val="0"/>
        </c:title>
        <c:numFmt formatCode="0" sourceLinked="1"/>
        <c:majorTickMark val="out"/>
        <c:minorTickMark val="none"/>
        <c:tickLblPos val="nextTo"/>
        <c:spPr>
          <a:ln w="17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11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151982080"/>
        <c:crosses val="autoZero"/>
        <c:crossBetween val="between"/>
        <c:majorUnit val="5"/>
        <c:minorUnit val="1"/>
      </c:valAx>
      <c:spPr>
        <a:noFill/>
        <a:ln w="14266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11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r>
              <a:rPr lang="en-AU" sz="1200"/>
              <a:t>Lymphoma - Adults</a:t>
            </a:r>
          </a:p>
          <a:p>
            <a:pPr>
              <a:defRPr sz="1200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r>
              <a:rPr lang="en-AU" sz="1200" baseline="0"/>
              <a:t>n= 124 </a:t>
            </a:r>
            <a:r>
              <a:rPr lang="en-AU" sz="1200"/>
              <a:t> (22% adults with de novo cancer)</a:t>
            </a:r>
          </a:p>
        </c:rich>
      </c:tx>
      <c:layout>
        <c:manualLayout>
          <c:xMode val="edge"/>
          <c:yMode val="edge"/>
          <c:x val="0.26269813055735325"/>
          <c:y val="4.3400636688665714E-3"/>
        </c:manualLayout>
      </c:layout>
      <c:overlay val="0"/>
      <c:spPr>
        <a:noFill/>
        <a:ln w="14291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724268825441967"/>
          <c:y val="0.12853238882728996"/>
          <c:w val="0.86217190746685723"/>
          <c:h val="0.649209594742977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Adults</c:v>
                </c:pt>
              </c:strCache>
            </c:strRef>
          </c:tx>
          <c:spPr>
            <a:solidFill>
              <a:srgbClr val="AA451C"/>
            </a:solidFill>
            <a:ln w="9525" cap="flat" cmpd="sng" algn="ctr">
              <a:solidFill>
                <a:schemeClr val="tx1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Sheet1!$B$1:$G$1</c:f>
              <c:strCache>
                <c:ptCount val="6"/>
                <c:pt idx="0">
                  <c:v>&lt;3m</c:v>
                </c:pt>
                <c:pt idx="1">
                  <c:v>3m-&lt;1y</c:v>
                </c:pt>
                <c:pt idx="2">
                  <c:v>1-&lt;3y</c:v>
                </c:pt>
                <c:pt idx="3">
                  <c:v>3-&lt;5y</c:v>
                </c:pt>
                <c:pt idx="4">
                  <c:v>5-&lt;10y</c:v>
                </c:pt>
                <c:pt idx="5">
                  <c:v>&gt;=10y</c:v>
                </c:pt>
              </c:strCache>
            </c:strRef>
          </c:cat>
          <c:val>
            <c:numRef>
              <c:f>Sheet1!$B$2:$G$2</c:f>
              <c:numCache>
                <c:formatCode>0</c:formatCode>
                <c:ptCount val="6"/>
                <c:pt idx="0">
                  <c:v>6</c:v>
                </c:pt>
                <c:pt idx="1">
                  <c:v>19</c:v>
                </c:pt>
                <c:pt idx="2">
                  <c:v>27</c:v>
                </c:pt>
                <c:pt idx="3">
                  <c:v>19</c:v>
                </c:pt>
                <c:pt idx="4">
                  <c:v>40</c:v>
                </c:pt>
                <c:pt idx="5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E0-465C-941E-85B7CF6730D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axId val="152110208"/>
        <c:axId val="152111744"/>
      </c:barChart>
      <c:catAx>
        <c:axId val="1521102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AU" sz="1400" b="0">
                    <a:latin typeface="Arial" panose="020B0604020202020204" pitchFamily="34" charset="0"/>
                    <a:cs typeface="Arial" panose="020B0604020202020204" pitchFamily="34" charset="0"/>
                  </a:rPr>
                  <a:t>Time to diagnosis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ln w="1786">
            <a:solidFill>
              <a:schemeClr val="tx1"/>
            </a:solidFill>
            <a:prstDash val="solid"/>
          </a:ln>
        </c:spPr>
        <c:txPr>
          <a:bodyPr rot="5400000" vert="horz"/>
          <a:lstStyle/>
          <a:p>
            <a:pPr>
              <a:defRPr sz="1200" b="0" i="0" u="none" strike="noStrike" baseline="0">
                <a:solidFill>
                  <a:schemeClr val="tx1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defRPr>
            </a:pPr>
            <a:endParaRPr lang="en-US"/>
          </a:p>
        </c:txPr>
        <c:crossAx val="152111744"/>
        <c:crosses val="autoZero"/>
        <c:auto val="1"/>
        <c:lblAlgn val="ctr"/>
        <c:lblOffset val="200"/>
        <c:tickLblSkip val="1"/>
        <c:tickMarkSkip val="5"/>
        <c:noMultiLvlLbl val="0"/>
      </c:catAx>
      <c:valAx>
        <c:axId val="152111744"/>
        <c:scaling>
          <c:orientation val="minMax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1400" b="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AU" sz="1400" b="0">
                    <a:latin typeface="Arial" panose="020B0604020202020204" pitchFamily="34" charset="0"/>
                    <a:cs typeface="Arial" panose="020B0604020202020204" pitchFamily="34" charset="0"/>
                  </a:rPr>
                  <a:t>Number of lymphoma</a:t>
                </a:r>
              </a:p>
            </c:rich>
          </c:tx>
          <c:overlay val="0"/>
        </c:title>
        <c:numFmt formatCode="0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52110208"/>
        <c:crosses val="autoZero"/>
        <c:crossBetween val="between"/>
        <c:majorUnit val="5"/>
        <c:minorUnit val="1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42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r>
              <a:rPr lang="en-AU" sz="1200"/>
              <a:t>Genitourinary Cancers</a:t>
            </a:r>
          </a:p>
          <a:p>
            <a:pPr>
              <a:defRPr sz="1200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r>
              <a:rPr lang="en-AU" sz="1200"/>
              <a:t>Time</a:t>
            </a:r>
            <a:r>
              <a:rPr lang="en-AU" sz="1200" baseline="0"/>
              <a:t> </a:t>
            </a:r>
            <a:r>
              <a:rPr lang="en-AU" sz="1200" b="1" baseline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</a:t>
            </a:r>
            <a:r>
              <a:rPr lang="en-AU" sz="1200" baseline="0"/>
              <a:t> Diagnosis</a:t>
            </a:r>
          </a:p>
          <a:p>
            <a:pPr>
              <a:defRPr sz="1200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r>
              <a:rPr lang="en-AU" sz="1200" baseline="0"/>
              <a:t>101 (106 cancers)/599 (17% de novo pts)</a:t>
            </a:r>
            <a:endParaRPr lang="en-AU" sz="1200"/>
          </a:p>
        </c:rich>
      </c:tx>
      <c:layout>
        <c:manualLayout>
          <c:xMode val="edge"/>
          <c:yMode val="edge"/>
          <c:x val="0.23547714663508321"/>
          <c:y val="0"/>
        </c:manualLayout>
      </c:layout>
      <c:overlay val="0"/>
      <c:spPr>
        <a:noFill/>
        <a:ln w="14266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3408323716790962"/>
          <c:y val="0.10307163091943383"/>
          <c:w val="0.80408086366673159"/>
          <c:h val="0.620951430233242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Genitourinary</c:v>
                </c:pt>
              </c:strCache>
            </c:strRef>
          </c:tx>
          <c:spPr>
            <a:solidFill>
              <a:schemeClr val="accent1"/>
            </a:solidFill>
            <a:ln w="7133">
              <a:solidFill>
                <a:schemeClr val="tx1"/>
              </a:solidFill>
              <a:prstDash val="solid"/>
            </a:ln>
          </c:spPr>
          <c:invertIfNegative val="0"/>
          <c:dPt>
            <c:idx val="1"/>
            <c:invertIfNegative val="0"/>
            <c:bubble3D val="0"/>
            <c:spPr>
              <a:solidFill>
                <a:schemeClr val="bg2"/>
              </a:solidFill>
              <a:ln w="7133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5FC4-4565-9689-CDAD844C6CF2}"/>
              </c:ext>
            </c:extLst>
          </c:dPt>
          <c:dPt>
            <c:idx val="2"/>
            <c:invertIfNegative val="0"/>
            <c:bubble3D val="0"/>
            <c:spPr>
              <a:solidFill>
                <a:srgbClr val="FF99CC"/>
              </a:solidFill>
              <a:ln w="7133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5FC4-4565-9689-CDAD844C6CF2}"/>
              </c:ext>
            </c:extLst>
          </c:dPt>
          <c:dPt>
            <c:idx val="3"/>
            <c:invertIfNegative val="0"/>
            <c:bubble3D val="0"/>
            <c:spPr>
              <a:solidFill>
                <a:srgbClr val="FF9900"/>
              </a:solidFill>
              <a:ln w="7133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5FC4-4565-9689-CDAD844C6CF2}"/>
              </c:ext>
            </c:extLst>
          </c:dPt>
          <c:dPt>
            <c:idx val="4"/>
            <c:invertIfNegative val="0"/>
            <c:bubble3D val="0"/>
            <c:spPr>
              <a:solidFill>
                <a:srgbClr val="FFFF99"/>
              </a:solidFill>
              <a:ln w="7133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5FC4-4565-9689-CDAD844C6CF2}"/>
              </c:ext>
            </c:extLst>
          </c:dPt>
          <c:dPt>
            <c:idx val="5"/>
            <c:invertIfNegative val="0"/>
            <c:bubble3D val="0"/>
            <c:spPr>
              <a:solidFill>
                <a:srgbClr val="CCFFCC"/>
              </a:solidFill>
              <a:ln w="7133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5FC4-4565-9689-CDAD844C6CF2}"/>
              </c:ext>
            </c:extLst>
          </c:dPt>
          <c:dLbls>
            <c:delete val="1"/>
          </c:dLbls>
          <c:cat>
            <c:strRef>
              <c:f>Sheet1!$B$1:$G$1</c:f>
              <c:strCache>
                <c:ptCount val="6"/>
                <c:pt idx="0">
                  <c:v>&lt;3m</c:v>
                </c:pt>
                <c:pt idx="1">
                  <c:v>3m-&lt;1y</c:v>
                </c:pt>
                <c:pt idx="2">
                  <c:v>1-&lt;3y</c:v>
                </c:pt>
                <c:pt idx="3">
                  <c:v>3-&lt;5y</c:v>
                </c:pt>
                <c:pt idx="4">
                  <c:v>5-&lt;10y</c:v>
                </c:pt>
                <c:pt idx="5">
                  <c:v>&gt;=10y</c:v>
                </c:pt>
              </c:strCache>
            </c:strRef>
          </c:cat>
          <c:val>
            <c:numRef>
              <c:f>Sheet1!$B$2:$G$2</c:f>
              <c:numCache>
                <c:formatCode>0</c:formatCode>
                <c:ptCount val="6"/>
                <c:pt idx="0">
                  <c:v>5</c:v>
                </c:pt>
                <c:pt idx="1">
                  <c:v>5</c:v>
                </c:pt>
                <c:pt idx="2">
                  <c:v>17</c:v>
                </c:pt>
                <c:pt idx="3">
                  <c:v>7</c:v>
                </c:pt>
                <c:pt idx="4">
                  <c:v>21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FC4-4565-9689-CDAD844C6CF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axId val="151982080"/>
        <c:axId val="151983616"/>
      </c:barChart>
      <c:catAx>
        <c:axId val="1519820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AU" sz="1400" b="0">
                    <a:latin typeface="Arial" panose="020B0604020202020204" pitchFamily="34" charset="0"/>
                    <a:cs typeface="Arial" panose="020B0604020202020204" pitchFamily="34" charset="0"/>
                  </a:rPr>
                  <a:t>Time</a:t>
                </a:r>
                <a:r>
                  <a:rPr lang="en-AU" sz="1400" b="0" baseline="0">
                    <a:latin typeface="Arial" panose="020B0604020202020204" pitchFamily="34" charset="0"/>
                    <a:cs typeface="Arial" panose="020B0604020202020204" pitchFamily="34" charset="0"/>
                  </a:rPr>
                  <a:t> to diagnosis</a:t>
                </a:r>
                <a:endParaRPr lang="en-AU" sz="1400" b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c:rich>
          </c:tx>
          <c:layout>
            <c:manualLayout>
              <c:xMode val="edge"/>
              <c:yMode val="edge"/>
              <c:x val="0.38491775858376298"/>
              <c:y val="0.9454725618722102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1783">
            <a:solidFill>
              <a:schemeClr val="tx1"/>
            </a:solidFill>
            <a:prstDash val="solid"/>
          </a:ln>
        </c:spPr>
        <c:txPr>
          <a:bodyPr rot="5400000" vert="horz"/>
          <a:lstStyle/>
          <a:p>
            <a:pPr>
              <a:defRPr sz="1200" b="0" i="0" u="none" strike="noStrike" baseline="0">
                <a:solidFill>
                  <a:schemeClr val="tx1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defRPr>
            </a:pPr>
            <a:endParaRPr lang="en-US"/>
          </a:p>
        </c:txPr>
        <c:crossAx val="1519836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51983616"/>
        <c:scaling>
          <c:orientation val="minMax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1400" b="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AU" sz="1400" b="0">
                    <a:latin typeface="Arial" panose="020B0604020202020204" pitchFamily="34" charset="0"/>
                    <a:cs typeface="Arial" panose="020B0604020202020204" pitchFamily="34" charset="0"/>
                  </a:rPr>
                  <a:t>Number of genitourinary cancers</a:t>
                </a:r>
              </a:p>
            </c:rich>
          </c:tx>
          <c:overlay val="0"/>
        </c:title>
        <c:numFmt formatCode="0" sourceLinked="1"/>
        <c:majorTickMark val="out"/>
        <c:minorTickMark val="none"/>
        <c:tickLblPos val="nextTo"/>
        <c:spPr>
          <a:ln w="17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11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151982080"/>
        <c:crosses val="autoZero"/>
        <c:crossBetween val="between"/>
        <c:majorUnit val="5"/>
        <c:minorUnit val="0.4"/>
      </c:valAx>
      <c:spPr>
        <a:noFill/>
        <a:ln w="14266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11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r>
              <a:rPr lang="en-AU" sz="1200"/>
              <a:t>Genitourinary Cancers</a:t>
            </a:r>
          </a:p>
          <a:p>
            <a:pPr>
              <a:defRPr sz="1200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r>
              <a:rPr lang="en-AU" sz="1200" baseline="0"/>
              <a:t>101 (106 cancers)</a:t>
            </a:r>
            <a:r>
              <a:rPr lang="en-AU" sz="1200"/>
              <a:t>/599 (17% de novo pts)</a:t>
            </a:r>
          </a:p>
        </c:rich>
      </c:tx>
      <c:layout>
        <c:manualLayout>
          <c:xMode val="edge"/>
          <c:yMode val="edge"/>
          <c:x val="0.26269813055735325"/>
          <c:y val="4.3400636688665714E-3"/>
        </c:manualLayout>
      </c:layout>
      <c:overlay val="0"/>
      <c:spPr>
        <a:noFill/>
        <a:ln w="14291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724268825441967"/>
          <c:y val="0.12853238882728996"/>
          <c:w val="0.86217190746685723"/>
          <c:h val="0.5662618015231042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Genitourinary</c:v>
                </c:pt>
              </c:strCache>
            </c:strRef>
          </c:tx>
          <c:spPr>
            <a:solidFill>
              <a:srgbClr val="FFC000"/>
            </a:solidFill>
            <a:ln w="9525" cap="flat" cmpd="sng" algn="ctr">
              <a:solidFill>
                <a:schemeClr val="accent4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Sheet1!$B$1:$L$1</c:f>
              <c:strCache>
                <c:ptCount val="11"/>
                <c:pt idx="0">
                  <c:v>Alcohol</c:v>
                </c:pt>
                <c:pt idx="1">
                  <c:v>Hepatitis C</c:v>
                </c:pt>
                <c:pt idx="2">
                  <c:v>Malignancy</c:v>
                </c:pt>
                <c:pt idx="3">
                  <c:v>PSC</c:v>
                </c:pt>
                <c:pt idx="4">
                  <c:v>Other</c:v>
                </c:pt>
                <c:pt idx="5">
                  <c:v>Metabolic</c:v>
                </c:pt>
                <c:pt idx="6">
                  <c:v>Fulminant</c:v>
                </c:pt>
                <c:pt idx="7">
                  <c:v>Hepatitis B</c:v>
                </c:pt>
                <c:pt idx="8">
                  <c:v>PBC</c:v>
                </c:pt>
                <c:pt idx="9">
                  <c:v>Crypogenic cirrhosis</c:v>
                </c:pt>
                <c:pt idx="10">
                  <c:v>Autoimmune</c:v>
                </c:pt>
              </c:strCache>
            </c:strRef>
          </c:cat>
          <c:val>
            <c:numRef>
              <c:f>Sheet1!$B$2:$L$2</c:f>
              <c:numCache>
                <c:formatCode>General</c:formatCode>
                <c:ptCount val="11"/>
                <c:pt idx="0">
                  <c:v>26</c:v>
                </c:pt>
                <c:pt idx="1">
                  <c:v>22</c:v>
                </c:pt>
                <c:pt idx="2">
                  <c:v>19</c:v>
                </c:pt>
                <c:pt idx="3">
                  <c:v>14</c:v>
                </c:pt>
                <c:pt idx="4">
                  <c:v>12</c:v>
                </c:pt>
                <c:pt idx="5">
                  <c:v>10</c:v>
                </c:pt>
                <c:pt idx="6">
                  <c:v>8</c:v>
                </c:pt>
                <c:pt idx="7">
                  <c:v>8</c:v>
                </c:pt>
                <c:pt idx="8">
                  <c:v>7</c:v>
                </c:pt>
                <c:pt idx="9">
                  <c:v>4</c:v>
                </c:pt>
                <c:pt idx="1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2E-481B-B4FA-3EA14CBCF27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axId val="152110208"/>
        <c:axId val="152111744"/>
      </c:barChart>
      <c:catAx>
        <c:axId val="1521102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AU" sz="1400" b="0">
                    <a:latin typeface="Arial" panose="020B0604020202020204" pitchFamily="34" charset="0"/>
                    <a:cs typeface="Arial" panose="020B0604020202020204" pitchFamily="34" charset="0"/>
                  </a:rPr>
                  <a:t>Pre-transplant</a:t>
                </a:r>
                <a:r>
                  <a:rPr lang="en-AU" sz="1400" b="0" baseline="0">
                    <a:latin typeface="Arial" panose="020B0604020202020204" pitchFamily="34" charset="0"/>
                    <a:cs typeface="Arial" panose="020B0604020202020204" pitchFamily="34" charset="0"/>
                  </a:rPr>
                  <a:t> diagnosis</a:t>
                </a:r>
                <a:endParaRPr lang="en-AU" sz="1400" b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c:rich>
          </c:tx>
          <c:layout>
            <c:manualLayout>
              <c:xMode val="edge"/>
              <c:yMode val="edge"/>
              <c:x val="0.30230122652121155"/>
              <c:y val="0.9460839344070827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1786">
            <a:solidFill>
              <a:schemeClr val="tx1"/>
            </a:solidFill>
            <a:prstDash val="solid"/>
          </a:ln>
        </c:spPr>
        <c:txPr>
          <a:bodyPr rot="5400000" vert="horz"/>
          <a:lstStyle/>
          <a:p>
            <a:pPr>
              <a:defRPr sz="1200" b="0" i="0" u="none" strike="noStrike" baseline="0">
                <a:solidFill>
                  <a:schemeClr val="tx1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defRPr>
            </a:pPr>
            <a:endParaRPr lang="en-US"/>
          </a:p>
        </c:txPr>
        <c:crossAx val="152111744"/>
        <c:crosses val="autoZero"/>
        <c:auto val="1"/>
        <c:lblAlgn val="ctr"/>
        <c:lblOffset val="200"/>
        <c:tickLblSkip val="1"/>
        <c:tickMarkSkip val="5"/>
        <c:noMultiLvlLbl val="0"/>
      </c:catAx>
      <c:valAx>
        <c:axId val="152111744"/>
        <c:scaling>
          <c:orientation val="minMax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1400" b="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AU" sz="1400" b="0">
                    <a:latin typeface="Arial" panose="020B0604020202020204" pitchFamily="34" charset="0"/>
                    <a:cs typeface="Arial" panose="020B0604020202020204" pitchFamily="34" charset="0"/>
                  </a:rPr>
                  <a:t>Number of genitourinary cancers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52110208"/>
        <c:crosses val="autoZero"/>
        <c:crossBetween val="between"/>
        <c:majorUnit val="2"/>
        <c:minorUnit val="0.4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42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959193602144568E-2"/>
          <c:y val="2.7311303646000124E-2"/>
          <c:w val="0.89505982310209276"/>
          <c:h val="0.713909313106624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Genitourinary</c:v>
                </c:pt>
              </c:strCache>
            </c:strRef>
          </c:tx>
          <c:spPr>
            <a:solidFill>
              <a:schemeClr val="accent1"/>
            </a:solidFill>
            <a:ln w="13354">
              <a:solidFill>
                <a:schemeClr val="tx1"/>
              </a:solidFill>
              <a:prstDash val="solid"/>
            </a:ln>
          </c:spPr>
          <c:invertIfNegative val="0"/>
          <c:dPt>
            <c:idx val="1"/>
            <c:invertIfNegative val="0"/>
            <c:bubble3D val="0"/>
            <c:spPr>
              <a:solidFill>
                <a:srgbClr val="800080"/>
              </a:solidFill>
              <a:ln w="13354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F065-440D-B9C3-0D93A05C2E23}"/>
              </c:ext>
            </c:extLst>
          </c:dPt>
          <c:dPt>
            <c:idx val="2"/>
            <c:invertIfNegative val="0"/>
            <c:bubble3D val="0"/>
            <c:spPr>
              <a:solidFill>
                <a:srgbClr val="969696"/>
              </a:solidFill>
              <a:ln w="13354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F065-440D-B9C3-0D93A05C2E23}"/>
              </c:ext>
            </c:extLst>
          </c:dPt>
          <c:dPt>
            <c:idx val="3"/>
            <c:invertIfNegative val="0"/>
            <c:bubble3D val="0"/>
            <c:spPr>
              <a:solidFill>
                <a:srgbClr val="FF99CC"/>
              </a:solidFill>
              <a:ln w="13354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F065-440D-B9C3-0D93A05C2E23}"/>
              </c:ext>
            </c:extLst>
          </c:dPt>
          <c:dPt>
            <c:idx val="4"/>
            <c:invertIfNegative val="0"/>
            <c:bubble3D val="0"/>
            <c:spPr>
              <a:solidFill>
                <a:srgbClr val="99CC00"/>
              </a:solidFill>
              <a:ln w="13354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F065-440D-B9C3-0D93A05C2E23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  <a:ln w="13354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F065-440D-B9C3-0D93A05C2E23}"/>
              </c:ext>
            </c:extLst>
          </c:dPt>
          <c:dPt>
            <c:idx val="6"/>
            <c:invertIfNegative val="0"/>
            <c:bubble3D val="0"/>
            <c:spPr>
              <a:solidFill>
                <a:srgbClr val="CCFFFF"/>
              </a:solidFill>
              <a:ln w="13354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B-F065-440D-B9C3-0D93A05C2E23}"/>
              </c:ext>
            </c:extLst>
          </c:dPt>
          <c:dPt>
            <c:idx val="7"/>
            <c:invertIfNegative val="0"/>
            <c:bubble3D val="0"/>
            <c:spPr>
              <a:solidFill>
                <a:srgbClr val="FFCC99"/>
              </a:solidFill>
              <a:ln w="13354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D-F065-440D-B9C3-0D93A05C2E23}"/>
              </c:ext>
            </c:extLst>
          </c:dPt>
          <c:dPt>
            <c:idx val="8"/>
            <c:invertIfNegative val="0"/>
            <c:bubble3D val="0"/>
            <c:spPr>
              <a:solidFill>
                <a:srgbClr val="CC99FF"/>
              </a:solidFill>
              <a:ln w="13354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F-F065-440D-B9C3-0D93A05C2E23}"/>
              </c:ext>
            </c:extLst>
          </c:dPt>
          <c:dPt>
            <c:idx val="9"/>
            <c:invertIfNegative val="0"/>
            <c:bubble3D val="0"/>
            <c:spPr>
              <a:solidFill>
                <a:srgbClr val="FFFF99"/>
              </a:solidFill>
              <a:ln w="13354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1-F065-440D-B9C3-0D93A05C2E23}"/>
              </c:ext>
            </c:extLst>
          </c:dPt>
          <c:dPt>
            <c:idx val="12"/>
            <c:invertIfNegative val="0"/>
            <c:bubble3D val="0"/>
            <c:spPr>
              <a:solidFill>
                <a:srgbClr val="FFCC00"/>
              </a:solidFill>
              <a:ln w="13354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3-F065-440D-B9C3-0D93A05C2E23}"/>
              </c:ext>
            </c:extLst>
          </c:dPt>
          <c:dLbls>
            <c:delete val="1"/>
          </c:dLbls>
          <c:cat>
            <c:strRef>
              <c:f>Sheet1!$A$2:$A$10</c:f>
              <c:strCache>
                <c:ptCount val="9"/>
                <c:pt idx="0">
                  <c:v>Prostate</c:v>
                </c:pt>
                <c:pt idx="1">
                  <c:v>Kidney</c:v>
                </c:pt>
                <c:pt idx="2">
                  <c:v>Bladder</c:v>
                </c:pt>
                <c:pt idx="3">
                  <c:v>Cervix</c:v>
                </c:pt>
                <c:pt idx="4">
                  <c:v>Uterus</c:v>
                </c:pt>
                <c:pt idx="5">
                  <c:v>Testis</c:v>
                </c:pt>
                <c:pt idx="6">
                  <c:v>Vagina</c:v>
                </c:pt>
                <c:pt idx="7">
                  <c:v>Urethra</c:v>
                </c:pt>
                <c:pt idx="8">
                  <c:v>Ovary</c:v>
                </c:pt>
              </c:strCache>
            </c:strRef>
          </c:cat>
          <c:val>
            <c:numRef>
              <c:f>Sheet1!$B$2:$B$10</c:f>
              <c:numCache>
                <c:formatCode>0</c:formatCode>
                <c:ptCount val="9"/>
                <c:pt idx="0">
                  <c:v>42</c:v>
                </c:pt>
                <c:pt idx="1">
                  <c:v>21</c:v>
                </c:pt>
                <c:pt idx="2">
                  <c:v>16</c:v>
                </c:pt>
                <c:pt idx="3">
                  <c:v>11</c:v>
                </c:pt>
                <c:pt idx="4">
                  <c:v>4</c:v>
                </c:pt>
                <c:pt idx="5">
                  <c:v>3</c:v>
                </c:pt>
                <c:pt idx="6">
                  <c:v>3</c:v>
                </c:pt>
                <c:pt idx="7">
                  <c:v>2</c:v>
                </c:pt>
                <c:pt idx="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F065-440D-B9C3-0D93A05C2E2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6"/>
        <c:axId val="152357120"/>
        <c:axId val="152363008"/>
      </c:barChart>
      <c:catAx>
        <c:axId val="1523571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AU" sz="1400" b="0">
                    <a:latin typeface="Arial" panose="020B0604020202020204" pitchFamily="34" charset="0"/>
                    <a:cs typeface="Arial" panose="020B0604020202020204" pitchFamily="34" charset="0"/>
                  </a:rPr>
                  <a:t>Type of genitourinary cancer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ln w="3338">
            <a:solidFill>
              <a:schemeClr val="tx1"/>
            </a:solidFill>
            <a:prstDash val="solid"/>
          </a:ln>
        </c:spPr>
        <c:txPr>
          <a:bodyPr rot="5400000" vert="horz" anchor="ctr" anchorCtr="1"/>
          <a:lstStyle/>
          <a:p>
            <a:pPr>
              <a:defRPr sz="14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52363008"/>
        <c:crosses val="autoZero"/>
        <c:auto val="1"/>
        <c:lblAlgn val="ctr"/>
        <c:lblOffset val="100"/>
        <c:tickMarkSkip val="1"/>
        <c:noMultiLvlLbl val="0"/>
      </c:catAx>
      <c:valAx>
        <c:axId val="152363008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AU" sz="1400" b="0">
                    <a:latin typeface="Arial" panose="020B0604020202020204" pitchFamily="34" charset="0"/>
                    <a:cs typeface="Arial" panose="020B0604020202020204" pitchFamily="34" charset="0"/>
                  </a:rPr>
                  <a:t>Number</a:t>
                </a:r>
                <a:r>
                  <a:rPr lang="en-AU" sz="1400" b="0" baseline="0">
                    <a:latin typeface="Arial" panose="020B0604020202020204" pitchFamily="34" charset="0"/>
                    <a:cs typeface="Arial" panose="020B0604020202020204" pitchFamily="34" charset="0"/>
                  </a:rPr>
                  <a:t> of genitourinary cancers</a:t>
                </a:r>
                <a:endParaRPr lang="en-AU" sz="1400" b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c:rich>
          </c:tx>
          <c:overlay val="0"/>
        </c:title>
        <c:numFmt formatCode="0" sourceLinked="1"/>
        <c:majorTickMark val="out"/>
        <c:minorTickMark val="none"/>
        <c:tickLblPos val="nextTo"/>
        <c:spPr>
          <a:ln w="3338">
            <a:solidFill>
              <a:schemeClr val="tx1"/>
            </a:solidFill>
            <a:prstDash val="solid"/>
          </a:ln>
        </c:spPr>
        <c:txPr>
          <a:bodyPr rot="5400000" vert="horz" anchor="ctr" anchorCtr="1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52357120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392" b="1" i="0" u="none" strike="noStrike" baseline="0">
          <a:solidFill>
            <a:schemeClr val="tx1"/>
          </a:solidFill>
          <a:latin typeface="Arial Black"/>
          <a:ea typeface="Arial Black"/>
          <a:cs typeface="Arial Black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Respiratory cancers</a:t>
            </a:r>
          </a:p>
          <a:p>
            <a:pPr>
              <a:defRPr/>
            </a:pPr>
            <a:r>
              <a:rPr lang="en-US"/>
              <a:t>83 (84 cancers)/599</a:t>
            </a:r>
            <a:r>
              <a:rPr lang="en-US" baseline="0"/>
              <a:t> pts </a:t>
            </a:r>
            <a:r>
              <a:rPr lang="en-US"/>
              <a:t>(14%)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3165233898814169"/>
          <c:y val="4.2873300025487372E-2"/>
          <c:w val="0.85835016009376819"/>
          <c:h val="0.713909313106624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Respiratory</c:v>
                </c:pt>
              </c:strCache>
            </c:strRef>
          </c:tx>
          <c:spPr>
            <a:solidFill>
              <a:srgbClr val="ED7D31"/>
            </a:solidFill>
            <a:ln w="13354">
              <a:solidFill>
                <a:schemeClr val="tx1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6AA2-46F1-BA07-E830CE6AF6D7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6AA2-46F1-BA07-E830CE6AF6D7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6AA2-46F1-BA07-E830CE6AF6D7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6AA2-46F1-BA07-E830CE6AF6D7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6AA2-46F1-BA07-E830CE6AF6D7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6AA2-46F1-BA07-E830CE6AF6D7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6AA2-46F1-BA07-E830CE6AF6D7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6AA2-46F1-BA07-E830CE6AF6D7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6AA2-46F1-BA07-E830CE6AF6D7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6AA2-46F1-BA07-E830CE6AF6D7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A-6AA2-46F1-BA07-E830CE6AF6D7}"/>
              </c:ext>
            </c:extLst>
          </c:dPt>
          <c:dLbls>
            <c:delete val="1"/>
          </c:dLbls>
          <c:cat>
            <c:strRef>
              <c:f>Sheet1!$B$1:$L$1</c:f>
              <c:strCache>
                <c:ptCount val="11"/>
                <c:pt idx="0">
                  <c:v>Hepatitis C</c:v>
                </c:pt>
                <c:pt idx="1">
                  <c:v>Malignancy</c:v>
                </c:pt>
                <c:pt idx="2">
                  <c:v>Alcohol</c:v>
                </c:pt>
                <c:pt idx="3">
                  <c:v>PSC</c:v>
                </c:pt>
                <c:pt idx="4">
                  <c:v>Hepatitis B</c:v>
                </c:pt>
                <c:pt idx="5">
                  <c:v>PBC</c:v>
                </c:pt>
                <c:pt idx="6">
                  <c:v>Fulminant</c:v>
                </c:pt>
                <c:pt idx="7">
                  <c:v>Metabolic</c:v>
                </c:pt>
                <c:pt idx="8">
                  <c:v>Autoimmune</c:v>
                </c:pt>
                <c:pt idx="9">
                  <c:v>Other</c:v>
                </c:pt>
                <c:pt idx="10">
                  <c:v>Cryptogenic</c:v>
                </c:pt>
              </c:strCache>
            </c:strRef>
          </c:cat>
          <c:val>
            <c:numRef>
              <c:f>Sheet1!$B$2:$L$2</c:f>
              <c:numCache>
                <c:formatCode>0</c:formatCode>
                <c:ptCount val="11"/>
                <c:pt idx="0" formatCode="General">
                  <c:v>36</c:v>
                </c:pt>
                <c:pt idx="1">
                  <c:v>32</c:v>
                </c:pt>
                <c:pt idx="2" formatCode="General">
                  <c:v>30</c:v>
                </c:pt>
                <c:pt idx="3" formatCode="General">
                  <c:v>6</c:v>
                </c:pt>
                <c:pt idx="4" formatCode="General">
                  <c:v>7</c:v>
                </c:pt>
                <c:pt idx="5" formatCode="General">
                  <c:v>5</c:v>
                </c:pt>
                <c:pt idx="6" formatCode="General">
                  <c:v>4</c:v>
                </c:pt>
                <c:pt idx="7" formatCode="General">
                  <c:v>5</c:v>
                </c:pt>
                <c:pt idx="8" formatCode="General">
                  <c:v>2</c:v>
                </c:pt>
                <c:pt idx="9" formatCode="General">
                  <c:v>5</c:v>
                </c:pt>
                <c:pt idx="10" formatCode="General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6AA2-46F1-BA07-E830CE6AF6D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6"/>
        <c:axId val="152984960"/>
        <c:axId val="152986752"/>
      </c:barChart>
      <c:catAx>
        <c:axId val="1529849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0"/>
                </a:pPr>
                <a:r>
                  <a:rPr lang="en-AU" sz="1400" b="0"/>
                  <a:t>Pre-transplant diagnosis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ln w="3338">
            <a:solidFill>
              <a:schemeClr val="tx1"/>
            </a:solidFill>
            <a:prstDash val="solid"/>
          </a:ln>
        </c:spPr>
        <c:txPr>
          <a:bodyPr rot="5400000" vert="horz"/>
          <a:lstStyle/>
          <a:p>
            <a:pPr>
              <a:defRPr b="0"/>
            </a:pPr>
            <a:endParaRPr lang="en-US"/>
          </a:p>
        </c:txPr>
        <c:crossAx val="152986752"/>
        <c:crosses val="autoZero"/>
        <c:auto val="1"/>
        <c:lblAlgn val="ctr"/>
        <c:lblOffset val="100"/>
        <c:tickMarkSkip val="1"/>
        <c:noMultiLvlLbl val="0"/>
      </c:catAx>
      <c:valAx>
        <c:axId val="152986752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0"/>
                </a:pPr>
                <a:r>
                  <a:rPr lang="en-AU" sz="1400" b="0"/>
                  <a:t>Number of respiratory cancers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ln w="3338">
            <a:solidFill>
              <a:schemeClr val="tx1"/>
            </a:solidFill>
            <a:prstDash val="solid"/>
          </a:ln>
        </c:spPr>
        <c:txPr>
          <a:bodyPr rot="5400000" vert="horz"/>
          <a:lstStyle/>
          <a:p>
            <a:pPr>
              <a:defRPr/>
            </a:pPr>
            <a:endParaRPr lang="en-US"/>
          </a:p>
        </c:txPr>
        <c:crossAx val="152984960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 b="1" i="0" u="none" strike="noStrike" baseline="0">
          <a:solidFill>
            <a:schemeClr val="tx1"/>
          </a:solidFill>
          <a:latin typeface="Arial" panose="020B0604020202020204" pitchFamily="34" charset="0"/>
          <a:ea typeface="Arial Black"/>
          <a:cs typeface="Arial" panose="020B0604020202020204" pitchFamily="34" charset="0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Respiratory cancers</a:t>
            </a:r>
          </a:p>
          <a:p>
            <a:pPr>
              <a:defRPr/>
            </a:pPr>
            <a:r>
              <a:rPr lang="en-US"/>
              <a:t>83 (84 cancers)/599 pts (14%)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2367342782018929"/>
          <c:y val="4.2873300025487372E-2"/>
          <c:w val="0.86178189195909449"/>
          <c:h val="0.713909313106624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Respiratory</c:v>
                </c:pt>
              </c:strCache>
            </c:strRef>
          </c:tx>
          <c:spPr>
            <a:solidFill>
              <a:schemeClr val="accent1"/>
            </a:solidFill>
            <a:ln w="13354">
              <a:solidFill>
                <a:schemeClr val="tx1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3354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01E2-4532-9ECD-708A82A3AF45}"/>
              </c:ext>
            </c:extLst>
          </c:dPt>
          <c:dPt>
            <c:idx val="1"/>
            <c:invertIfNegative val="0"/>
            <c:bubble3D val="0"/>
            <c:spPr>
              <a:solidFill>
                <a:srgbClr val="800080"/>
              </a:solidFill>
              <a:ln w="13354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01E2-4532-9ECD-708A82A3AF45}"/>
              </c:ext>
            </c:extLst>
          </c:dPt>
          <c:dPt>
            <c:idx val="2"/>
            <c:invertIfNegative val="0"/>
            <c:bubble3D val="0"/>
            <c:spPr>
              <a:solidFill>
                <a:srgbClr val="969696"/>
              </a:solidFill>
              <a:ln w="13354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01E2-4532-9ECD-708A82A3AF45}"/>
              </c:ext>
            </c:extLst>
          </c:dPt>
          <c:dPt>
            <c:idx val="3"/>
            <c:invertIfNegative val="0"/>
            <c:bubble3D val="0"/>
            <c:spPr>
              <a:solidFill>
                <a:srgbClr val="FF99CC"/>
              </a:solidFill>
              <a:ln w="13354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01E2-4532-9ECD-708A82A3AF45}"/>
              </c:ext>
            </c:extLst>
          </c:dPt>
          <c:dPt>
            <c:idx val="4"/>
            <c:invertIfNegative val="0"/>
            <c:bubble3D val="0"/>
            <c:spPr>
              <a:solidFill>
                <a:srgbClr val="99CC00"/>
              </a:solidFill>
              <a:ln w="13354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01E2-4532-9ECD-708A82A3AF45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  <a:ln w="13354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B-01E2-4532-9ECD-708A82A3AF45}"/>
              </c:ext>
            </c:extLst>
          </c:dPt>
          <c:dPt>
            <c:idx val="6"/>
            <c:invertIfNegative val="0"/>
            <c:bubble3D val="0"/>
            <c:spPr>
              <a:solidFill>
                <a:srgbClr val="CCFFFF"/>
              </a:solidFill>
              <a:ln w="13354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D-01E2-4532-9ECD-708A82A3AF45}"/>
              </c:ext>
            </c:extLst>
          </c:dPt>
          <c:dPt>
            <c:idx val="7"/>
            <c:invertIfNegative val="0"/>
            <c:bubble3D val="0"/>
            <c:spPr>
              <a:solidFill>
                <a:srgbClr val="FFCC99"/>
              </a:solidFill>
              <a:ln w="13354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F-01E2-4532-9ECD-708A82A3AF45}"/>
              </c:ext>
            </c:extLst>
          </c:dPt>
          <c:dPt>
            <c:idx val="8"/>
            <c:invertIfNegative val="0"/>
            <c:bubble3D val="0"/>
            <c:spPr>
              <a:solidFill>
                <a:srgbClr val="CC99FF"/>
              </a:solidFill>
              <a:ln w="13354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1-01E2-4532-9ECD-708A82A3AF45}"/>
              </c:ext>
            </c:extLst>
          </c:dPt>
          <c:dPt>
            <c:idx val="9"/>
            <c:invertIfNegative val="0"/>
            <c:bubble3D val="0"/>
            <c:spPr>
              <a:solidFill>
                <a:srgbClr val="FFFF99"/>
              </a:solidFill>
              <a:ln w="13354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3-01E2-4532-9ECD-708A82A3AF45}"/>
              </c:ext>
            </c:extLst>
          </c:dPt>
          <c:dPt>
            <c:idx val="12"/>
            <c:invertIfNegative val="0"/>
            <c:bubble3D val="0"/>
            <c:spPr>
              <a:solidFill>
                <a:srgbClr val="FFCC00"/>
              </a:solidFill>
              <a:ln w="13354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5-01E2-4532-9ECD-708A82A3AF45}"/>
              </c:ext>
            </c:extLst>
          </c:dPt>
          <c:dLbls>
            <c:delete val="1"/>
          </c:dLbls>
          <c:cat>
            <c:strRef>
              <c:f>Sheet1!$B$1:$G$1</c:f>
              <c:strCache>
                <c:ptCount val="6"/>
                <c:pt idx="0">
                  <c:v>&lt;3m</c:v>
                </c:pt>
                <c:pt idx="1">
                  <c:v>3m-&lt;1y</c:v>
                </c:pt>
                <c:pt idx="2">
                  <c:v>1-&lt;3y</c:v>
                </c:pt>
                <c:pt idx="3">
                  <c:v>3-&lt;5y</c:v>
                </c:pt>
                <c:pt idx="4">
                  <c:v>5-&lt;10y</c:v>
                </c:pt>
                <c:pt idx="5">
                  <c:v>&gt;=10y</c:v>
                </c:pt>
              </c:strCache>
            </c:strRef>
          </c:cat>
          <c:val>
            <c:numRef>
              <c:f>Sheet1!$B$2:$G$2</c:f>
              <c:numCache>
                <c:formatCode>0</c:formatCode>
                <c:ptCount val="6"/>
                <c:pt idx="0">
                  <c:v>0</c:v>
                </c:pt>
                <c:pt idx="1">
                  <c:v>1</c:v>
                </c:pt>
                <c:pt idx="2">
                  <c:v>13</c:v>
                </c:pt>
                <c:pt idx="3">
                  <c:v>13</c:v>
                </c:pt>
                <c:pt idx="4">
                  <c:v>23</c:v>
                </c:pt>
                <c:pt idx="5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01E2-4532-9ECD-708A82A3AF4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6"/>
        <c:axId val="153196032"/>
        <c:axId val="153197568"/>
      </c:barChart>
      <c:catAx>
        <c:axId val="1531960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0"/>
                </a:pPr>
                <a:r>
                  <a:rPr lang="en-AU" sz="1400" b="0"/>
                  <a:t>Time to diagnosis</a:t>
                </a:r>
              </a:p>
            </c:rich>
          </c:tx>
          <c:layout>
            <c:manualLayout>
              <c:xMode val="edge"/>
              <c:yMode val="edge"/>
              <c:x val="0.37933571754813838"/>
              <c:y val="0.9239716361895158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3338">
            <a:solidFill>
              <a:schemeClr val="tx1"/>
            </a:solidFill>
            <a:prstDash val="solid"/>
          </a:ln>
        </c:spPr>
        <c:txPr>
          <a:bodyPr rot="5400000" vert="horz"/>
          <a:lstStyle/>
          <a:p>
            <a:pPr>
              <a:defRPr b="0"/>
            </a:pPr>
            <a:endParaRPr lang="en-US"/>
          </a:p>
        </c:txPr>
        <c:crossAx val="153197568"/>
        <c:crosses val="autoZero"/>
        <c:auto val="1"/>
        <c:lblAlgn val="ctr"/>
        <c:lblOffset val="100"/>
        <c:tickMarkSkip val="1"/>
        <c:noMultiLvlLbl val="0"/>
      </c:catAx>
      <c:valAx>
        <c:axId val="153197568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0"/>
                </a:pPr>
                <a:r>
                  <a:rPr lang="en-AU" sz="1400" b="0"/>
                  <a:t>Number of respiratory cancers</a:t>
                </a:r>
              </a:p>
            </c:rich>
          </c:tx>
          <c:overlay val="0"/>
        </c:title>
        <c:numFmt formatCode="0" sourceLinked="1"/>
        <c:majorTickMark val="out"/>
        <c:minorTickMark val="none"/>
        <c:tickLblPos val="nextTo"/>
        <c:spPr>
          <a:ln w="3338">
            <a:solidFill>
              <a:schemeClr val="tx1"/>
            </a:solidFill>
            <a:prstDash val="solid"/>
          </a:ln>
        </c:spPr>
        <c:txPr>
          <a:bodyPr rot="5400000" vert="horz"/>
          <a:lstStyle/>
          <a:p>
            <a:pPr>
              <a:defRPr/>
            </a:pPr>
            <a:endParaRPr lang="en-US"/>
          </a:p>
        </c:txPr>
        <c:crossAx val="153196032"/>
        <c:crosses val="autoZero"/>
        <c:crossBetween val="between"/>
        <c:majorUnit val="5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 b="1" i="0" u="none" strike="noStrike" baseline="0">
          <a:solidFill>
            <a:schemeClr val="tx1"/>
          </a:solidFill>
          <a:latin typeface="Arial" panose="020B0604020202020204" pitchFamily="34" charset="0"/>
          <a:ea typeface="Arial Black"/>
          <a:cs typeface="Arial" panose="020B0604020202020204" pitchFamily="34" charset="0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3527068057658"/>
          <c:y val="4.2873300025487372E-2"/>
          <c:w val="0.86520035352525893"/>
          <c:h val="0.713909313106624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Respiratory</c:v>
                </c:pt>
              </c:strCache>
            </c:strRef>
          </c:tx>
          <c:spPr>
            <a:solidFill>
              <a:schemeClr val="accent1"/>
            </a:solidFill>
            <a:ln w="13354">
              <a:solidFill>
                <a:schemeClr val="tx1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3354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D98C-469C-B0F3-8B2421C47333}"/>
              </c:ext>
            </c:extLst>
          </c:dPt>
          <c:dPt>
            <c:idx val="1"/>
            <c:invertIfNegative val="0"/>
            <c:bubble3D val="0"/>
            <c:spPr>
              <a:solidFill>
                <a:srgbClr val="800080"/>
              </a:solidFill>
              <a:ln w="13354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D98C-469C-B0F3-8B2421C47333}"/>
              </c:ext>
            </c:extLst>
          </c:dPt>
          <c:dPt>
            <c:idx val="2"/>
            <c:invertIfNegative val="0"/>
            <c:bubble3D val="0"/>
            <c:spPr>
              <a:solidFill>
                <a:srgbClr val="969696"/>
              </a:solidFill>
              <a:ln w="13354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D98C-469C-B0F3-8B2421C47333}"/>
              </c:ext>
            </c:extLst>
          </c:dPt>
          <c:dPt>
            <c:idx val="3"/>
            <c:invertIfNegative val="0"/>
            <c:bubble3D val="0"/>
            <c:spPr>
              <a:solidFill>
                <a:srgbClr val="FF99CC"/>
              </a:solidFill>
              <a:ln w="13354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D98C-469C-B0F3-8B2421C47333}"/>
              </c:ext>
            </c:extLst>
          </c:dPt>
          <c:dPt>
            <c:idx val="4"/>
            <c:invertIfNegative val="0"/>
            <c:bubble3D val="0"/>
            <c:spPr>
              <a:solidFill>
                <a:srgbClr val="99CC00"/>
              </a:solidFill>
              <a:ln w="13354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D98C-469C-B0F3-8B2421C47333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  <a:ln w="13354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B-D98C-469C-B0F3-8B2421C47333}"/>
              </c:ext>
            </c:extLst>
          </c:dPt>
          <c:dPt>
            <c:idx val="6"/>
            <c:invertIfNegative val="0"/>
            <c:bubble3D val="0"/>
            <c:spPr>
              <a:solidFill>
                <a:srgbClr val="CCFFFF"/>
              </a:solidFill>
              <a:ln w="13354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D-D98C-469C-B0F3-8B2421C47333}"/>
              </c:ext>
            </c:extLst>
          </c:dPt>
          <c:dPt>
            <c:idx val="7"/>
            <c:invertIfNegative val="0"/>
            <c:bubble3D val="0"/>
            <c:spPr>
              <a:solidFill>
                <a:srgbClr val="FFCC99"/>
              </a:solidFill>
              <a:ln w="13354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F-D98C-469C-B0F3-8B2421C47333}"/>
              </c:ext>
            </c:extLst>
          </c:dPt>
          <c:dPt>
            <c:idx val="8"/>
            <c:invertIfNegative val="0"/>
            <c:bubble3D val="0"/>
            <c:spPr>
              <a:solidFill>
                <a:srgbClr val="CC99FF"/>
              </a:solidFill>
              <a:ln w="13354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1-D98C-469C-B0F3-8B2421C47333}"/>
              </c:ext>
            </c:extLst>
          </c:dPt>
          <c:dPt>
            <c:idx val="9"/>
            <c:invertIfNegative val="0"/>
            <c:bubble3D val="0"/>
            <c:spPr>
              <a:solidFill>
                <a:srgbClr val="FFFF99"/>
              </a:solidFill>
              <a:ln w="13354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3-D98C-469C-B0F3-8B2421C47333}"/>
              </c:ext>
            </c:extLst>
          </c:dPt>
          <c:dPt>
            <c:idx val="12"/>
            <c:invertIfNegative val="0"/>
            <c:bubble3D val="0"/>
            <c:spPr>
              <a:solidFill>
                <a:srgbClr val="FFCC00"/>
              </a:solidFill>
              <a:ln w="13354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5-D98C-469C-B0F3-8B2421C47333}"/>
              </c:ext>
            </c:extLst>
          </c:dPt>
          <c:dLbls>
            <c:delete val="1"/>
          </c:dLbls>
          <c:cat>
            <c:strRef>
              <c:f>Sheet1!$A$2:$A$4</c:f>
              <c:strCache>
                <c:ptCount val="3"/>
                <c:pt idx="0">
                  <c:v>Lung</c:v>
                </c:pt>
                <c:pt idx="1">
                  <c:v>Larynx</c:v>
                </c:pt>
                <c:pt idx="2">
                  <c:v>Pharynx</c:v>
                </c:pt>
              </c:strCache>
            </c:strRef>
          </c:cat>
          <c:val>
            <c:numRef>
              <c:f>Sheet1!$B$2:$B$4</c:f>
              <c:numCache>
                <c:formatCode>0</c:formatCode>
                <c:ptCount val="3"/>
                <c:pt idx="0">
                  <c:v>78</c:v>
                </c:pt>
                <c:pt idx="1">
                  <c:v>5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D98C-469C-B0F3-8B2421C4733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6"/>
        <c:axId val="152366464"/>
        <c:axId val="152458368"/>
      </c:barChart>
      <c:catAx>
        <c:axId val="1523664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1"/>
                </a:pPr>
                <a:r>
                  <a:rPr lang="en-AU" sz="1400" b="1"/>
                  <a:t>Type of respiratory</a:t>
                </a:r>
                <a:r>
                  <a:rPr lang="en-AU" sz="1400" b="1" baseline="0"/>
                  <a:t> cancer</a:t>
                </a:r>
                <a:endParaRPr lang="en-AU" sz="1400" b="1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ln w="3338">
            <a:solidFill>
              <a:schemeClr val="tx1"/>
            </a:solidFill>
            <a:prstDash val="solid"/>
          </a:ln>
        </c:spPr>
        <c:txPr>
          <a:bodyPr rot="5400000" vert="horz"/>
          <a:lstStyle/>
          <a:p>
            <a:pPr>
              <a:defRPr/>
            </a:pPr>
            <a:endParaRPr lang="en-US"/>
          </a:p>
        </c:txPr>
        <c:crossAx val="152458368"/>
        <c:crosses val="autoZero"/>
        <c:auto val="1"/>
        <c:lblAlgn val="ctr"/>
        <c:lblOffset val="100"/>
        <c:tickMarkSkip val="1"/>
        <c:noMultiLvlLbl val="0"/>
      </c:catAx>
      <c:valAx>
        <c:axId val="152458368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1"/>
                </a:pPr>
                <a:r>
                  <a:rPr lang="en-AU" sz="1400" b="1"/>
                  <a:t>Number of respiratory cancers</a:t>
                </a:r>
              </a:p>
            </c:rich>
          </c:tx>
          <c:layout>
            <c:manualLayout>
              <c:xMode val="edge"/>
              <c:yMode val="edge"/>
              <c:x val="2.3180657804262258E-2"/>
              <c:y val="0.1432284203285642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spPr>
          <a:ln w="3338">
            <a:solidFill>
              <a:schemeClr val="tx1"/>
            </a:solidFill>
            <a:prstDash val="solid"/>
          </a:ln>
        </c:spPr>
        <c:txPr>
          <a:bodyPr rot="5400000" vert="horz"/>
          <a:lstStyle/>
          <a:p>
            <a:pPr>
              <a:defRPr/>
            </a:pPr>
            <a:endParaRPr lang="en-US"/>
          </a:p>
        </c:txPr>
        <c:crossAx val="152366464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 b="1" i="0" u="none" strike="noStrike" baseline="0">
          <a:solidFill>
            <a:schemeClr val="tx1"/>
          </a:solidFill>
          <a:latin typeface="Arial" panose="020B0604020202020204" pitchFamily="34" charset="0"/>
          <a:ea typeface="Arial Black"/>
          <a:cs typeface="Arial" panose="020B0604020202020204" pitchFamily="34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86425618202407"/>
          <c:y val="0.10476035355566626"/>
          <c:w val="0.7584853448502884"/>
          <c:h val="0.78121089812194189"/>
        </c:manualLayout>
      </c:layout>
      <c:ofPieChart>
        <c:ofPieType val="bar"/>
        <c:varyColors val="1"/>
        <c:ser>
          <c:idx val="0"/>
          <c:order val="0"/>
          <c:spPr>
            <a:ln w="13349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rgbClr val="FF00FF"/>
              </a:solidFill>
              <a:ln w="13349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8E7B-4D7B-85A5-C47D94A9EA6B}"/>
              </c:ext>
            </c:extLst>
          </c:dPt>
          <c:dPt>
            <c:idx val="1"/>
            <c:bubble3D val="0"/>
            <c:spPr>
              <a:solidFill>
                <a:schemeClr val="hlink"/>
              </a:solidFill>
              <a:ln w="13349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8E7B-4D7B-85A5-C47D94A9EA6B}"/>
              </c:ext>
            </c:extLst>
          </c:dPt>
          <c:dPt>
            <c:idx val="2"/>
            <c:bubble3D val="0"/>
            <c:spPr>
              <a:solidFill>
                <a:schemeClr val="folHlink"/>
              </a:solidFill>
              <a:ln w="13349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8E7B-4D7B-85A5-C47D94A9EA6B}"/>
              </c:ext>
            </c:extLst>
          </c:dPt>
          <c:dPt>
            <c:idx val="3"/>
            <c:bubble3D val="0"/>
            <c:spPr>
              <a:solidFill>
                <a:schemeClr val="bg2"/>
              </a:solidFill>
              <a:ln w="13349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8E7B-4D7B-85A5-C47D94A9EA6B}"/>
              </c:ext>
            </c:extLst>
          </c:dPt>
          <c:dPt>
            <c:idx val="4"/>
            <c:bubble3D val="0"/>
            <c:spPr>
              <a:solidFill>
                <a:srgbClr val="993300"/>
              </a:solidFill>
              <a:ln w="13349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8E7B-4D7B-85A5-C47D94A9EA6B}"/>
              </c:ext>
            </c:extLst>
          </c:dPt>
          <c:dPt>
            <c:idx val="5"/>
            <c:bubble3D val="0"/>
            <c:spPr>
              <a:solidFill>
                <a:srgbClr val="0066CC"/>
              </a:solidFill>
              <a:ln w="13349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B-8E7B-4D7B-85A5-C47D94A9EA6B}"/>
              </c:ext>
            </c:extLst>
          </c:dPt>
          <c:dPt>
            <c:idx val="6"/>
            <c:bubble3D val="0"/>
            <c:spPr>
              <a:solidFill>
                <a:srgbClr val="CCCCFF"/>
              </a:solidFill>
              <a:ln w="13349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D-8E7B-4D7B-85A5-C47D94A9EA6B}"/>
              </c:ext>
            </c:extLst>
          </c:dPt>
          <c:dPt>
            <c:idx val="7"/>
            <c:bubble3D val="0"/>
            <c:spPr>
              <a:solidFill>
                <a:srgbClr val="FF0000"/>
              </a:solidFill>
              <a:ln w="13349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F-8E7B-4D7B-85A5-C47D94A9EA6B}"/>
              </c:ext>
            </c:extLst>
          </c:dPt>
          <c:dPt>
            <c:idx val="8"/>
            <c:bubble3D val="0"/>
            <c:spPr>
              <a:solidFill>
                <a:srgbClr val="FFFF00"/>
              </a:solidFill>
              <a:ln w="13349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1-8E7B-4D7B-85A5-C47D94A9EA6B}"/>
              </c:ext>
            </c:extLst>
          </c:dPt>
          <c:dPt>
            <c:idx val="9"/>
            <c:bubble3D val="0"/>
            <c:spPr>
              <a:pattFill prst="wdDnDiag">
                <a:fgClr>
                  <a:srgbClr val="FFFF00"/>
                </a:fgClr>
                <a:bgClr>
                  <a:srgbClr val="FFFFFF"/>
                </a:bgClr>
              </a:pattFill>
              <a:ln w="13349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3-8E7B-4D7B-85A5-C47D94A9EA6B}"/>
              </c:ext>
            </c:extLst>
          </c:dPt>
          <c:dPt>
            <c:idx val="10"/>
            <c:bubble3D val="0"/>
            <c:spPr>
              <a:pattFill prst="plaid">
                <a:fgClr>
                  <a:srgbClr val="00FF00"/>
                </a:fgClr>
                <a:bgClr>
                  <a:srgbClr val="FFFFFF"/>
                </a:bgClr>
              </a:pattFill>
              <a:ln w="13349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5-8E7B-4D7B-85A5-C47D94A9EA6B}"/>
              </c:ext>
            </c:extLst>
          </c:dPt>
          <c:dPt>
            <c:idx val="11"/>
            <c:bubble3D val="0"/>
            <c:spPr>
              <a:pattFill prst="lgConfetti">
                <a:fgClr>
                  <a:srgbClr val="00FFFF"/>
                </a:fgClr>
                <a:bgClr>
                  <a:srgbClr val="FFFFFF"/>
                </a:bgClr>
              </a:pattFill>
              <a:ln w="13349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7-8E7B-4D7B-85A5-C47D94A9EA6B}"/>
              </c:ext>
            </c:extLst>
          </c:dPt>
          <c:dPt>
            <c:idx val="12"/>
            <c:bubble3D val="0"/>
            <c:spPr>
              <a:solidFill>
                <a:srgbClr val="FF6600"/>
              </a:solidFill>
              <a:ln w="13349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9-8E7B-4D7B-85A5-C47D94A9EA6B}"/>
              </c:ext>
            </c:extLst>
          </c:dPt>
          <c:dLbls>
            <c:dLbl>
              <c:idx val="0"/>
              <c:layout>
                <c:manualLayout>
                  <c:x val="0.13408732553487684"/>
                  <c:y val="-2.22851347250395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E7B-4D7B-85A5-C47D94A9EA6B}"/>
                </c:ext>
              </c:extLst>
            </c:dLbl>
            <c:dLbl>
              <c:idx val="1"/>
              <c:layout>
                <c:manualLayout>
                  <c:x val="0.13298260034129775"/>
                  <c:y val="1.0740954265925176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 b="0">
                        <a:latin typeface="Arial" panose="020B0604020202020204" pitchFamily="34" charset="0"/>
                        <a:cs typeface="Arial" panose="020B0604020202020204" pitchFamily="34" charset="0"/>
                      </a:defRPr>
                    </a:pPr>
                    <a:r>
                      <a:rPr lang="en-US"/>
                      <a:t>CNS</a:t>
                    </a:r>
                    <a:r>
                      <a:rPr lang="en-US" baseline="0"/>
                      <a:t>
</a:t>
                    </a:r>
                    <a:fld id="{C6FD7785-8637-41B4-8E55-ABE866D8CD9F}" type="PERCENTAGE">
                      <a:rPr lang="en-US" baseline="0"/>
                      <a:pPr>
                        <a:defRPr sz="1400" b="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[PERCENTAGE]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0405828735973179E-2"/>
                      <c:h val="0.1136501416292014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8E7B-4D7B-85A5-C47D94A9EA6B}"/>
                </c:ext>
              </c:extLst>
            </c:dLbl>
            <c:dLbl>
              <c:idx val="2"/>
              <c:layout>
                <c:manualLayout>
                  <c:x val="5.1702702406665496E-2"/>
                  <c:y val="5.430511796123213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E7B-4D7B-85A5-C47D94A9EA6B}"/>
                </c:ext>
              </c:extLst>
            </c:dLbl>
            <c:dLbl>
              <c:idx val="5"/>
              <c:layout>
                <c:manualLayout>
                  <c:x val="-7.661626200894317E-2"/>
                  <c:y val="-4.960305748513722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E7B-4D7B-85A5-C47D94A9EA6B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400" b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F-8E7B-4D7B-85A5-C47D94A9EA6B}"/>
                </c:ext>
              </c:extLst>
            </c:dLbl>
            <c:dLbl>
              <c:idx val="12"/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pPr>
                    <a:r>
                      <a:rPr lang="en-US">
                        <a:solidFill>
                          <a:schemeClr val="bg1"/>
                        </a:solidFill>
                      </a:rPr>
                      <a:t>Alimentary</a:t>
                    </a:r>
                    <a:r>
                      <a:rPr lang="en-US" baseline="0">
                        <a:solidFill>
                          <a:schemeClr val="bg1"/>
                        </a:solidFill>
                      </a:rPr>
                      <a:t>
</a:t>
                    </a:r>
                    <a:fld id="{752237A4-3134-4C3E-BD09-682C913D5EAA}" type="PERCENTAGE">
                      <a:rPr lang="en-US" baseline="0">
                        <a:solidFill>
                          <a:schemeClr val="bg1"/>
                        </a:solidFill>
                      </a:rPr>
                      <a:pPr>
                        <a:defRPr sz="1400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[PERCENTAGE]</a:t>
                    </a:fld>
                    <a:endParaRPr lang="en-US" baseline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8E7B-4D7B-85A5-C47D94A9EA6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Sheet1!$A$2:$A$13</c:f>
              <c:strCache>
                <c:ptCount val="12"/>
                <c:pt idx="0">
                  <c:v>Kaposi's sarcoma</c:v>
                </c:pt>
                <c:pt idx="1">
                  <c:v>Central nervous system</c:v>
                </c:pt>
                <c:pt idx="2">
                  <c:v>Leukaemia</c:v>
                </c:pt>
                <c:pt idx="3">
                  <c:v>Endocrine</c:v>
                </c:pt>
                <c:pt idx="4">
                  <c:v>Miscellaneous</c:v>
                </c:pt>
                <c:pt idx="5">
                  <c:v>Breast</c:v>
                </c:pt>
                <c:pt idx="6">
                  <c:v>Respiratory</c:v>
                </c:pt>
                <c:pt idx="7">
                  <c:v>Genitourinary</c:v>
                </c:pt>
                <c:pt idx="8">
                  <c:v>Lymphoma</c:v>
                </c:pt>
                <c:pt idx="9">
                  <c:v>Upper gastrointestinal</c:v>
                </c:pt>
                <c:pt idx="10">
                  <c:v>Lower gastrointestinal</c:v>
                </c:pt>
                <c:pt idx="11">
                  <c:v>Pancreas</c:v>
                </c:pt>
              </c:strCache>
            </c:strRef>
          </c:cat>
          <c:val>
            <c:numRef>
              <c:f>Sheet1!$B$2:$B$13</c:f>
              <c:numCache>
                <c:formatCode>0</c:formatCode>
                <c:ptCount val="12"/>
                <c:pt idx="0">
                  <c:v>6</c:v>
                </c:pt>
                <c:pt idx="1">
                  <c:v>9</c:v>
                </c:pt>
                <c:pt idx="2">
                  <c:v>12</c:v>
                </c:pt>
                <c:pt idx="3">
                  <c:v>21</c:v>
                </c:pt>
                <c:pt idx="4">
                  <c:v>22</c:v>
                </c:pt>
                <c:pt idx="5">
                  <c:v>38</c:v>
                </c:pt>
                <c:pt idx="6">
                  <c:v>84</c:v>
                </c:pt>
                <c:pt idx="7">
                  <c:v>104</c:v>
                </c:pt>
                <c:pt idx="8">
                  <c:v>151</c:v>
                </c:pt>
                <c:pt idx="9" formatCode="General">
                  <c:v>49</c:v>
                </c:pt>
                <c:pt idx="10" formatCode="General">
                  <c:v>136</c:v>
                </c:pt>
                <c:pt idx="11" formatCode="General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8E7B-4D7B-85A5-C47D94A9EA6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gapWidth val="100"/>
        <c:splitType val="pos"/>
        <c:splitPos val="3"/>
        <c:secondPieSize val="75"/>
        <c:serLines>
          <c:spPr>
            <a:ln w="13349">
              <a:solidFill>
                <a:schemeClr val="tx1"/>
              </a:solidFill>
              <a:prstDash val="solid"/>
            </a:ln>
          </c:spPr>
        </c:serLines>
      </c:ofPieChart>
      <c:spPr>
        <a:noFill/>
        <a:ln w="26699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13" b="1" i="0" u="none" strike="noStrike" baseline="0">
          <a:solidFill>
            <a:schemeClr val="tx1"/>
          </a:solidFill>
          <a:latin typeface="Arial Black"/>
          <a:ea typeface="Arial Black"/>
          <a:cs typeface="Arial Black"/>
        </a:defRPr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8043649143516334E-2"/>
          <c:y val="5.5469066366704164E-2"/>
          <c:w val="0.88127390038766462"/>
          <c:h val="0.7651473980086005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Basal cell carcinoma</c:v>
                </c:pt>
              </c:strCache>
            </c:strRef>
          </c:tx>
          <c:spPr>
            <a:solidFill>
              <a:srgbClr val="FF9900"/>
            </a:solidFill>
            <a:ln w="1108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&lt;3</c:v>
                </c:pt>
                <c:pt idx="1">
                  <c:v>3m-&lt;1y</c:v>
                </c:pt>
                <c:pt idx="2">
                  <c:v>1-&lt;3y</c:v>
                </c:pt>
                <c:pt idx="3">
                  <c:v>3-&lt;5y</c:v>
                </c:pt>
                <c:pt idx="4">
                  <c:v>5-&lt;10y</c:v>
                </c:pt>
                <c:pt idx="5">
                  <c:v>&gt;=10y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21</c:v>
                </c:pt>
                <c:pt idx="1">
                  <c:v>71</c:v>
                </c:pt>
                <c:pt idx="2">
                  <c:v>94</c:v>
                </c:pt>
                <c:pt idx="3">
                  <c:v>68</c:v>
                </c:pt>
                <c:pt idx="4">
                  <c:v>84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08-494D-BBEF-47BBE536A879}"/>
            </c:ext>
          </c:extLst>
        </c:ser>
        <c:ser>
          <c:idx val="3"/>
          <c:order val="1"/>
          <c:tx>
            <c:strRef>
              <c:f>Sheet1!$A$3</c:f>
              <c:strCache>
                <c:ptCount val="1"/>
                <c:pt idx="0">
                  <c:v>Melanoma</c:v>
                </c:pt>
              </c:strCache>
            </c:strRef>
          </c:tx>
          <c:spPr>
            <a:solidFill>
              <a:srgbClr val="0070C0"/>
            </a:solidFill>
            <a:ln w="1108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&lt;3</c:v>
                </c:pt>
                <c:pt idx="1">
                  <c:v>3m-&lt;1y</c:v>
                </c:pt>
                <c:pt idx="2">
                  <c:v>1-&lt;3y</c:v>
                </c:pt>
                <c:pt idx="3">
                  <c:v>3-&lt;5y</c:v>
                </c:pt>
                <c:pt idx="4">
                  <c:v>5-&lt;10y</c:v>
                </c:pt>
                <c:pt idx="5">
                  <c:v>&gt;=10y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1</c:v>
                </c:pt>
                <c:pt idx="1">
                  <c:v>5</c:v>
                </c:pt>
                <c:pt idx="2">
                  <c:v>6</c:v>
                </c:pt>
                <c:pt idx="3">
                  <c:v>4</c:v>
                </c:pt>
                <c:pt idx="4">
                  <c:v>12</c:v>
                </c:pt>
                <c:pt idx="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708-494D-BBEF-47BBE536A879}"/>
            </c:ext>
          </c:extLst>
        </c:ser>
        <c:ser>
          <c:idx val="4"/>
          <c:order val="2"/>
          <c:tx>
            <c:strRef>
              <c:f>Sheet1!$A$4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 w="1108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&lt;3</c:v>
                </c:pt>
                <c:pt idx="1">
                  <c:v>3m-&lt;1y</c:v>
                </c:pt>
                <c:pt idx="2">
                  <c:v>1-&lt;3y</c:v>
                </c:pt>
                <c:pt idx="3">
                  <c:v>3-&lt;5y</c:v>
                </c:pt>
                <c:pt idx="4">
                  <c:v>5-&lt;10y</c:v>
                </c:pt>
                <c:pt idx="5">
                  <c:v>&gt;=10y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6"/>
                <c:pt idx="0">
                  <c:v>2</c:v>
                </c:pt>
                <c:pt idx="1">
                  <c:v>20</c:v>
                </c:pt>
                <c:pt idx="2">
                  <c:v>43</c:v>
                </c:pt>
                <c:pt idx="3">
                  <c:v>23</c:v>
                </c:pt>
                <c:pt idx="4">
                  <c:v>32</c:v>
                </c:pt>
                <c:pt idx="5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708-494D-BBEF-47BBE536A879}"/>
            </c:ext>
          </c:extLst>
        </c:ser>
        <c:ser>
          <c:idx val="5"/>
          <c:order val="3"/>
          <c:tx>
            <c:strRef>
              <c:f>Sheet1!$A$5</c:f>
              <c:strCache>
                <c:ptCount val="1"/>
                <c:pt idx="0">
                  <c:v>Squamous cell sarcoma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 w="1108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&lt;3</c:v>
                </c:pt>
                <c:pt idx="1">
                  <c:v>3m-&lt;1y</c:v>
                </c:pt>
                <c:pt idx="2">
                  <c:v>1-&lt;3y</c:v>
                </c:pt>
                <c:pt idx="3">
                  <c:v>3-&lt;5y</c:v>
                </c:pt>
                <c:pt idx="4">
                  <c:v>5-&lt;10y</c:v>
                </c:pt>
                <c:pt idx="5">
                  <c:v>&gt;=10y</c:v>
                </c:pt>
              </c:strCache>
            </c:strRef>
          </c:cat>
          <c:val>
            <c:numRef>
              <c:f>Sheet1!$B$5:$G$5</c:f>
              <c:numCache>
                <c:formatCode>General</c:formatCode>
                <c:ptCount val="6"/>
                <c:pt idx="0">
                  <c:v>2</c:v>
                </c:pt>
                <c:pt idx="1">
                  <c:v>71</c:v>
                </c:pt>
                <c:pt idx="2">
                  <c:v>130</c:v>
                </c:pt>
                <c:pt idx="3">
                  <c:v>90</c:v>
                </c:pt>
                <c:pt idx="4">
                  <c:v>112</c:v>
                </c:pt>
                <c:pt idx="5">
                  <c:v>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708-494D-BBEF-47BBE536A8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axId val="153495040"/>
        <c:axId val="153496576"/>
      </c:barChart>
      <c:catAx>
        <c:axId val="1534950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AU" sz="1400" b="1">
                    <a:latin typeface="Arial" panose="020B0604020202020204" pitchFamily="34" charset="0"/>
                    <a:cs typeface="Arial" panose="020B0604020202020204" pitchFamily="34" charset="0"/>
                  </a:rPr>
                  <a:t>Time</a:t>
                </a:r>
                <a:r>
                  <a:rPr lang="en-AU" sz="1400" b="1" baseline="0">
                    <a:latin typeface="Arial" panose="020B0604020202020204" pitchFamily="34" charset="0"/>
                    <a:cs typeface="Arial" panose="020B0604020202020204" pitchFamily="34" charset="0"/>
                  </a:rPr>
                  <a:t> to diagnosis</a:t>
                </a:r>
                <a:endParaRPr lang="en-AU" sz="1400" b="1">
                  <a:latin typeface="Arial" panose="020B0604020202020204" pitchFamily="34" charset="0"/>
                  <a:cs typeface="Arial" panose="020B0604020202020204" pitchFamily="34" charset="0"/>
                </a:endParaRPr>
              </a:p>
            </c:rich>
          </c:tx>
          <c:layout>
            <c:manualLayout>
              <c:xMode val="edge"/>
              <c:yMode val="edge"/>
              <c:x val="0.4601899958416612"/>
              <c:y val="0.8967139006052130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277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/>
            </a:pPr>
            <a:endParaRPr lang="en-US"/>
          </a:p>
        </c:txPr>
        <c:crossAx val="153496576"/>
        <c:crosses val="autoZero"/>
        <c:auto val="1"/>
        <c:lblAlgn val="ctr"/>
        <c:lblOffset val="100"/>
        <c:noMultiLvlLbl val="0"/>
      </c:catAx>
      <c:valAx>
        <c:axId val="153496576"/>
        <c:scaling>
          <c:orientation val="minMax"/>
        </c:scaling>
        <c:delete val="0"/>
        <c:axPos val="l"/>
        <c:majorGridlines>
          <c:spPr>
            <a:ln w="11086">
              <a:noFill/>
              <a:prstDash val="lgDash"/>
            </a:ln>
          </c:spPr>
        </c:majorGridlines>
        <c:title>
          <c:tx>
            <c:rich>
              <a:bodyPr/>
              <a:lstStyle/>
              <a:p>
                <a:pPr>
                  <a:defRPr sz="14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AU" sz="1400" b="1">
                    <a:latin typeface="Arial" panose="020B0604020202020204" pitchFamily="34" charset="0"/>
                    <a:cs typeface="Arial" panose="020B0604020202020204" pitchFamily="34" charset="0"/>
                  </a:rPr>
                  <a:t>Number of skin</a:t>
                </a:r>
                <a:r>
                  <a:rPr lang="en-AU" sz="1400" b="1" baseline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AU" sz="1400" b="1">
                    <a:latin typeface="Arial" panose="020B0604020202020204" pitchFamily="34" charset="0"/>
                    <a:cs typeface="Arial" panose="020B0604020202020204" pitchFamily="34" charset="0"/>
                  </a:rPr>
                  <a:t>cancer patients</a:t>
                </a:r>
              </a:p>
            </c:rich>
          </c:tx>
          <c:layout>
            <c:manualLayout>
              <c:xMode val="edge"/>
              <c:yMode val="edge"/>
              <c:x val="3.6130866946572052E-3"/>
              <c:y val="0.2785571735798098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277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/>
            </a:pPr>
            <a:endParaRPr lang="en-US"/>
          </a:p>
        </c:txPr>
        <c:crossAx val="153495040"/>
        <c:crosses val="autoZero"/>
        <c:crossBetween val="between"/>
      </c:valAx>
      <c:spPr>
        <a:noFill/>
        <a:ln w="11086">
          <a:noFill/>
          <a:prstDash val="solid"/>
        </a:ln>
      </c:spPr>
    </c:plotArea>
    <c:legend>
      <c:legendPos val="r"/>
      <c:layout>
        <c:manualLayout>
          <c:xMode val="edge"/>
          <c:yMode val="edge"/>
          <c:x val="0.13580952125447698"/>
          <c:y val="4.7285266560106003E-2"/>
          <c:w val="0.26840569289997185"/>
          <c:h val="0.24504735356873658"/>
        </c:manualLayout>
      </c:layout>
      <c:overlay val="0"/>
      <c:spPr>
        <a:noFill/>
        <a:ln w="22173">
          <a:noFill/>
        </a:ln>
      </c:spPr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008" b="0" i="0" u="none" strike="noStrike" baseline="0">
          <a:solidFill>
            <a:schemeClr val="tx1"/>
          </a:solidFill>
          <a:latin typeface="+mn-lt"/>
          <a:ea typeface="Arial Black"/>
          <a:cs typeface="Arial Black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30940723550954"/>
          <c:y val="4.8015650217635923E-2"/>
          <c:w val="0.85946810822412101"/>
          <c:h val="0.8149488922580329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</c:strCache>
            </c:strRef>
          </c:tx>
          <c:invertIfNegative val="0"/>
          <c:cat>
            <c:strRef>
              <c:f>Sheet1!$B$1:$G$1</c:f>
              <c:strCache>
                <c:ptCount val="6"/>
                <c:pt idx="0">
                  <c:v>&lt;3m</c:v>
                </c:pt>
                <c:pt idx="1">
                  <c:v>3m-&lt;1y</c:v>
                </c:pt>
                <c:pt idx="2">
                  <c:v>1-&lt;3y</c:v>
                </c:pt>
                <c:pt idx="3">
                  <c:v>3-&lt;5y</c:v>
                </c:pt>
                <c:pt idx="4">
                  <c:v>5-&lt;10y</c:v>
                </c:pt>
                <c:pt idx="5">
                  <c:v>&gt;=10y</c:v>
                </c:pt>
              </c:strCache>
            </c:strRef>
          </c:cat>
          <c:val>
            <c:numRef>
              <c:f>Sheet1!$B$2:$G$2</c:f>
            </c:numRef>
          </c:val>
          <c:extLst>
            <c:ext xmlns:c16="http://schemas.microsoft.com/office/drawing/2014/chart" uri="{C3380CC4-5D6E-409C-BE32-E72D297353CC}">
              <c16:uniqueId val="{00000000-B2C9-4D20-ABC8-68567993F674}"/>
            </c:ext>
          </c:extLst>
        </c:ser>
        <c:ser>
          <c:idx val="2"/>
          <c:order val="1"/>
          <c:tx>
            <c:strRef>
              <c:f>Sheet1!$A$3</c:f>
              <c:strCache>
                <c:ptCount val="1"/>
              </c:strCache>
            </c:strRef>
          </c:tx>
          <c:invertIfNegative val="0"/>
          <c:cat>
            <c:strRef>
              <c:f>Sheet1!$B$1:$G$1</c:f>
              <c:strCache>
                <c:ptCount val="6"/>
                <c:pt idx="0">
                  <c:v>&lt;3m</c:v>
                </c:pt>
                <c:pt idx="1">
                  <c:v>3m-&lt;1y</c:v>
                </c:pt>
                <c:pt idx="2">
                  <c:v>1-&lt;3y</c:v>
                </c:pt>
                <c:pt idx="3">
                  <c:v>3-&lt;5y</c:v>
                </c:pt>
                <c:pt idx="4">
                  <c:v>5-&lt;10y</c:v>
                </c:pt>
                <c:pt idx="5">
                  <c:v>&gt;=10y</c:v>
                </c:pt>
              </c:strCache>
            </c:strRef>
          </c:cat>
          <c:val>
            <c:numRef>
              <c:f>Sheet1!$B$3:$G$3</c:f>
            </c:numRef>
          </c:val>
          <c:extLst>
            <c:ext xmlns:c16="http://schemas.microsoft.com/office/drawing/2014/chart" uri="{C3380CC4-5D6E-409C-BE32-E72D297353CC}">
              <c16:uniqueId val="{00000001-B2C9-4D20-ABC8-68567993F674}"/>
            </c:ext>
          </c:extLst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1st Melanoma</c:v>
                </c:pt>
              </c:strCache>
            </c:strRef>
          </c:tx>
          <c:invertIfNegative val="0"/>
          <c:cat>
            <c:strRef>
              <c:f>Sheet1!$B$1:$G$1</c:f>
              <c:strCache>
                <c:ptCount val="6"/>
                <c:pt idx="0">
                  <c:v>&lt;3m</c:v>
                </c:pt>
                <c:pt idx="1">
                  <c:v>3m-&lt;1y</c:v>
                </c:pt>
                <c:pt idx="2">
                  <c:v>1-&lt;3y</c:v>
                </c:pt>
                <c:pt idx="3">
                  <c:v>3-&lt;5y</c:v>
                </c:pt>
                <c:pt idx="4">
                  <c:v>5-&lt;10y</c:v>
                </c:pt>
                <c:pt idx="5">
                  <c:v>&gt;=10y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6"/>
                <c:pt idx="0">
                  <c:v>1</c:v>
                </c:pt>
                <c:pt idx="1">
                  <c:v>5</c:v>
                </c:pt>
                <c:pt idx="2">
                  <c:v>6</c:v>
                </c:pt>
                <c:pt idx="3">
                  <c:v>4</c:v>
                </c:pt>
                <c:pt idx="4">
                  <c:v>12</c:v>
                </c:pt>
                <c:pt idx="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2C9-4D20-ABC8-68567993F6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axId val="153323008"/>
        <c:axId val="153324544"/>
      </c:barChart>
      <c:catAx>
        <c:axId val="1533230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AU" sz="1400" b="1">
                    <a:latin typeface="Arial" panose="020B0604020202020204" pitchFamily="34" charset="0"/>
                    <a:cs typeface="Arial" panose="020B0604020202020204" pitchFamily="34" charset="0"/>
                  </a:rPr>
                  <a:t>Time to diagnosis</a:t>
                </a:r>
              </a:p>
            </c:rich>
          </c:tx>
          <c:layout>
            <c:manualLayout>
              <c:xMode val="edge"/>
              <c:yMode val="edge"/>
              <c:x val="0.46155285785188266"/>
              <c:y val="0.9389645424756688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277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53324544"/>
        <c:crosses val="autoZero"/>
        <c:auto val="1"/>
        <c:lblAlgn val="ctr"/>
        <c:lblOffset val="100"/>
        <c:noMultiLvlLbl val="0"/>
      </c:catAx>
      <c:valAx>
        <c:axId val="153324544"/>
        <c:scaling>
          <c:orientation val="minMax"/>
        </c:scaling>
        <c:delete val="0"/>
        <c:axPos val="l"/>
        <c:majorGridlines>
          <c:spPr>
            <a:ln w="11086">
              <a:noFill/>
              <a:prstDash val="lgDash"/>
            </a:ln>
          </c:spPr>
        </c:majorGridlines>
        <c:title>
          <c:tx>
            <c:rich>
              <a:bodyPr/>
              <a:lstStyle/>
              <a:p>
                <a:pPr>
                  <a:defRPr sz="14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AU" sz="1400" b="1">
                    <a:latin typeface="Arial" panose="020B0604020202020204" pitchFamily="34" charset="0"/>
                    <a:cs typeface="Arial" panose="020B0604020202020204" pitchFamily="34" charset="0"/>
                  </a:rPr>
                  <a:t>Number of melanoma</a:t>
                </a:r>
              </a:p>
            </c:rich>
          </c:tx>
          <c:layout>
            <c:manualLayout>
              <c:xMode val="edge"/>
              <c:yMode val="edge"/>
              <c:x val="2.0585440448564033E-2"/>
              <c:y val="0.2808378735266787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277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78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53323008"/>
        <c:crosses val="autoZero"/>
        <c:crossBetween val="between"/>
      </c:valAx>
      <c:spPr>
        <a:noFill/>
        <a:ln w="11086">
          <a:noFill/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008" b="1" i="0" u="none" strike="noStrike" baseline="0">
          <a:solidFill>
            <a:schemeClr val="tx1"/>
          </a:solidFill>
          <a:latin typeface="Arial Black"/>
          <a:ea typeface="Arial Black"/>
          <a:cs typeface="Arial Black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48657929683833"/>
          <c:y val="3.5593289969188632E-2"/>
          <c:w val="0.86083097023434252"/>
          <c:h val="0.827371252506480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Basal cell carcinoma</c:v>
                </c:pt>
              </c:strCache>
            </c:strRef>
          </c:tx>
          <c:spPr>
            <a:solidFill>
              <a:srgbClr val="FF9900"/>
            </a:solidFill>
            <a:ln w="1108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&lt;3m</c:v>
                </c:pt>
                <c:pt idx="1">
                  <c:v>3m-&lt;1y</c:v>
                </c:pt>
                <c:pt idx="2">
                  <c:v>1-&lt;3y</c:v>
                </c:pt>
                <c:pt idx="3">
                  <c:v>3-&lt;5y</c:v>
                </c:pt>
                <c:pt idx="4">
                  <c:v>5-&lt;10y</c:v>
                </c:pt>
                <c:pt idx="5">
                  <c:v>&gt;=10y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30</c:v>
                </c:pt>
                <c:pt idx="1">
                  <c:v>137</c:v>
                </c:pt>
                <c:pt idx="2">
                  <c:v>298</c:v>
                </c:pt>
                <c:pt idx="3">
                  <c:v>234</c:v>
                </c:pt>
                <c:pt idx="4">
                  <c:v>445</c:v>
                </c:pt>
                <c:pt idx="5">
                  <c:v>633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1D-4DE3-BF46-4DD6865E2DCB}"/>
            </c:ext>
          </c:extLst>
        </c:ser>
        <c:ser>
          <c:idx val="3"/>
          <c:order val="1"/>
          <c:tx>
            <c:strRef>
              <c:f>Sheet1!$A$3</c:f>
              <c:strCache>
                <c:ptCount val="1"/>
                <c:pt idx="0">
                  <c:v>Melanoma            </c:v>
                </c:pt>
              </c:strCache>
            </c:strRef>
          </c:tx>
          <c:spPr>
            <a:solidFill>
              <a:srgbClr val="0070C0"/>
            </a:solidFill>
            <a:ln w="1108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&lt;3m</c:v>
                </c:pt>
                <c:pt idx="1">
                  <c:v>3m-&lt;1y</c:v>
                </c:pt>
                <c:pt idx="2">
                  <c:v>1-&lt;3y</c:v>
                </c:pt>
                <c:pt idx="3">
                  <c:v>3-&lt;5y</c:v>
                </c:pt>
                <c:pt idx="4">
                  <c:v>5-&lt;10y</c:v>
                </c:pt>
                <c:pt idx="5">
                  <c:v>&gt;=10y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1</c:v>
                </c:pt>
                <c:pt idx="1">
                  <c:v>6</c:v>
                </c:pt>
                <c:pt idx="2">
                  <c:v>15</c:v>
                </c:pt>
                <c:pt idx="3">
                  <c:v>7</c:v>
                </c:pt>
                <c:pt idx="4">
                  <c:v>32</c:v>
                </c:pt>
                <c:pt idx="5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21D-4DE3-BF46-4DD6865E2DCB}"/>
            </c:ext>
          </c:extLst>
        </c:ser>
        <c:ser>
          <c:idx val="4"/>
          <c:order val="2"/>
          <c:tx>
            <c:strRef>
              <c:f>Sheet1!$A$4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 w="1108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&lt;3m</c:v>
                </c:pt>
                <c:pt idx="1">
                  <c:v>3m-&lt;1y</c:v>
                </c:pt>
                <c:pt idx="2">
                  <c:v>1-&lt;3y</c:v>
                </c:pt>
                <c:pt idx="3">
                  <c:v>3-&lt;5y</c:v>
                </c:pt>
                <c:pt idx="4">
                  <c:v>5-&lt;10y</c:v>
                </c:pt>
                <c:pt idx="5">
                  <c:v>&gt;=10y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6"/>
                <c:pt idx="0">
                  <c:v>3</c:v>
                </c:pt>
                <c:pt idx="1">
                  <c:v>51</c:v>
                </c:pt>
                <c:pt idx="2">
                  <c:v>168</c:v>
                </c:pt>
                <c:pt idx="3">
                  <c:v>179</c:v>
                </c:pt>
                <c:pt idx="4">
                  <c:v>443</c:v>
                </c:pt>
                <c:pt idx="5">
                  <c:v>582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21D-4DE3-BF46-4DD6865E2DCB}"/>
            </c:ext>
          </c:extLst>
        </c:ser>
        <c:ser>
          <c:idx val="5"/>
          <c:order val="3"/>
          <c:tx>
            <c:strRef>
              <c:f>Sheet1!$A$5</c:f>
              <c:strCache>
                <c:ptCount val="1"/>
                <c:pt idx="0">
                  <c:v>Squamous cell carcinoma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 w="1108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&lt;3m</c:v>
                </c:pt>
                <c:pt idx="1">
                  <c:v>3m-&lt;1y</c:v>
                </c:pt>
                <c:pt idx="2">
                  <c:v>1-&lt;3y</c:v>
                </c:pt>
                <c:pt idx="3">
                  <c:v>3-&lt;5y</c:v>
                </c:pt>
                <c:pt idx="4">
                  <c:v>5-&lt;10y</c:v>
                </c:pt>
                <c:pt idx="5">
                  <c:v>&gt;=10y</c:v>
                </c:pt>
              </c:strCache>
            </c:strRef>
          </c:cat>
          <c:val>
            <c:numRef>
              <c:f>Sheet1!$B$5:$G$5</c:f>
              <c:numCache>
                <c:formatCode>General</c:formatCode>
                <c:ptCount val="6"/>
                <c:pt idx="0">
                  <c:v>9</c:v>
                </c:pt>
                <c:pt idx="1">
                  <c:v>146</c:v>
                </c:pt>
                <c:pt idx="2">
                  <c:v>381</c:v>
                </c:pt>
                <c:pt idx="3">
                  <c:v>422</c:v>
                </c:pt>
                <c:pt idx="4">
                  <c:v>811</c:v>
                </c:pt>
                <c:pt idx="5">
                  <c:v>960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21D-4DE3-BF46-4DD6865E2D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axId val="153650688"/>
        <c:axId val="153652224"/>
      </c:barChart>
      <c:catAx>
        <c:axId val="1536506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AU" sz="1400" b="0">
                    <a:latin typeface="Arial" panose="020B0604020202020204" pitchFamily="34" charset="0"/>
                    <a:cs typeface="Arial" panose="020B0604020202020204" pitchFamily="34" charset="0"/>
                  </a:rPr>
                  <a:t>Time to diagnosis</a:t>
                </a:r>
              </a:p>
            </c:rich>
          </c:tx>
          <c:layout>
            <c:manualLayout>
              <c:xMode val="edge"/>
              <c:yMode val="edge"/>
              <c:x val="0.46632287488765778"/>
              <c:y val="0.9481273414237967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277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53652224"/>
        <c:crosses val="autoZero"/>
        <c:auto val="1"/>
        <c:lblAlgn val="ctr"/>
        <c:lblOffset val="100"/>
        <c:noMultiLvlLbl val="0"/>
      </c:catAx>
      <c:valAx>
        <c:axId val="153652224"/>
        <c:scaling>
          <c:orientation val="minMax"/>
        </c:scaling>
        <c:delete val="0"/>
        <c:axPos val="l"/>
        <c:majorGridlines>
          <c:spPr>
            <a:ln w="11086">
              <a:noFill/>
              <a:prstDash val="lgDash"/>
            </a:ln>
          </c:spPr>
        </c:majorGridlines>
        <c:title>
          <c:tx>
            <c:rich>
              <a:bodyPr/>
              <a:lstStyle/>
              <a:p>
                <a:pPr>
                  <a:defRPr sz="1400" b="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AU" sz="1400" b="0">
                    <a:latin typeface="Arial" panose="020B0604020202020204" pitchFamily="34" charset="0"/>
                    <a:cs typeface="Arial" panose="020B0604020202020204" pitchFamily="34" charset="0"/>
                  </a:rPr>
                  <a:t>Number of skin cancer lesions</a:t>
                </a:r>
              </a:p>
            </c:rich>
          </c:tx>
          <c:layout>
            <c:manualLayout>
              <c:xMode val="edge"/>
              <c:yMode val="edge"/>
              <c:x val="1.8997545238702063E-2"/>
              <c:y val="0.2849869418496601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noFill/>
          <a:ln w="277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53650688"/>
        <c:crosses val="autoZero"/>
        <c:crossBetween val="between"/>
      </c:valAx>
      <c:spPr>
        <a:noFill/>
        <a:ln w="11086">
          <a:noFill/>
          <a:prstDash val="solid"/>
        </a:ln>
      </c:spPr>
    </c:plotArea>
    <c:legend>
      <c:legendPos val="r"/>
      <c:layout>
        <c:manualLayout>
          <c:xMode val="edge"/>
          <c:yMode val="edge"/>
          <c:x val="0.14126096929536278"/>
          <c:y val="7.1960079895979204E-2"/>
          <c:w val="0.27979921930542329"/>
          <c:h val="0.22680931778096286"/>
        </c:manualLayout>
      </c:layout>
      <c:overlay val="0"/>
      <c:spPr>
        <a:noFill/>
        <a:ln w="22173">
          <a:noFill/>
        </a:ln>
      </c:spPr>
      <c:txPr>
        <a:bodyPr/>
        <a:lstStyle/>
        <a:p>
          <a:pPr>
            <a:defRPr sz="16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008" b="1" i="0" u="none" strike="noStrike" baseline="0">
          <a:solidFill>
            <a:schemeClr val="tx1"/>
          </a:solidFill>
          <a:latin typeface="Arial Black"/>
          <a:ea typeface="Arial Black"/>
          <a:cs typeface="Arial Black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052167031080218E-2"/>
          <c:y val="3.5593220338983052E-2"/>
          <c:w val="0.913332814658815"/>
          <c:h val="0.812464420208343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Alimentary tract</c:v>
                </c:pt>
              </c:strCache>
            </c:strRef>
          </c:tx>
          <c:spPr>
            <a:solidFill>
              <a:srgbClr val="FF9900"/>
            </a:solidFill>
            <a:ln w="1108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Sheet1!$B$1:$H$1</c:f>
              <c:strCache>
                <c:ptCount val="7"/>
                <c:pt idx="0">
                  <c:v>&lt;3m</c:v>
                </c:pt>
                <c:pt idx="1">
                  <c:v>3m-&lt;1yr</c:v>
                </c:pt>
                <c:pt idx="2">
                  <c:v>1-&lt;3y</c:v>
                </c:pt>
                <c:pt idx="3">
                  <c:v>3-&lt;5y</c:v>
                </c:pt>
                <c:pt idx="4">
                  <c:v>5-&gt;10y</c:v>
                </c:pt>
                <c:pt idx="5">
                  <c:v>10-&lt;15y</c:v>
                </c:pt>
                <c:pt idx="6">
                  <c:v>&gt;=15y</c:v>
                </c:pt>
              </c:strCache>
            </c:strRef>
          </c:cat>
          <c:val>
            <c:numRef>
              <c:f>Sheet1!$B$2:$H$2</c:f>
              <c:numCache>
                <c:formatCode>0</c:formatCode>
                <c:ptCount val="7"/>
                <c:pt idx="0">
                  <c:v>4</c:v>
                </c:pt>
                <c:pt idx="1">
                  <c:v>11</c:v>
                </c:pt>
                <c:pt idx="2">
                  <c:v>31</c:v>
                </c:pt>
                <c:pt idx="3">
                  <c:v>30</c:v>
                </c:pt>
                <c:pt idx="4">
                  <c:v>53</c:v>
                </c:pt>
                <c:pt idx="5">
                  <c:v>36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EA-48F2-BED4-27B29A191A64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Breast</c:v>
                </c:pt>
              </c:strCache>
            </c:strRef>
          </c:tx>
          <c:spPr>
            <a:solidFill>
              <a:srgbClr val="FF00FF"/>
            </a:solidFill>
            <a:ln w="1108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Sheet1!$B$1:$H$1</c:f>
              <c:strCache>
                <c:ptCount val="7"/>
                <c:pt idx="0">
                  <c:v>&lt;3m</c:v>
                </c:pt>
                <c:pt idx="1">
                  <c:v>3m-&lt;1yr</c:v>
                </c:pt>
                <c:pt idx="2">
                  <c:v>1-&lt;3y</c:v>
                </c:pt>
                <c:pt idx="3">
                  <c:v>3-&lt;5y</c:v>
                </c:pt>
                <c:pt idx="4">
                  <c:v>5-&gt;10y</c:v>
                </c:pt>
                <c:pt idx="5">
                  <c:v>10-&lt;15y</c:v>
                </c:pt>
                <c:pt idx="6">
                  <c:v>&gt;=15y</c:v>
                </c:pt>
              </c:strCache>
            </c:strRef>
          </c:cat>
          <c:val>
            <c:numRef>
              <c:f>Sheet1!$B$3:$H$3</c:f>
              <c:numCache>
                <c:formatCode>0</c:formatCode>
                <c:ptCount val="7"/>
                <c:pt idx="1">
                  <c:v>1</c:v>
                </c:pt>
                <c:pt idx="2">
                  <c:v>5</c:v>
                </c:pt>
                <c:pt idx="3">
                  <c:v>6</c:v>
                </c:pt>
                <c:pt idx="4">
                  <c:v>11</c:v>
                </c:pt>
                <c:pt idx="5">
                  <c:v>6</c:v>
                </c:pt>
                <c:pt idx="6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EA-48F2-BED4-27B29A191A64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CNS</c:v>
                </c:pt>
              </c:strCache>
            </c:strRef>
          </c:tx>
          <c:spPr>
            <a:pattFill prst="dkHorz">
              <a:fgClr>
                <a:schemeClr val="tx2">
                  <a:lumMod val="60000"/>
                  <a:lumOff val="40000"/>
                </a:schemeClr>
              </a:fgClr>
              <a:bgClr>
                <a:schemeClr val="bg1"/>
              </a:bgClr>
            </a:pattFill>
            <a:ln w="11086">
              <a:solidFill>
                <a:schemeClr val="tx1"/>
              </a:solidFill>
              <a:prstDash val="solid"/>
            </a:ln>
          </c:spPr>
          <c:invertIfNegative val="1"/>
          <c:cat>
            <c:strRef>
              <c:f>Sheet1!$B$1:$H$1</c:f>
              <c:strCache>
                <c:ptCount val="7"/>
                <c:pt idx="0">
                  <c:v>&lt;3m</c:v>
                </c:pt>
                <c:pt idx="1">
                  <c:v>3m-&lt;1yr</c:v>
                </c:pt>
                <c:pt idx="2">
                  <c:v>1-&lt;3y</c:v>
                </c:pt>
                <c:pt idx="3">
                  <c:v>3-&lt;5y</c:v>
                </c:pt>
                <c:pt idx="4">
                  <c:v>5-&gt;10y</c:v>
                </c:pt>
                <c:pt idx="5">
                  <c:v>10-&lt;15y</c:v>
                </c:pt>
                <c:pt idx="6">
                  <c:v>&gt;=15y</c:v>
                </c:pt>
              </c:strCache>
            </c:strRef>
          </c:cat>
          <c:val>
            <c:numRef>
              <c:f>Sheet1!$B$4:$H$4</c:f>
              <c:numCache>
                <c:formatCode>General</c:formatCode>
                <c:ptCount val="7"/>
                <c:pt idx="2" formatCode="0">
                  <c:v>2</c:v>
                </c:pt>
                <c:pt idx="4" formatCode="0">
                  <c:v>4</c:v>
                </c:pt>
                <c:pt idx="5" formatCode="0">
                  <c:v>2</c:v>
                </c:pt>
                <c:pt idx="6" formatCode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4EA-48F2-BED4-27B29A191A64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Endocrine</c:v>
                </c:pt>
              </c:strCache>
            </c:strRef>
          </c:tx>
          <c:spPr>
            <a:solidFill>
              <a:schemeClr val="folHlink"/>
            </a:solidFill>
            <a:ln w="1108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Sheet1!$B$1:$H$1</c:f>
              <c:strCache>
                <c:ptCount val="7"/>
                <c:pt idx="0">
                  <c:v>&lt;3m</c:v>
                </c:pt>
                <c:pt idx="1">
                  <c:v>3m-&lt;1yr</c:v>
                </c:pt>
                <c:pt idx="2">
                  <c:v>1-&lt;3y</c:v>
                </c:pt>
                <c:pt idx="3">
                  <c:v>3-&lt;5y</c:v>
                </c:pt>
                <c:pt idx="4">
                  <c:v>5-&gt;10y</c:v>
                </c:pt>
                <c:pt idx="5">
                  <c:v>10-&lt;15y</c:v>
                </c:pt>
                <c:pt idx="6">
                  <c:v>&gt;=15y</c:v>
                </c:pt>
              </c:strCache>
            </c:strRef>
          </c:cat>
          <c:val>
            <c:numRef>
              <c:f>Sheet1!$B$5:$H$5</c:f>
              <c:numCache>
                <c:formatCode>0</c:formatCode>
                <c:ptCount val="7"/>
                <c:pt idx="1">
                  <c:v>2</c:v>
                </c:pt>
                <c:pt idx="2">
                  <c:v>2</c:v>
                </c:pt>
                <c:pt idx="3">
                  <c:v>5</c:v>
                </c:pt>
                <c:pt idx="4">
                  <c:v>4</c:v>
                </c:pt>
                <c:pt idx="5">
                  <c:v>3</c:v>
                </c:pt>
                <c:pt idx="6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4EA-48F2-BED4-27B29A191A64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Genitourinary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 w="1108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Sheet1!$B$1:$H$1</c:f>
              <c:strCache>
                <c:ptCount val="7"/>
                <c:pt idx="0">
                  <c:v>&lt;3m</c:v>
                </c:pt>
                <c:pt idx="1">
                  <c:v>3m-&lt;1yr</c:v>
                </c:pt>
                <c:pt idx="2">
                  <c:v>1-&lt;3y</c:v>
                </c:pt>
                <c:pt idx="3">
                  <c:v>3-&lt;5y</c:v>
                </c:pt>
                <c:pt idx="4">
                  <c:v>5-&gt;10y</c:v>
                </c:pt>
                <c:pt idx="5">
                  <c:v>10-&lt;15y</c:v>
                </c:pt>
                <c:pt idx="6">
                  <c:v>&gt;=15y</c:v>
                </c:pt>
              </c:strCache>
            </c:strRef>
          </c:cat>
          <c:val>
            <c:numRef>
              <c:f>Sheet1!$B$6:$H$6</c:f>
              <c:numCache>
                <c:formatCode>0</c:formatCode>
                <c:ptCount val="7"/>
                <c:pt idx="0">
                  <c:v>5</c:v>
                </c:pt>
                <c:pt idx="1">
                  <c:v>5</c:v>
                </c:pt>
                <c:pt idx="2">
                  <c:v>16</c:v>
                </c:pt>
                <c:pt idx="3">
                  <c:v>7</c:v>
                </c:pt>
                <c:pt idx="4">
                  <c:v>23</c:v>
                </c:pt>
                <c:pt idx="5">
                  <c:v>14</c:v>
                </c:pt>
                <c:pt idx="6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4EA-48F2-BED4-27B29A191A64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Kaposi's sarcoma</c:v>
                </c:pt>
              </c:strCache>
            </c:strRef>
          </c:tx>
          <c:spPr>
            <a:solidFill>
              <a:srgbClr val="993300"/>
            </a:solidFill>
            <a:ln w="1108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Sheet1!$B$1:$H$1</c:f>
              <c:strCache>
                <c:ptCount val="7"/>
                <c:pt idx="0">
                  <c:v>&lt;3m</c:v>
                </c:pt>
                <c:pt idx="1">
                  <c:v>3m-&lt;1yr</c:v>
                </c:pt>
                <c:pt idx="2">
                  <c:v>1-&lt;3y</c:v>
                </c:pt>
                <c:pt idx="3">
                  <c:v>3-&lt;5y</c:v>
                </c:pt>
                <c:pt idx="4">
                  <c:v>5-&gt;10y</c:v>
                </c:pt>
                <c:pt idx="5">
                  <c:v>10-&lt;15y</c:v>
                </c:pt>
                <c:pt idx="6">
                  <c:v>&gt;=15y</c:v>
                </c:pt>
              </c:strCache>
            </c:strRef>
          </c:cat>
          <c:val>
            <c:numRef>
              <c:f>Sheet1!$B$7:$H$7</c:f>
              <c:numCache>
                <c:formatCode>0</c:formatCode>
                <c:ptCount val="7"/>
                <c:pt idx="0">
                  <c:v>2</c:v>
                </c:pt>
                <c:pt idx="1">
                  <c:v>1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4EA-48F2-BED4-27B29A191A64}"/>
            </c:ext>
          </c:extLst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Leukaemia</c:v>
                </c:pt>
              </c:strCache>
            </c:strRef>
          </c:tx>
          <c:spPr>
            <a:solidFill>
              <a:srgbClr val="0066CC"/>
            </a:solidFill>
            <a:ln w="1108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Sheet1!$B$1:$H$1</c:f>
              <c:strCache>
                <c:ptCount val="7"/>
                <c:pt idx="0">
                  <c:v>&lt;3m</c:v>
                </c:pt>
                <c:pt idx="1">
                  <c:v>3m-&lt;1yr</c:v>
                </c:pt>
                <c:pt idx="2">
                  <c:v>1-&lt;3y</c:v>
                </c:pt>
                <c:pt idx="3">
                  <c:v>3-&lt;5y</c:v>
                </c:pt>
                <c:pt idx="4">
                  <c:v>5-&gt;10y</c:v>
                </c:pt>
                <c:pt idx="5">
                  <c:v>10-&lt;15y</c:v>
                </c:pt>
                <c:pt idx="6">
                  <c:v>&gt;=15y</c:v>
                </c:pt>
              </c:strCache>
            </c:strRef>
          </c:cat>
          <c:val>
            <c:numRef>
              <c:f>Sheet1!$B$8:$H$8</c:f>
              <c:numCache>
                <c:formatCode>General</c:formatCode>
                <c:ptCount val="7"/>
                <c:pt idx="0" formatCode="0">
                  <c:v>1</c:v>
                </c:pt>
                <c:pt idx="2" formatCode="0">
                  <c:v>5</c:v>
                </c:pt>
                <c:pt idx="3" formatCode="0">
                  <c:v>1</c:v>
                </c:pt>
                <c:pt idx="4" formatCode="0">
                  <c:v>2</c:v>
                </c:pt>
                <c:pt idx="5" formatCode="0">
                  <c:v>1</c:v>
                </c:pt>
                <c:pt idx="6" formatCode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4EA-48F2-BED4-27B29A191A64}"/>
            </c:ext>
          </c:extLst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Lymphoma</c:v>
                </c:pt>
              </c:strCache>
            </c:strRef>
          </c:tx>
          <c:spPr>
            <a:solidFill>
              <a:srgbClr val="CCCCFF"/>
            </a:solidFill>
            <a:ln w="1108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Sheet1!$B$1:$H$1</c:f>
              <c:strCache>
                <c:ptCount val="7"/>
                <c:pt idx="0">
                  <c:v>&lt;3m</c:v>
                </c:pt>
                <c:pt idx="1">
                  <c:v>3m-&lt;1yr</c:v>
                </c:pt>
                <c:pt idx="2">
                  <c:v>1-&lt;3y</c:v>
                </c:pt>
                <c:pt idx="3">
                  <c:v>3-&lt;5y</c:v>
                </c:pt>
                <c:pt idx="4">
                  <c:v>5-&gt;10y</c:v>
                </c:pt>
                <c:pt idx="5">
                  <c:v>10-&lt;15y</c:v>
                </c:pt>
                <c:pt idx="6">
                  <c:v>&gt;=15y</c:v>
                </c:pt>
              </c:strCache>
            </c:strRef>
          </c:cat>
          <c:val>
            <c:numRef>
              <c:f>Sheet1!$B$9:$H$9</c:f>
              <c:numCache>
                <c:formatCode>0</c:formatCode>
                <c:ptCount val="7"/>
                <c:pt idx="0">
                  <c:v>6</c:v>
                </c:pt>
                <c:pt idx="1">
                  <c:v>19</c:v>
                </c:pt>
                <c:pt idx="2">
                  <c:v>25</c:v>
                </c:pt>
                <c:pt idx="3">
                  <c:v>20</c:v>
                </c:pt>
                <c:pt idx="4">
                  <c:v>37</c:v>
                </c:pt>
                <c:pt idx="5">
                  <c:v>21</c:v>
                </c:pt>
                <c:pt idx="6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4EA-48F2-BED4-27B29A191A64}"/>
            </c:ext>
          </c:extLst>
        </c:ser>
        <c:ser>
          <c:idx val="8"/>
          <c:order val="8"/>
          <c:tx>
            <c:strRef>
              <c:f>Sheet1!$A$10</c:f>
              <c:strCache>
                <c:ptCount val="1"/>
                <c:pt idx="0">
                  <c:v>Miscellaneous</c:v>
                </c:pt>
              </c:strCache>
            </c:strRef>
          </c:tx>
          <c:spPr>
            <a:solidFill>
              <a:srgbClr val="FF0000"/>
            </a:solidFill>
            <a:ln w="1108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Sheet1!$B$1:$H$1</c:f>
              <c:strCache>
                <c:ptCount val="7"/>
                <c:pt idx="0">
                  <c:v>&lt;3m</c:v>
                </c:pt>
                <c:pt idx="1">
                  <c:v>3m-&lt;1yr</c:v>
                </c:pt>
                <c:pt idx="2">
                  <c:v>1-&lt;3y</c:v>
                </c:pt>
                <c:pt idx="3">
                  <c:v>3-&lt;5y</c:v>
                </c:pt>
                <c:pt idx="4">
                  <c:v>5-&gt;10y</c:v>
                </c:pt>
                <c:pt idx="5">
                  <c:v>10-&lt;15y</c:v>
                </c:pt>
                <c:pt idx="6">
                  <c:v>&gt;=15y</c:v>
                </c:pt>
              </c:strCache>
            </c:strRef>
          </c:cat>
          <c:val>
            <c:numRef>
              <c:f>Sheet1!$B$10:$H$10</c:f>
              <c:numCache>
                <c:formatCode>0</c:formatCode>
                <c:ptCount val="7"/>
                <c:pt idx="0">
                  <c:v>2</c:v>
                </c:pt>
                <c:pt idx="1">
                  <c:v>2</c:v>
                </c:pt>
                <c:pt idx="3">
                  <c:v>2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4EA-48F2-BED4-27B29A191A64}"/>
            </c:ext>
          </c:extLst>
        </c:ser>
        <c:ser>
          <c:idx val="9"/>
          <c:order val="9"/>
          <c:tx>
            <c:strRef>
              <c:f>Sheet1!$A$11</c:f>
              <c:strCache>
                <c:ptCount val="1"/>
                <c:pt idx="0">
                  <c:v>Respiratory</c:v>
                </c:pt>
              </c:strCache>
            </c:strRef>
          </c:tx>
          <c:spPr>
            <a:solidFill>
              <a:srgbClr val="FFFF00"/>
            </a:solidFill>
            <a:ln w="1108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Sheet1!$B$1:$H$1</c:f>
              <c:strCache>
                <c:ptCount val="7"/>
                <c:pt idx="0">
                  <c:v>&lt;3m</c:v>
                </c:pt>
                <c:pt idx="1">
                  <c:v>3m-&lt;1yr</c:v>
                </c:pt>
                <c:pt idx="2">
                  <c:v>1-&lt;3y</c:v>
                </c:pt>
                <c:pt idx="3">
                  <c:v>3-&lt;5y</c:v>
                </c:pt>
                <c:pt idx="4">
                  <c:v>5-&gt;10y</c:v>
                </c:pt>
                <c:pt idx="5">
                  <c:v>10-&lt;15y</c:v>
                </c:pt>
                <c:pt idx="6">
                  <c:v>&gt;=15y</c:v>
                </c:pt>
              </c:strCache>
            </c:strRef>
          </c:cat>
          <c:val>
            <c:numRef>
              <c:f>Sheet1!$B$11:$H$11</c:f>
              <c:numCache>
                <c:formatCode>0</c:formatCode>
                <c:ptCount val="7"/>
                <c:pt idx="1">
                  <c:v>1</c:v>
                </c:pt>
                <c:pt idx="2">
                  <c:v>12</c:v>
                </c:pt>
                <c:pt idx="3">
                  <c:v>14</c:v>
                </c:pt>
                <c:pt idx="4">
                  <c:v>20</c:v>
                </c:pt>
                <c:pt idx="5">
                  <c:v>22</c:v>
                </c:pt>
                <c:pt idx="6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4EA-48F2-BED4-27B29A191A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4"/>
        <c:overlap val="7"/>
        <c:axId val="150497152"/>
        <c:axId val="150498688"/>
      </c:barChart>
      <c:catAx>
        <c:axId val="1504971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AU" sz="1400" b="0">
                    <a:latin typeface="Arial" panose="020B0604020202020204" pitchFamily="34" charset="0"/>
                    <a:cs typeface="Arial" panose="020B0604020202020204" pitchFamily="34" charset="0"/>
                  </a:rPr>
                  <a:t>Time to diagnosis</a:t>
                </a:r>
              </a:p>
            </c:rich>
          </c:tx>
          <c:layout>
            <c:manualLayout>
              <c:xMode val="edge"/>
              <c:yMode val="edge"/>
              <c:x val="0.46122791720881567"/>
              <c:y val="0.9195359710470976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277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78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504986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50498688"/>
        <c:scaling>
          <c:orientation val="minMax"/>
        </c:scaling>
        <c:delete val="0"/>
        <c:axPos val="l"/>
        <c:majorGridlines>
          <c:spPr>
            <a:ln w="11086">
              <a:noFill/>
              <a:prstDash val="lgDash"/>
            </a:ln>
          </c:spPr>
        </c:majorGridlines>
        <c:title>
          <c:tx>
            <c:rich>
              <a:bodyPr/>
              <a:lstStyle/>
              <a:p>
                <a:pPr>
                  <a:defRPr sz="1400" b="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AU" sz="1400" b="0">
                    <a:latin typeface="Arial" panose="020B0604020202020204" pitchFamily="34" charset="0"/>
                    <a:cs typeface="Arial" panose="020B0604020202020204" pitchFamily="34" charset="0"/>
                  </a:rPr>
                  <a:t>Number of cancers</a:t>
                </a:r>
              </a:p>
            </c:rich>
          </c:tx>
          <c:layout>
            <c:manualLayout>
              <c:xMode val="edge"/>
              <c:yMode val="edge"/>
              <c:x val="1.5133992407678171E-2"/>
              <c:y val="0.28747141389934955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spPr>
          <a:ln w="277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78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50497152"/>
        <c:crosses val="autoZero"/>
        <c:crossBetween val="between"/>
      </c:valAx>
      <c:spPr>
        <a:noFill/>
        <a:ln w="11086">
          <a:noFill/>
          <a:prstDash val="solid"/>
        </a:ln>
      </c:spPr>
    </c:plotArea>
    <c:legend>
      <c:legendPos val="l"/>
      <c:layout>
        <c:manualLayout>
          <c:xMode val="edge"/>
          <c:yMode val="edge"/>
          <c:x val="0.10357751277683135"/>
          <c:y val="2.2379811219249763E-4"/>
          <c:w val="0.27955207984010516"/>
          <c:h val="0.61942818017313062"/>
        </c:manualLayout>
      </c:layout>
      <c:overlay val="0"/>
      <c:spPr>
        <a:noFill/>
        <a:ln w="22172">
          <a:noFill/>
        </a:ln>
      </c:spPr>
      <c:txPr>
        <a:bodyPr/>
        <a:lstStyle/>
        <a:p>
          <a:pPr>
            <a:defRPr sz="16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008" b="1" i="0" u="none" strike="noStrike" baseline="0">
          <a:solidFill>
            <a:schemeClr val="tx1"/>
          </a:solidFill>
          <a:latin typeface="Arial Black"/>
          <a:ea typeface="Arial Black"/>
          <a:cs typeface="Arial Black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351390360702356"/>
          <c:y val="3.5593220338983052E-2"/>
          <c:w val="0.86648609639297658"/>
          <c:h val="0.7986728031064621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Adult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Arial Black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Sheet1!$B$1:$H$1</c:f>
              <c:strCache>
                <c:ptCount val="7"/>
                <c:pt idx="0">
                  <c:v>&lt;3m</c:v>
                </c:pt>
                <c:pt idx="1">
                  <c:v>3m-&lt;1y</c:v>
                </c:pt>
                <c:pt idx="2">
                  <c:v>1-&lt;3y</c:v>
                </c:pt>
                <c:pt idx="3">
                  <c:v>3-&lt;5y</c:v>
                </c:pt>
                <c:pt idx="4">
                  <c:v>5-&lt;10y</c:v>
                </c:pt>
                <c:pt idx="5">
                  <c:v>10-&lt;15y</c:v>
                </c:pt>
                <c:pt idx="6">
                  <c:v>&gt;=15y</c:v>
                </c:pt>
              </c:strCache>
            </c:strRef>
          </c:cat>
          <c:val>
            <c:numRef>
              <c:f>Sheet1!$B$2:$H$2</c:f>
              <c:numCache>
                <c:formatCode>0</c:formatCode>
                <c:ptCount val="7"/>
                <c:pt idx="0">
                  <c:v>19</c:v>
                </c:pt>
                <c:pt idx="1">
                  <c:v>37</c:v>
                </c:pt>
                <c:pt idx="2">
                  <c:v>98</c:v>
                </c:pt>
                <c:pt idx="3">
                  <c:v>79</c:v>
                </c:pt>
                <c:pt idx="4">
                  <c:v>156</c:v>
                </c:pt>
                <c:pt idx="5">
                  <c:v>112</c:v>
                </c:pt>
                <c:pt idx="6">
                  <c:v>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48-4A8C-9E95-35AA235584A1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Child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Arial Black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Sheet1!$B$1:$H$1</c:f>
              <c:strCache>
                <c:ptCount val="7"/>
                <c:pt idx="0">
                  <c:v>&lt;3m</c:v>
                </c:pt>
                <c:pt idx="1">
                  <c:v>3m-&lt;1y</c:v>
                </c:pt>
                <c:pt idx="2">
                  <c:v>1-&lt;3y</c:v>
                </c:pt>
                <c:pt idx="3">
                  <c:v>3-&lt;5y</c:v>
                </c:pt>
                <c:pt idx="4">
                  <c:v>5-&lt;10y</c:v>
                </c:pt>
                <c:pt idx="5">
                  <c:v>10-&lt;15y</c:v>
                </c:pt>
                <c:pt idx="6">
                  <c:v>&gt;=15y</c:v>
                </c:pt>
              </c:strCache>
            </c:strRef>
          </c:cat>
          <c:val>
            <c:numRef>
              <c:f>Sheet1!$B$3:$H$3</c:f>
              <c:numCache>
                <c:formatCode>0</c:formatCode>
                <c:ptCount val="7"/>
                <c:pt idx="0">
                  <c:v>1</c:v>
                </c:pt>
                <c:pt idx="1">
                  <c:v>4</c:v>
                </c:pt>
                <c:pt idx="2">
                  <c:v>9</c:v>
                </c:pt>
                <c:pt idx="3">
                  <c:v>4</c:v>
                </c:pt>
                <c:pt idx="4">
                  <c:v>8</c:v>
                </c:pt>
                <c:pt idx="5">
                  <c:v>5</c:v>
                </c:pt>
                <c:pt idx="6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948-4A8C-9E95-35AA235584A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4"/>
        <c:axId val="150497152"/>
        <c:axId val="150498688"/>
      </c:barChart>
      <c:catAx>
        <c:axId val="15049715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Arial Black"/>
                    <a:cs typeface="Arial" panose="020B0604020202020204" pitchFamily="34" charset="0"/>
                  </a:defRPr>
                </a:pPr>
                <a:r>
                  <a:rPr lang="en-AU"/>
                  <a:t>Time to diagnosis</a:t>
                </a:r>
              </a:p>
            </c:rich>
          </c:tx>
          <c:layout>
            <c:manualLayout>
              <c:xMode val="edge"/>
              <c:yMode val="edge"/>
              <c:x val="0.4803446860454198"/>
              <c:y val="0.9319342368425753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Arial Black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2772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Arial Black"/>
                <a:cs typeface="Arial" panose="020B0604020202020204" pitchFamily="34" charset="0"/>
              </a:defRPr>
            </a:pPr>
            <a:endParaRPr lang="en-US"/>
          </a:p>
        </c:txPr>
        <c:crossAx val="150498688"/>
        <c:crosses val="autoZero"/>
        <c:auto val="1"/>
        <c:lblAlgn val="ctr"/>
        <c:lblOffset val="100"/>
        <c:noMultiLvlLbl val="0"/>
      </c:catAx>
      <c:valAx>
        <c:axId val="150498688"/>
        <c:scaling>
          <c:orientation val="minMax"/>
        </c:scaling>
        <c:delete val="0"/>
        <c:axPos val="l"/>
        <c:majorGridlines>
          <c:spPr>
            <a:ln w="11086" cap="flat" cmpd="sng" algn="ctr">
              <a:noFill/>
              <a:prstDash val="lgDash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Arial Black"/>
                    <a:cs typeface="Arial" panose="020B0604020202020204" pitchFamily="34" charset="0"/>
                  </a:defRPr>
                </a:pPr>
                <a:r>
                  <a:rPr lang="en-AU"/>
                  <a:t>Number of cancers</a:t>
                </a:r>
              </a:p>
            </c:rich>
          </c:tx>
          <c:layout>
            <c:manualLayout>
              <c:xMode val="edge"/>
              <c:yMode val="edge"/>
              <c:x val="3.080068143100511E-2"/>
              <c:y val="0.2715707927813371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Arial Black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0" sourceLinked="1"/>
        <c:majorTickMark val="out"/>
        <c:minorTickMark val="none"/>
        <c:tickLblPos val="nextTo"/>
        <c:spPr>
          <a:noFill/>
          <a:ln w="2772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Arial Black"/>
                <a:cs typeface="Arial" panose="020B0604020202020204" pitchFamily="34" charset="0"/>
              </a:defRPr>
            </a:pPr>
            <a:endParaRPr lang="en-US"/>
          </a:p>
        </c:txPr>
        <c:crossAx val="150497152"/>
        <c:crosses val="autoZero"/>
        <c:crossBetween val="between"/>
        <c:majorUnit val="25"/>
      </c:valAx>
      <c:spPr>
        <a:noFill/>
        <a:ln w="11086">
          <a:noFill/>
          <a:prstDash val="solid"/>
        </a:ln>
        <a:effectLst/>
      </c:spPr>
    </c:plotArea>
    <c:legend>
      <c:legendPos val="t"/>
      <c:layout>
        <c:manualLayout>
          <c:xMode val="edge"/>
          <c:yMode val="edge"/>
          <c:x val="0.11828129149955066"/>
          <c:y val="6.2111801242236024E-2"/>
          <c:w val="0.12561788890528378"/>
          <c:h val="0.17014564483787353"/>
        </c:manualLayout>
      </c:layout>
      <c:overlay val="1"/>
      <c:spPr>
        <a:noFill/>
        <a:ln w="22172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Arial Black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600" b="0" i="0" u="none" strike="noStrike" baseline="0">
          <a:solidFill>
            <a:schemeClr val="tx1"/>
          </a:solidFill>
          <a:latin typeface="Arial" panose="020B0604020202020204" pitchFamily="34" charset="0"/>
          <a:ea typeface="Arial Black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039722785512073"/>
          <c:y val="1.8644128541180697E-2"/>
          <c:w val="0.5917465364629888"/>
          <c:h val="0.82373100036385993"/>
        </c:manualLayout>
      </c:layout>
      <c:barChart>
        <c:barDir val="bar"/>
        <c:grouping val="stacke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Alimentary tract</c:v>
                </c:pt>
              </c:strCache>
            </c:strRef>
          </c:tx>
          <c:spPr>
            <a:solidFill>
              <a:srgbClr val="FF6600"/>
            </a:solidFill>
            <a:ln w="10245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Sheet1!$A$2:$A$12</c:f>
              <c:strCache>
                <c:ptCount val="11"/>
                <c:pt idx="0">
                  <c:v>Cryptogenic</c:v>
                </c:pt>
                <c:pt idx="1">
                  <c:v>Biliary atresia</c:v>
                </c:pt>
                <c:pt idx="2">
                  <c:v>Autoimmune</c:v>
                </c:pt>
                <c:pt idx="3">
                  <c:v>Metabolic</c:v>
                </c:pt>
                <c:pt idx="4">
                  <c:v>Primary biliary cirrhosis</c:v>
                </c:pt>
                <c:pt idx="5">
                  <c:v>Hepatitis B</c:v>
                </c:pt>
                <c:pt idx="6">
                  <c:v>Fulminant</c:v>
                </c:pt>
                <c:pt idx="7">
                  <c:v>Other</c:v>
                </c:pt>
                <c:pt idx="8">
                  <c:v>Primary sclerosing cholangitis</c:v>
                </c:pt>
                <c:pt idx="9">
                  <c:v>Alcohol</c:v>
                </c:pt>
                <c:pt idx="10">
                  <c:v>Hepatitis C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6</c:v>
                </c:pt>
                <c:pt idx="1">
                  <c:v>2</c:v>
                </c:pt>
                <c:pt idx="2">
                  <c:v>8</c:v>
                </c:pt>
                <c:pt idx="3">
                  <c:v>7</c:v>
                </c:pt>
                <c:pt idx="4">
                  <c:v>10</c:v>
                </c:pt>
                <c:pt idx="5">
                  <c:v>18</c:v>
                </c:pt>
                <c:pt idx="6">
                  <c:v>10</c:v>
                </c:pt>
                <c:pt idx="7">
                  <c:v>8</c:v>
                </c:pt>
                <c:pt idx="8">
                  <c:v>49</c:v>
                </c:pt>
                <c:pt idx="9">
                  <c:v>54</c:v>
                </c:pt>
                <c:pt idx="10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EE-4425-A9AB-B71DFE906914}"/>
            </c:ext>
          </c:extLst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Lymphoma</c:v>
                </c:pt>
              </c:strCache>
            </c:strRef>
          </c:tx>
          <c:spPr>
            <a:solidFill>
              <a:srgbClr val="FF00FF"/>
            </a:solidFill>
            <a:ln w="10245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Sheet1!$A$2:$A$12</c:f>
              <c:strCache>
                <c:ptCount val="11"/>
                <c:pt idx="0">
                  <c:v>Cryptogenic</c:v>
                </c:pt>
                <c:pt idx="1">
                  <c:v>Biliary atresia</c:v>
                </c:pt>
                <c:pt idx="2">
                  <c:v>Autoimmune</c:v>
                </c:pt>
                <c:pt idx="3">
                  <c:v>Metabolic</c:v>
                </c:pt>
                <c:pt idx="4">
                  <c:v>Primary biliary cirrhosis</c:v>
                </c:pt>
                <c:pt idx="5">
                  <c:v>Hepatitis B</c:v>
                </c:pt>
                <c:pt idx="6">
                  <c:v>Fulminant</c:v>
                </c:pt>
                <c:pt idx="7">
                  <c:v>Other</c:v>
                </c:pt>
                <c:pt idx="8">
                  <c:v>Primary sclerosing cholangitis</c:v>
                </c:pt>
                <c:pt idx="9">
                  <c:v>Alcohol</c:v>
                </c:pt>
                <c:pt idx="10">
                  <c:v>Hepatitis C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6</c:v>
                </c:pt>
                <c:pt idx="1">
                  <c:v>17</c:v>
                </c:pt>
                <c:pt idx="2">
                  <c:v>10</c:v>
                </c:pt>
                <c:pt idx="3">
                  <c:v>9</c:v>
                </c:pt>
                <c:pt idx="4">
                  <c:v>10</c:v>
                </c:pt>
                <c:pt idx="5">
                  <c:v>5</c:v>
                </c:pt>
                <c:pt idx="6">
                  <c:v>12</c:v>
                </c:pt>
                <c:pt idx="7">
                  <c:v>22</c:v>
                </c:pt>
                <c:pt idx="8">
                  <c:v>30</c:v>
                </c:pt>
                <c:pt idx="9">
                  <c:v>13</c:v>
                </c:pt>
                <c:pt idx="10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EE-4425-A9AB-B71DFE906914}"/>
            </c:ext>
          </c:extLst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Genitourinary</c:v>
                </c:pt>
              </c:strCache>
            </c:strRef>
          </c:tx>
          <c:spPr>
            <a:solidFill>
              <a:schemeClr val="hlink"/>
            </a:solidFill>
            <a:ln w="10245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Sheet1!$A$2:$A$12</c:f>
              <c:strCache>
                <c:ptCount val="11"/>
                <c:pt idx="0">
                  <c:v>Cryptogenic</c:v>
                </c:pt>
                <c:pt idx="1">
                  <c:v>Biliary atresia</c:v>
                </c:pt>
                <c:pt idx="2">
                  <c:v>Autoimmune</c:v>
                </c:pt>
                <c:pt idx="3">
                  <c:v>Metabolic</c:v>
                </c:pt>
                <c:pt idx="4">
                  <c:v>Primary biliary cirrhosis</c:v>
                </c:pt>
                <c:pt idx="5">
                  <c:v>Hepatitis B</c:v>
                </c:pt>
                <c:pt idx="6">
                  <c:v>Fulminant</c:v>
                </c:pt>
                <c:pt idx="7">
                  <c:v>Other</c:v>
                </c:pt>
                <c:pt idx="8">
                  <c:v>Primary sclerosing cholangitis</c:v>
                </c:pt>
                <c:pt idx="9">
                  <c:v>Alcohol</c:v>
                </c:pt>
                <c:pt idx="10">
                  <c:v>Hepatitis C</c:v>
                </c:pt>
              </c:strCache>
            </c:strRef>
          </c:cat>
          <c:val>
            <c:numRef>
              <c:f>Sheet1!$D$2:$D$12</c:f>
              <c:numCache>
                <c:formatCode>General</c:formatCode>
                <c:ptCount val="11"/>
                <c:pt idx="0">
                  <c:v>4</c:v>
                </c:pt>
                <c:pt idx="2">
                  <c:v>4</c:v>
                </c:pt>
                <c:pt idx="3">
                  <c:v>10</c:v>
                </c:pt>
                <c:pt idx="4">
                  <c:v>7</c:v>
                </c:pt>
                <c:pt idx="5">
                  <c:v>8</c:v>
                </c:pt>
                <c:pt idx="6">
                  <c:v>8</c:v>
                </c:pt>
                <c:pt idx="7">
                  <c:v>14</c:v>
                </c:pt>
                <c:pt idx="8">
                  <c:v>14</c:v>
                </c:pt>
                <c:pt idx="9">
                  <c:v>26</c:v>
                </c:pt>
                <c:pt idx="10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3EE-4425-A9AB-B71DFE906914}"/>
            </c:ext>
          </c:extLst>
        </c:ser>
        <c:ser>
          <c:idx val="5"/>
          <c:order val="3"/>
          <c:tx>
            <c:strRef>
              <c:f>Sheet1!$E$1</c:f>
              <c:strCache>
                <c:ptCount val="1"/>
                <c:pt idx="0">
                  <c:v>Respiratory</c:v>
                </c:pt>
              </c:strCache>
            </c:strRef>
          </c:tx>
          <c:spPr>
            <a:solidFill>
              <a:schemeClr val="folHlink"/>
            </a:solidFill>
            <a:ln w="10245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Sheet1!$A$2:$A$12</c:f>
              <c:strCache>
                <c:ptCount val="11"/>
                <c:pt idx="0">
                  <c:v>Cryptogenic</c:v>
                </c:pt>
                <c:pt idx="1">
                  <c:v>Biliary atresia</c:v>
                </c:pt>
                <c:pt idx="2">
                  <c:v>Autoimmune</c:v>
                </c:pt>
                <c:pt idx="3">
                  <c:v>Metabolic</c:v>
                </c:pt>
                <c:pt idx="4">
                  <c:v>Primary biliary cirrhosis</c:v>
                </c:pt>
                <c:pt idx="5">
                  <c:v>Hepatitis B</c:v>
                </c:pt>
                <c:pt idx="6">
                  <c:v>Fulminant</c:v>
                </c:pt>
                <c:pt idx="7">
                  <c:v>Other</c:v>
                </c:pt>
                <c:pt idx="8">
                  <c:v>Primary sclerosing cholangitis</c:v>
                </c:pt>
                <c:pt idx="9">
                  <c:v>Alcohol</c:v>
                </c:pt>
                <c:pt idx="10">
                  <c:v>Hepatitis C</c:v>
                </c:pt>
              </c:strCache>
            </c:strRef>
          </c:cat>
          <c:val>
            <c:numRef>
              <c:f>Sheet1!$E$2:$E$12</c:f>
              <c:numCache>
                <c:formatCode>General</c:formatCode>
                <c:ptCount val="11"/>
                <c:pt idx="0">
                  <c:v>3</c:v>
                </c:pt>
                <c:pt idx="2">
                  <c:v>2</c:v>
                </c:pt>
                <c:pt idx="3">
                  <c:v>5</c:v>
                </c:pt>
                <c:pt idx="4">
                  <c:v>5</c:v>
                </c:pt>
                <c:pt idx="5">
                  <c:v>7</c:v>
                </c:pt>
                <c:pt idx="6">
                  <c:v>4</c:v>
                </c:pt>
                <c:pt idx="7">
                  <c:v>5</c:v>
                </c:pt>
                <c:pt idx="8">
                  <c:v>6</c:v>
                </c:pt>
                <c:pt idx="9">
                  <c:v>30</c:v>
                </c:pt>
                <c:pt idx="10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3EE-4425-A9AB-B71DFE906914}"/>
            </c:ext>
          </c:extLst>
        </c:ser>
        <c:ser>
          <c:idx val="6"/>
          <c:order val="4"/>
          <c:tx>
            <c:strRef>
              <c:f>Sheet1!$F$1</c:f>
              <c:strCache>
                <c:ptCount val="1"/>
                <c:pt idx="0">
                  <c:v>Breast</c:v>
                </c:pt>
              </c:strCache>
            </c:strRef>
          </c:tx>
          <c:spPr>
            <a:solidFill>
              <a:srgbClr val="92D050"/>
            </a:solidFill>
            <a:ln w="10245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Sheet1!$A$2:$A$12</c:f>
              <c:strCache>
                <c:ptCount val="11"/>
                <c:pt idx="0">
                  <c:v>Cryptogenic</c:v>
                </c:pt>
                <c:pt idx="1">
                  <c:v>Biliary atresia</c:v>
                </c:pt>
                <c:pt idx="2">
                  <c:v>Autoimmune</c:v>
                </c:pt>
                <c:pt idx="3">
                  <c:v>Metabolic</c:v>
                </c:pt>
                <c:pt idx="4">
                  <c:v>Primary biliary cirrhosis</c:v>
                </c:pt>
                <c:pt idx="5">
                  <c:v>Hepatitis B</c:v>
                </c:pt>
                <c:pt idx="6">
                  <c:v>Fulminant</c:v>
                </c:pt>
                <c:pt idx="7">
                  <c:v>Other</c:v>
                </c:pt>
                <c:pt idx="8">
                  <c:v>Primary sclerosing cholangitis</c:v>
                </c:pt>
                <c:pt idx="9">
                  <c:v>Alcohol</c:v>
                </c:pt>
                <c:pt idx="10">
                  <c:v>Hepatitis C</c:v>
                </c:pt>
              </c:strCache>
            </c:strRef>
          </c:cat>
          <c:val>
            <c:numRef>
              <c:f>Sheet1!$F$2:$F$12</c:f>
              <c:numCache>
                <c:formatCode>General</c:formatCode>
                <c:ptCount val="11"/>
                <c:pt idx="2">
                  <c:v>6</c:v>
                </c:pt>
                <c:pt idx="3">
                  <c:v>4</c:v>
                </c:pt>
                <c:pt idx="4">
                  <c:v>2</c:v>
                </c:pt>
                <c:pt idx="6">
                  <c:v>9</c:v>
                </c:pt>
                <c:pt idx="7">
                  <c:v>6</c:v>
                </c:pt>
                <c:pt idx="8">
                  <c:v>2</c:v>
                </c:pt>
                <c:pt idx="9">
                  <c:v>6</c:v>
                </c:pt>
                <c:pt idx="1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3EE-4425-A9AB-B71DFE906914}"/>
            </c:ext>
          </c:extLst>
        </c:ser>
        <c:ser>
          <c:idx val="7"/>
          <c:order val="5"/>
          <c:tx>
            <c:strRef>
              <c:f>Sheet1!$G$1</c:f>
              <c:strCache>
                <c:ptCount val="1"/>
                <c:pt idx="0">
                  <c:v>Miscellaneous</c:v>
                </c:pt>
              </c:strCache>
            </c:strRef>
          </c:tx>
          <c:spPr>
            <a:solidFill>
              <a:srgbClr val="993300"/>
            </a:solidFill>
            <a:ln w="10245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Sheet1!$A$2:$A$12</c:f>
              <c:strCache>
                <c:ptCount val="11"/>
                <c:pt idx="0">
                  <c:v>Cryptogenic</c:v>
                </c:pt>
                <c:pt idx="1">
                  <c:v>Biliary atresia</c:v>
                </c:pt>
                <c:pt idx="2">
                  <c:v>Autoimmune</c:v>
                </c:pt>
                <c:pt idx="3">
                  <c:v>Metabolic</c:v>
                </c:pt>
                <c:pt idx="4">
                  <c:v>Primary biliary cirrhosis</c:v>
                </c:pt>
                <c:pt idx="5">
                  <c:v>Hepatitis B</c:v>
                </c:pt>
                <c:pt idx="6">
                  <c:v>Fulminant</c:v>
                </c:pt>
                <c:pt idx="7">
                  <c:v>Other</c:v>
                </c:pt>
                <c:pt idx="8">
                  <c:v>Primary sclerosing cholangitis</c:v>
                </c:pt>
                <c:pt idx="9">
                  <c:v>Alcohol</c:v>
                </c:pt>
                <c:pt idx="10">
                  <c:v>Hepatitis C</c:v>
                </c:pt>
              </c:strCache>
            </c:strRef>
          </c:cat>
          <c:val>
            <c:numRef>
              <c:f>Sheet1!$G$2:$G$12</c:f>
              <c:numCache>
                <c:formatCode>General</c:formatCode>
                <c:ptCount val="11"/>
                <c:pt idx="2">
                  <c:v>2</c:v>
                </c:pt>
                <c:pt idx="4">
                  <c:v>1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  <c:pt idx="8">
                  <c:v>2</c:v>
                </c:pt>
                <c:pt idx="9">
                  <c:v>6</c:v>
                </c:pt>
                <c:pt idx="1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3EE-4425-A9AB-B71DFE906914}"/>
            </c:ext>
          </c:extLst>
        </c:ser>
        <c:ser>
          <c:idx val="8"/>
          <c:order val="6"/>
          <c:tx>
            <c:strRef>
              <c:f>Sheet1!$H$1</c:f>
              <c:strCache>
                <c:ptCount val="1"/>
                <c:pt idx="0">
                  <c:v>Endocrine</c:v>
                </c:pt>
              </c:strCache>
            </c:strRef>
          </c:tx>
          <c:spPr>
            <a:solidFill>
              <a:srgbClr val="0066CC"/>
            </a:solidFill>
            <a:ln w="10245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Sheet1!$A$2:$A$12</c:f>
              <c:strCache>
                <c:ptCount val="11"/>
                <c:pt idx="0">
                  <c:v>Cryptogenic</c:v>
                </c:pt>
                <c:pt idx="1">
                  <c:v>Biliary atresia</c:v>
                </c:pt>
                <c:pt idx="2">
                  <c:v>Autoimmune</c:v>
                </c:pt>
                <c:pt idx="3">
                  <c:v>Metabolic</c:v>
                </c:pt>
                <c:pt idx="4">
                  <c:v>Primary biliary cirrhosis</c:v>
                </c:pt>
                <c:pt idx="5">
                  <c:v>Hepatitis B</c:v>
                </c:pt>
                <c:pt idx="6">
                  <c:v>Fulminant</c:v>
                </c:pt>
                <c:pt idx="7">
                  <c:v>Other</c:v>
                </c:pt>
                <c:pt idx="8">
                  <c:v>Primary sclerosing cholangitis</c:v>
                </c:pt>
                <c:pt idx="9">
                  <c:v>Alcohol</c:v>
                </c:pt>
                <c:pt idx="10">
                  <c:v>Hepatitis C</c:v>
                </c:pt>
              </c:strCache>
            </c:strRef>
          </c:cat>
          <c:val>
            <c:numRef>
              <c:f>Sheet1!$H$2:$H$12</c:f>
              <c:numCache>
                <c:formatCode>General</c:formatCode>
                <c:ptCount val="11"/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3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3</c:v>
                </c:pt>
                <c:pt idx="1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3EE-4425-A9AB-B71DFE906914}"/>
            </c:ext>
          </c:extLst>
        </c:ser>
        <c:ser>
          <c:idx val="9"/>
          <c:order val="7"/>
          <c:tx>
            <c:strRef>
              <c:f>Sheet1!$I$1</c:f>
              <c:strCache>
                <c:ptCount val="1"/>
                <c:pt idx="0">
                  <c:v>Leukaemia</c:v>
                </c:pt>
              </c:strCache>
            </c:strRef>
          </c:tx>
          <c:spPr>
            <a:solidFill>
              <a:srgbClr val="CCCCFF"/>
            </a:solidFill>
            <a:ln w="10245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Sheet1!$A$2:$A$12</c:f>
              <c:strCache>
                <c:ptCount val="11"/>
                <c:pt idx="0">
                  <c:v>Cryptogenic</c:v>
                </c:pt>
                <c:pt idx="1">
                  <c:v>Biliary atresia</c:v>
                </c:pt>
                <c:pt idx="2">
                  <c:v>Autoimmune</c:v>
                </c:pt>
                <c:pt idx="3">
                  <c:v>Metabolic</c:v>
                </c:pt>
                <c:pt idx="4">
                  <c:v>Primary biliary cirrhosis</c:v>
                </c:pt>
                <c:pt idx="5">
                  <c:v>Hepatitis B</c:v>
                </c:pt>
                <c:pt idx="6">
                  <c:v>Fulminant</c:v>
                </c:pt>
                <c:pt idx="7">
                  <c:v>Other</c:v>
                </c:pt>
                <c:pt idx="8">
                  <c:v>Primary sclerosing cholangitis</c:v>
                </c:pt>
                <c:pt idx="9">
                  <c:v>Alcohol</c:v>
                </c:pt>
                <c:pt idx="10">
                  <c:v>Hepatitis C</c:v>
                </c:pt>
              </c:strCache>
            </c:strRef>
          </c:cat>
          <c:val>
            <c:numRef>
              <c:f>Sheet1!$I$2:$I$12</c:f>
              <c:numCache>
                <c:formatCode>General</c:formatCode>
                <c:ptCount val="11"/>
                <c:pt idx="1">
                  <c:v>2</c:v>
                </c:pt>
                <c:pt idx="5">
                  <c:v>2</c:v>
                </c:pt>
                <c:pt idx="7">
                  <c:v>1</c:v>
                </c:pt>
                <c:pt idx="8">
                  <c:v>2</c:v>
                </c:pt>
                <c:pt idx="9">
                  <c:v>2</c:v>
                </c:pt>
                <c:pt idx="1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3EE-4425-A9AB-B71DFE906914}"/>
            </c:ext>
          </c:extLst>
        </c:ser>
        <c:ser>
          <c:idx val="10"/>
          <c:order val="8"/>
          <c:tx>
            <c:strRef>
              <c:f>Sheet1!$J$1</c:f>
              <c:strCache>
                <c:ptCount val="1"/>
                <c:pt idx="0">
                  <c:v>CNS</c:v>
                </c:pt>
              </c:strCache>
            </c:strRef>
          </c:tx>
          <c:spPr>
            <a:solidFill>
              <a:srgbClr val="FF0000"/>
            </a:solidFill>
            <a:ln w="10245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Sheet1!$A$2:$A$12</c:f>
              <c:strCache>
                <c:ptCount val="11"/>
                <c:pt idx="0">
                  <c:v>Cryptogenic</c:v>
                </c:pt>
                <c:pt idx="1">
                  <c:v>Biliary atresia</c:v>
                </c:pt>
                <c:pt idx="2">
                  <c:v>Autoimmune</c:v>
                </c:pt>
                <c:pt idx="3">
                  <c:v>Metabolic</c:v>
                </c:pt>
                <c:pt idx="4">
                  <c:v>Primary biliary cirrhosis</c:v>
                </c:pt>
                <c:pt idx="5">
                  <c:v>Hepatitis B</c:v>
                </c:pt>
                <c:pt idx="6">
                  <c:v>Fulminant</c:v>
                </c:pt>
                <c:pt idx="7">
                  <c:v>Other</c:v>
                </c:pt>
                <c:pt idx="8">
                  <c:v>Primary sclerosing cholangitis</c:v>
                </c:pt>
                <c:pt idx="9">
                  <c:v>Alcohol</c:v>
                </c:pt>
                <c:pt idx="10">
                  <c:v>Hepatitis C</c:v>
                </c:pt>
              </c:strCache>
            </c:strRef>
          </c:cat>
          <c:val>
            <c:numRef>
              <c:f>Sheet1!$J$2:$J$12</c:f>
              <c:numCache>
                <c:formatCode>General</c:formatCode>
                <c:ptCount val="11"/>
                <c:pt idx="2">
                  <c:v>1</c:v>
                </c:pt>
                <c:pt idx="3">
                  <c:v>1</c:v>
                </c:pt>
                <c:pt idx="5">
                  <c:v>2</c:v>
                </c:pt>
                <c:pt idx="7">
                  <c:v>1</c:v>
                </c:pt>
                <c:pt idx="9">
                  <c:v>3</c:v>
                </c:pt>
                <c:pt idx="1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3EE-4425-A9AB-B71DFE906914}"/>
            </c:ext>
          </c:extLst>
        </c:ser>
        <c:ser>
          <c:idx val="11"/>
          <c:order val="9"/>
          <c:tx>
            <c:strRef>
              <c:f>Sheet1!$K$1</c:f>
              <c:strCache>
                <c:ptCount val="1"/>
                <c:pt idx="0">
                  <c:v>Kaposi's sarcoma</c:v>
                </c:pt>
              </c:strCache>
            </c:strRef>
          </c:tx>
          <c:spPr>
            <a:solidFill>
              <a:srgbClr val="FFFF00"/>
            </a:solidFill>
            <a:ln w="10245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Sheet1!$A$2:$A$12</c:f>
              <c:strCache>
                <c:ptCount val="11"/>
                <c:pt idx="0">
                  <c:v>Cryptogenic</c:v>
                </c:pt>
                <c:pt idx="1">
                  <c:v>Biliary atresia</c:v>
                </c:pt>
                <c:pt idx="2">
                  <c:v>Autoimmune</c:v>
                </c:pt>
                <c:pt idx="3">
                  <c:v>Metabolic</c:v>
                </c:pt>
                <c:pt idx="4">
                  <c:v>Primary biliary cirrhosis</c:v>
                </c:pt>
                <c:pt idx="5">
                  <c:v>Hepatitis B</c:v>
                </c:pt>
                <c:pt idx="6">
                  <c:v>Fulminant</c:v>
                </c:pt>
                <c:pt idx="7">
                  <c:v>Other</c:v>
                </c:pt>
                <c:pt idx="8">
                  <c:v>Primary sclerosing cholangitis</c:v>
                </c:pt>
                <c:pt idx="9">
                  <c:v>Alcohol</c:v>
                </c:pt>
                <c:pt idx="10">
                  <c:v>Hepatitis C</c:v>
                </c:pt>
              </c:strCache>
            </c:strRef>
          </c:cat>
          <c:val>
            <c:numRef>
              <c:f>Sheet1!$K$2:$K$12</c:f>
              <c:numCache>
                <c:formatCode>General</c:formatCode>
                <c:ptCount val="11"/>
                <c:pt idx="0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1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3EE-4425-A9AB-B71DFE9069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151400448"/>
        <c:axId val="151401984"/>
      </c:barChart>
      <c:catAx>
        <c:axId val="151400448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AU" sz="1400" b="0">
                    <a:latin typeface="Arial" panose="020B0604020202020204" pitchFamily="34" charset="0"/>
                    <a:cs typeface="Arial" panose="020B0604020202020204" pitchFamily="34" charset="0"/>
                  </a:rPr>
                  <a:t>Pre-transplant diagnosis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ln w="256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514019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51401984"/>
        <c:scaling>
          <c:orientation val="minMax"/>
        </c:scaling>
        <c:delete val="0"/>
        <c:axPos val="b"/>
        <c:majorGridlines>
          <c:spPr>
            <a:ln w="10245">
              <a:noFill/>
              <a:prstDash val="lgDash"/>
            </a:ln>
          </c:spPr>
        </c:majorGridlines>
        <c:title>
          <c:tx>
            <c:rich>
              <a:bodyPr/>
              <a:lstStyle/>
              <a:p>
                <a:pPr>
                  <a:defRPr sz="1400" b="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AU" sz="1400" b="0">
                    <a:latin typeface="Arial" panose="020B0604020202020204" pitchFamily="34" charset="0"/>
                    <a:cs typeface="Arial" panose="020B0604020202020204" pitchFamily="34" charset="0"/>
                  </a:rPr>
                  <a:t>Number of cancers</a:t>
                </a:r>
              </a:p>
            </c:rich>
          </c:tx>
          <c:layout>
            <c:manualLayout>
              <c:xMode val="edge"/>
              <c:yMode val="edge"/>
              <c:x val="0.3655199228563546"/>
              <c:y val="0.9071474693913171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256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28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51400448"/>
        <c:crosses val="autoZero"/>
        <c:crossBetween val="between"/>
      </c:valAx>
      <c:spPr>
        <a:noFill/>
        <a:ln w="20489">
          <a:noFill/>
        </a:ln>
      </c:spPr>
    </c:plotArea>
    <c:legend>
      <c:legendPos val="r"/>
      <c:layout>
        <c:manualLayout>
          <c:xMode val="edge"/>
          <c:yMode val="edge"/>
          <c:x val="0.72058344586483547"/>
          <c:y val="6.2133191380021463E-2"/>
          <c:w val="0.21052631578947492"/>
          <c:h val="0.40847457627118688"/>
        </c:manualLayout>
      </c:layout>
      <c:overlay val="0"/>
      <c:spPr>
        <a:noFill/>
        <a:ln w="20489">
          <a:noFill/>
        </a:ln>
      </c:spPr>
      <c:txPr>
        <a:bodyPr/>
        <a:lstStyle/>
        <a:p>
          <a:pPr>
            <a:defRPr sz="14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55" b="1" i="0" u="none" strike="noStrike" baseline="0">
          <a:solidFill>
            <a:schemeClr val="tx1"/>
          </a:solidFill>
          <a:latin typeface="Arial Black"/>
          <a:ea typeface="Arial Black"/>
          <a:cs typeface="Arial Black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AU" sz="1600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</a:rPr>
              <a:t>Hepatitis C -160/599</a:t>
            </a:r>
          </a:p>
          <a:p>
            <a:pPr>
              <a:defRPr sz="1600"/>
            </a:pPr>
            <a:r>
              <a:rPr lang="en-AU" sz="1600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</a:rPr>
              <a:t>27% of de novo non-skin cancer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Type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385-4CE6-B79E-97D1595468D5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385-4CE6-B79E-97D1595468D5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385-4CE6-B79E-97D1595468D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385-4CE6-B79E-97D1595468D5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D385-4CE6-B79E-97D1595468D5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D385-4CE6-B79E-97D1595468D5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D385-4CE6-B79E-97D1595468D5}"/>
              </c:ext>
            </c:extLst>
          </c:dPt>
          <c:dPt>
            <c:idx val="7"/>
            <c:invertIfNegative val="0"/>
            <c:bubble3D val="0"/>
            <c:spPr>
              <a:solidFill>
                <a:srgbClr val="63636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D385-4CE6-B79E-97D1595468D5}"/>
              </c:ext>
            </c:extLst>
          </c:dPt>
          <c:dPt>
            <c:idx val="8"/>
            <c:invertIfNegative val="0"/>
            <c:bubble3D val="0"/>
            <c:spPr>
              <a:solidFill>
                <a:srgbClr val="AA451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D385-4CE6-B79E-97D1595468D5}"/>
              </c:ext>
            </c:extLst>
          </c:dPt>
          <c:dPt>
            <c:idx val="9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D385-4CE6-B79E-97D1595468D5}"/>
              </c:ext>
            </c:extLst>
          </c:dPt>
          <c:cat>
            <c:strRef>
              <c:f>Sheet1!$A$2:$A$11</c:f>
              <c:strCache>
                <c:ptCount val="10"/>
                <c:pt idx="0">
                  <c:v>Alimentary Tract</c:v>
                </c:pt>
                <c:pt idx="1">
                  <c:v>Respiratory</c:v>
                </c:pt>
                <c:pt idx="2">
                  <c:v>Lymphoma</c:v>
                </c:pt>
                <c:pt idx="3">
                  <c:v>Genitourinary</c:v>
                </c:pt>
                <c:pt idx="4">
                  <c:v>Miscellaneous</c:v>
                </c:pt>
                <c:pt idx="5">
                  <c:v>Breast</c:v>
                </c:pt>
                <c:pt idx="6">
                  <c:v>Leukaemia</c:v>
                </c:pt>
                <c:pt idx="7">
                  <c:v>Endocrine</c:v>
                </c:pt>
                <c:pt idx="8">
                  <c:v>CNS</c:v>
                </c:pt>
                <c:pt idx="9">
                  <c:v>Kaposis' sarcoma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52</c:v>
                </c:pt>
                <c:pt idx="1">
                  <c:v>36</c:v>
                </c:pt>
                <c:pt idx="2">
                  <c:v>25</c:v>
                </c:pt>
                <c:pt idx="3">
                  <c:v>22</c:v>
                </c:pt>
                <c:pt idx="4">
                  <c:v>8</c:v>
                </c:pt>
                <c:pt idx="5">
                  <c:v>7</c:v>
                </c:pt>
                <c:pt idx="6">
                  <c:v>4</c:v>
                </c:pt>
                <c:pt idx="7">
                  <c:v>3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D385-4CE6-B79E-97D1595468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4"/>
        <c:axId val="157355072"/>
        <c:axId val="150940304"/>
      </c:barChart>
      <c:catAx>
        <c:axId val="15735507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 b="1"/>
                  <a:t>De novo</a:t>
                </a:r>
                <a:r>
                  <a:rPr lang="en-AU" b="1" baseline="0"/>
                  <a:t> non-skin cancer type</a:t>
                </a:r>
                <a:endParaRPr lang="en-AU" b="1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940304"/>
        <c:crosses val="autoZero"/>
        <c:auto val="1"/>
        <c:lblAlgn val="ctr"/>
        <c:lblOffset val="100"/>
        <c:noMultiLvlLbl val="0"/>
      </c:catAx>
      <c:valAx>
        <c:axId val="150940304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 b="1"/>
                  <a:t>Number of patients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7355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AU" sz="1600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</a:rPr>
              <a:t>Alcohol - 143/599</a:t>
            </a:r>
          </a:p>
          <a:p>
            <a:pPr>
              <a:defRPr sz="1600"/>
            </a:pPr>
            <a:r>
              <a:rPr lang="en-AU" sz="1600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</a:rPr>
              <a:t>24% of de novo non-skin cancer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Type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CCD-49C9-8122-2EDF3801B88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CCD-49C9-8122-2EDF3801B881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CCD-49C9-8122-2EDF3801B881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CCD-49C9-8122-2EDF3801B881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DCCD-49C9-8122-2EDF3801B881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DCCD-49C9-8122-2EDF3801B881}"/>
              </c:ext>
            </c:extLst>
          </c:dPt>
          <c:dPt>
            <c:idx val="6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DCCD-49C9-8122-2EDF3801B881}"/>
              </c:ext>
            </c:extLst>
          </c:dPt>
          <c:dPt>
            <c:idx val="7"/>
            <c:invertIfNegative val="0"/>
            <c:bubble3D val="0"/>
            <c:spPr>
              <a:solidFill>
                <a:srgbClr val="63636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DCCD-49C9-8122-2EDF3801B881}"/>
              </c:ext>
            </c:extLst>
          </c:dPt>
          <c:dPt>
            <c:idx val="8"/>
            <c:invertIfNegative val="0"/>
            <c:bubble3D val="0"/>
            <c:spPr>
              <a:solidFill>
                <a:srgbClr val="264478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DCCD-49C9-8122-2EDF3801B881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DCCD-49C9-8122-2EDF3801B881}"/>
              </c:ext>
            </c:extLst>
          </c:dPt>
          <c:cat>
            <c:strRef>
              <c:f>Sheet1!$A$2:$A$10</c:f>
              <c:strCache>
                <c:ptCount val="9"/>
                <c:pt idx="0">
                  <c:v>Alimentary Tract</c:v>
                </c:pt>
                <c:pt idx="1">
                  <c:v>Respiratory</c:v>
                </c:pt>
                <c:pt idx="2">
                  <c:v>Genitourinary</c:v>
                </c:pt>
                <c:pt idx="3">
                  <c:v>Lymphoma</c:v>
                </c:pt>
                <c:pt idx="4">
                  <c:v>Miscellaneous</c:v>
                </c:pt>
                <c:pt idx="5">
                  <c:v>Breast</c:v>
                </c:pt>
                <c:pt idx="6">
                  <c:v>CNS</c:v>
                </c:pt>
                <c:pt idx="7">
                  <c:v>Endocrine</c:v>
                </c:pt>
                <c:pt idx="8">
                  <c:v>Leukaemia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54</c:v>
                </c:pt>
                <c:pt idx="1">
                  <c:v>30</c:v>
                </c:pt>
                <c:pt idx="2">
                  <c:v>26</c:v>
                </c:pt>
                <c:pt idx="3">
                  <c:v>13</c:v>
                </c:pt>
                <c:pt idx="4">
                  <c:v>6</c:v>
                </c:pt>
                <c:pt idx="5">
                  <c:v>6</c:v>
                </c:pt>
                <c:pt idx="6">
                  <c:v>3</c:v>
                </c:pt>
                <c:pt idx="7">
                  <c:v>3</c:v>
                </c:pt>
                <c:pt idx="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DCCD-49C9-8122-2EDF3801B8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4"/>
        <c:axId val="157355072"/>
        <c:axId val="150940304"/>
      </c:barChart>
      <c:catAx>
        <c:axId val="15735507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 b="1"/>
                  <a:t>De novo</a:t>
                </a:r>
                <a:r>
                  <a:rPr lang="en-AU" b="1" baseline="0"/>
                  <a:t> non-skin cancer type</a:t>
                </a:r>
                <a:endParaRPr lang="en-AU" b="1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940304"/>
        <c:crosses val="autoZero"/>
        <c:auto val="1"/>
        <c:lblAlgn val="ctr"/>
        <c:lblOffset val="100"/>
        <c:noMultiLvlLbl val="0"/>
      </c:catAx>
      <c:valAx>
        <c:axId val="150940304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 b="1"/>
                  <a:t>Number of patients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7355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AU" sz="1300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</a:rPr>
              <a:t>Primary Sclerosing Cholangitis - 108/599</a:t>
            </a:r>
          </a:p>
          <a:p>
            <a:pPr>
              <a:defRPr sz="1300"/>
            </a:pPr>
            <a:r>
              <a:rPr lang="en-AU" sz="1300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</a:rPr>
              <a:t>18% of de novo non-skin cancer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Type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130-4D97-A4A5-A8D5BD54FAC7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130-4D97-A4A5-A8D5BD54FAC7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130-4D97-A4A5-A8D5BD54FAC7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130-4D97-A4A5-A8D5BD54FAC7}"/>
              </c:ext>
            </c:extLst>
          </c:dPt>
          <c:dPt>
            <c:idx val="4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1130-4D97-A4A5-A8D5BD54FAC7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1130-4D97-A4A5-A8D5BD54FAC7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1130-4D97-A4A5-A8D5BD54FAC7}"/>
              </c:ext>
            </c:extLst>
          </c:dPt>
          <c:dPt>
            <c:idx val="7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1130-4D97-A4A5-A8D5BD54FAC7}"/>
              </c:ext>
            </c:extLst>
          </c:dPt>
          <c:dPt>
            <c:idx val="8"/>
            <c:invertIfNegative val="0"/>
            <c:bubble3D val="0"/>
            <c:spPr>
              <a:solidFill>
                <a:srgbClr val="AA451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1130-4D97-A4A5-A8D5BD54FAC7}"/>
              </c:ext>
            </c:extLst>
          </c:dPt>
          <c:dPt>
            <c:idx val="9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1130-4D97-A4A5-A8D5BD54FAC7}"/>
              </c:ext>
            </c:extLst>
          </c:dPt>
          <c:cat>
            <c:strRef>
              <c:f>Sheet1!$A$2:$A$10</c:f>
              <c:strCache>
                <c:ptCount val="9"/>
                <c:pt idx="0">
                  <c:v>Alimentary Tract</c:v>
                </c:pt>
                <c:pt idx="1">
                  <c:v>Lymphoma</c:v>
                </c:pt>
                <c:pt idx="2">
                  <c:v>Genitourinary</c:v>
                </c:pt>
                <c:pt idx="3">
                  <c:v>Respiratory</c:v>
                </c:pt>
                <c:pt idx="4">
                  <c:v>Endocrine</c:v>
                </c:pt>
                <c:pt idx="5">
                  <c:v>Miscellaneous</c:v>
                </c:pt>
                <c:pt idx="6">
                  <c:v>Breast</c:v>
                </c:pt>
                <c:pt idx="7">
                  <c:v>Leukaemia</c:v>
                </c:pt>
                <c:pt idx="8">
                  <c:v>Kaposi's sarcoma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49</c:v>
                </c:pt>
                <c:pt idx="1">
                  <c:v>30</c:v>
                </c:pt>
                <c:pt idx="2">
                  <c:v>14</c:v>
                </c:pt>
                <c:pt idx="3">
                  <c:v>6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1130-4D97-A4A5-A8D5BD54FA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4"/>
        <c:axId val="157355072"/>
        <c:axId val="150940304"/>
      </c:barChart>
      <c:catAx>
        <c:axId val="15735507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 b="1"/>
                  <a:t>De novo</a:t>
                </a:r>
                <a:r>
                  <a:rPr lang="en-AU" b="1" baseline="0"/>
                  <a:t> non-skin cancer type</a:t>
                </a:r>
                <a:endParaRPr lang="en-AU" b="1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940304"/>
        <c:crosses val="autoZero"/>
        <c:auto val="1"/>
        <c:lblAlgn val="ctr"/>
        <c:lblOffset val="100"/>
        <c:noMultiLvlLbl val="0"/>
      </c:catAx>
      <c:valAx>
        <c:axId val="150940304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 b="1"/>
                  <a:t>Number of patients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7355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r>
              <a:rPr lang="en-AU" sz="1200"/>
              <a:t>Alimentary Cancers</a:t>
            </a:r>
          </a:p>
          <a:p>
            <a:pPr>
              <a:defRPr sz="1200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r>
              <a:rPr lang="en-AU" sz="1200"/>
              <a:t>Time</a:t>
            </a:r>
            <a:r>
              <a:rPr lang="en-AU" sz="1200" baseline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to </a:t>
            </a:r>
            <a:r>
              <a:rPr lang="en-AU" sz="1200" baseline="0"/>
              <a:t>Diagnosis</a:t>
            </a:r>
          </a:p>
          <a:p>
            <a:pPr>
              <a:defRPr sz="1200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r>
              <a:rPr lang="en-AU" sz="1200" baseline="0"/>
              <a:t>198 (201 cancers) (33% de novo pts)</a:t>
            </a:r>
            <a:endParaRPr lang="en-AU" sz="1200"/>
          </a:p>
        </c:rich>
      </c:tx>
      <c:layout>
        <c:manualLayout>
          <c:xMode val="edge"/>
          <c:yMode val="edge"/>
          <c:x val="0.23547714663508321"/>
          <c:y val="0"/>
        </c:manualLayout>
      </c:layout>
      <c:overlay val="0"/>
      <c:spPr>
        <a:noFill/>
        <a:ln w="14266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1150926744512082"/>
          <c:y val="0.12197276283027374"/>
          <c:w val="0.81695966907962769"/>
          <c:h val="0.663042924060117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Alimentary</c:v>
                </c:pt>
              </c:strCache>
            </c:strRef>
          </c:tx>
          <c:spPr>
            <a:solidFill>
              <a:schemeClr val="accent1"/>
            </a:solidFill>
            <a:ln w="7133">
              <a:solidFill>
                <a:schemeClr val="tx1"/>
              </a:solidFill>
              <a:prstDash val="solid"/>
            </a:ln>
          </c:spPr>
          <c:invertIfNegative val="0"/>
          <c:dPt>
            <c:idx val="1"/>
            <c:invertIfNegative val="0"/>
            <c:bubble3D val="0"/>
            <c:spPr>
              <a:solidFill>
                <a:schemeClr val="bg2"/>
              </a:solidFill>
              <a:ln w="7133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4C52-41D6-9F05-70EE25512379}"/>
              </c:ext>
            </c:extLst>
          </c:dPt>
          <c:dPt>
            <c:idx val="2"/>
            <c:invertIfNegative val="0"/>
            <c:bubble3D val="0"/>
            <c:spPr>
              <a:solidFill>
                <a:srgbClr val="FF99CC"/>
              </a:solidFill>
              <a:ln w="7133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4C52-41D6-9F05-70EE25512379}"/>
              </c:ext>
            </c:extLst>
          </c:dPt>
          <c:dPt>
            <c:idx val="3"/>
            <c:invertIfNegative val="0"/>
            <c:bubble3D val="0"/>
            <c:spPr>
              <a:solidFill>
                <a:srgbClr val="FF9900"/>
              </a:solidFill>
              <a:ln w="7133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4C52-41D6-9F05-70EE25512379}"/>
              </c:ext>
            </c:extLst>
          </c:dPt>
          <c:dPt>
            <c:idx val="4"/>
            <c:invertIfNegative val="0"/>
            <c:bubble3D val="0"/>
            <c:spPr>
              <a:solidFill>
                <a:srgbClr val="FFFF99"/>
              </a:solidFill>
              <a:ln w="7133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4C52-41D6-9F05-70EE25512379}"/>
              </c:ext>
            </c:extLst>
          </c:dPt>
          <c:dPt>
            <c:idx val="5"/>
            <c:invertIfNegative val="0"/>
            <c:bubble3D val="0"/>
            <c:spPr>
              <a:solidFill>
                <a:srgbClr val="CCFFCC"/>
              </a:solidFill>
              <a:ln w="7133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4C52-41D6-9F05-70EE25512379}"/>
              </c:ext>
            </c:extLst>
          </c:dPt>
          <c:dLbls>
            <c:delete val="1"/>
          </c:dLbls>
          <c:cat>
            <c:strRef>
              <c:f>Sheet1!$B$1:$G$1</c:f>
              <c:strCache>
                <c:ptCount val="6"/>
                <c:pt idx="0">
                  <c:v>&lt;3m</c:v>
                </c:pt>
                <c:pt idx="1">
                  <c:v>3m-&lt;1y</c:v>
                </c:pt>
                <c:pt idx="2">
                  <c:v>1-&lt;3y</c:v>
                </c:pt>
                <c:pt idx="3">
                  <c:v>3-&lt;5y</c:v>
                </c:pt>
                <c:pt idx="4">
                  <c:v>5-&lt;10y</c:v>
                </c:pt>
                <c:pt idx="5">
                  <c:v>&gt;=10y</c:v>
                </c:pt>
              </c:strCache>
            </c:strRef>
          </c:cat>
          <c:val>
            <c:numRef>
              <c:f>Sheet1!$B$2:$G$2</c:f>
              <c:numCache>
                <c:formatCode>0</c:formatCode>
                <c:ptCount val="6"/>
                <c:pt idx="0">
                  <c:v>4</c:v>
                </c:pt>
                <c:pt idx="1">
                  <c:v>11</c:v>
                </c:pt>
                <c:pt idx="2">
                  <c:v>31</c:v>
                </c:pt>
                <c:pt idx="3">
                  <c:v>30</c:v>
                </c:pt>
                <c:pt idx="4">
                  <c:v>53</c:v>
                </c:pt>
                <c:pt idx="5">
                  <c:v>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C52-41D6-9F05-70EE2551237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axId val="29938432"/>
        <c:axId val="29939968"/>
      </c:barChart>
      <c:catAx>
        <c:axId val="299384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AU" sz="1400" b="0">
                    <a:latin typeface="Arial" panose="020B0604020202020204" pitchFamily="34" charset="0"/>
                    <a:cs typeface="Arial" panose="020B0604020202020204" pitchFamily="34" charset="0"/>
                  </a:rPr>
                  <a:t>Time to diagnosis</a:t>
                </a:r>
              </a:p>
            </c:rich>
          </c:tx>
          <c:layout>
            <c:manualLayout>
              <c:xMode val="edge"/>
              <c:yMode val="edge"/>
              <c:x val="0.37260691231742055"/>
              <c:y val="0.9288663366896449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1783">
            <a:solidFill>
              <a:schemeClr val="tx1"/>
            </a:solidFill>
            <a:prstDash val="solid"/>
          </a:ln>
        </c:spPr>
        <c:txPr>
          <a:bodyPr rot="5400000" vert="horz"/>
          <a:lstStyle/>
          <a:p>
            <a:pPr>
              <a:defRPr sz="1200" b="0" i="0" u="none" strike="noStrike" baseline="0">
                <a:solidFill>
                  <a:schemeClr val="tx1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defRPr>
            </a:pPr>
            <a:endParaRPr lang="en-US"/>
          </a:p>
        </c:txPr>
        <c:crossAx val="299399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9939968"/>
        <c:scaling>
          <c:orientation val="minMax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1400" b="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AU" sz="1400" b="0">
                    <a:latin typeface="Arial" panose="020B0604020202020204" pitchFamily="34" charset="0"/>
                    <a:cs typeface="Arial" panose="020B0604020202020204" pitchFamily="34" charset="0"/>
                  </a:rPr>
                  <a:t>Number</a:t>
                </a:r>
                <a:r>
                  <a:rPr lang="en-AU" sz="1400" b="0" baseline="0">
                    <a:latin typeface="Arial" panose="020B0604020202020204" pitchFamily="34" charset="0"/>
                    <a:cs typeface="Arial" panose="020B0604020202020204" pitchFamily="34" charset="0"/>
                  </a:rPr>
                  <a:t> of alimentary cancers</a:t>
                </a:r>
                <a:endParaRPr lang="en-AU" sz="1400" b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c:rich>
          </c:tx>
          <c:overlay val="0"/>
        </c:title>
        <c:numFmt formatCode="0" sourceLinked="1"/>
        <c:majorTickMark val="out"/>
        <c:minorTickMark val="none"/>
        <c:tickLblPos val="nextTo"/>
        <c:spPr>
          <a:ln w="17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11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29938432"/>
        <c:crosses val="autoZero"/>
        <c:crossBetween val="between"/>
        <c:majorUnit val="5"/>
        <c:minorUnit val="1"/>
      </c:valAx>
      <c:spPr>
        <a:noFill/>
        <a:ln w="14266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11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9515" cy="499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19" tIns="46760" rIns="93519" bIns="46760" numCol="1" anchor="t" anchorCtr="0" compatLnSpc="1">
            <a:prstTxWarp prst="textNoShape">
              <a:avLst/>
            </a:prstTxWarp>
          </a:bodyPr>
          <a:lstStyle>
            <a:lvl1pPr defTabSz="935332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Draft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5914" y="1"/>
            <a:ext cx="2979515" cy="499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19" tIns="46760" rIns="93519" bIns="46760" numCol="1" anchor="t" anchorCtr="0" compatLnSpc="1">
            <a:prstTxWarp prst="textNoShape">
              <a:avLst/>
            </a:prstTxWarp>
          </a:bodyPr>
          <a:lstStyle>
            <a:lvl1pPr algn="r" defTabSz="935332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E08183E7-6C3A-414C-A13A-C91660EEF38D}" type="datetime5">
              <a:rPr lang="en-US"/>
              <a:pPr>
                <a:defRPr/>
              </a:pPr>
              <a:t>18-Mar-24</a:t>
            </a:fld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01731"/>
            <a:ext cx="2979515" cy="499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19" tIns="46760" rIns="93519" bIns="46760" numCol="1" anchor="b" anchorCtr="0" compatLnSpc="1">
            <a:prstTxWarp prst="textNoShape">
              <a:avLst/>
            </a:prstTxWarp>
          </a:bodyPr>
          <a:lstStyle>
            <a:lvl1pPr defTabSz="935332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5914" y="9501731"/>
            <a:ext cx="2979515" cy="499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19" tIns="46760" rIns="93519" bIns="46760" numCol="1" anchor="b" anchorCtr="0" compatLnSpc="1">
            <a:prstTxWarp prst="textNoShape">
              <a:avLst/>
            </a:prstTxWarp>
          </a:bodyPr>
          <a:lstStyle>
            <a:lvl1pPr algn="r" defTabSz="935332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E099628F-C3CD-4E19-8302-E43610B2D6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5108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9515" cy="499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19" tIns="46760" rIns="93519" bIns="46760" numCol="1" anchor="t" anchorCtr="0" compatLnSpc="1">
            <a:prstTxWarp prst="textNoShape">
              <a:avLst/>
            </a:prstTxWarp>
          </a:bodyPr>
          <a:lstStyle>
            <a:lvl1pPr defTabSz="935332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5914" y="1"/>
            <a:ext cx="2979515" cy="499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19" tIns="46760" rIns="93519" bIns="46760" numCol="1" anchor="t" anchorCtr="0" compatLnSpc="1">
            <a:prstTxWarp prst="textNoShape">
              <a:avLst/>
            </a:prstTxWarp>
          </a:bodyPr>
          <a:lstStyle>
            <a:lvl1pPr algn="r" defTabSz="935332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FEEE6686-6868-4537-B5C1-7331F3ED57C8}" type="datetime1">
              <a:rPr lang="en-US"/>
              <a:pPr>
                <a:defRPr/>
              </a:pPr>
              <a:t>3/18/2024</a:t>
            </a:fld>
            <a:endParaRPr lang="en-US"/>
          </a:p>
        </p:txBody>
      </p:sp>
      <p:sp>
        <p:nvSpPr>
          <p:cNvPr id="175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68350" y="750888"/>
            <a:ext cx="5341938" cy="37512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7705" y="4750060"/>
            <a:ext cx="5501640" cy="4501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19" tIns="46760" rIns="93519" bIns="467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46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01731"/>
            <a:ext cx="2979515" cy="499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19" tIns="46760" rIns="93519" bIns="46760" numCol="1" anchor="b" anchorCtr="0" compatLnSpc="1">
            <a:prstTxWarp prst="textNoShape">
              <a:avLst/>
            </a:prstTxWarp>
          </a:bodyPr>
          <a:lstStyle>
            <a:lvl1pPr defTabSz="935332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146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5914" y="9501731"/>
            <a:ext cx="2979515" cy="499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19" tIns="46760" rIns="93519" bIns="46760" numCol="1" anchor="b" anchorCtr="0" compatLnSpc="1">
            <a:prstTxWarp prst="textNoShape">
              <a:avLst/>
            </a:prstTxWarp>
          </a:bodyPr>
          <a:lstStyle>
            <a:lvl1pPr algn="r" defTabSz="935332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2A57EBB4-A8D4-4AA3-8AC1-5951091BDB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42998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Table 10. Incidental cancers found at explant in children </a:t>
            </a:r>
            <a:endParaRPr lang="en-AU" i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57EBB4-A8D4-4AA3-8AC1-5951091BDB6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9361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i="1"/>
              <a:t>Table 14. Pre-transplant diagnosis and de novo non-skin cancer types</a:t>
            </a:r>
          </a:p>
          <a:p>
            <a:r>
              <a:rPr lang="en-US"/>
              <a:t>All listing diagnoses (1-4) included, not just primary diagnosis</a:t>
            </a:r>
            <a:endParaRPr lang="en-AU" i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57EBB4-A8D4-4AA3-8AC1-5951091BDB6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8861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Figure 31. Hepatitis C virus, alcohol diagnosis and types of de novo skin cancer</a:t>
            </a:r>
            <a:endParaRPr lang="en-AU">
              <a:latin typeface="Times New Roman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57EBB4-A8D4-4AA3-8AC1-5951091BDB6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2484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Figure 31. Primary sclerosing cholangitis and types of de novo skin cancer</a:t>
            </a:r>
            <a:endParaRPr lang="en-AU">
              <a:latin typeface="Times New Roman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57EBB4-A8D4-4AA3-8AC1-5951091BDB6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0442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i="1"/>
              <a:t>Figure 32. Pretransplant diagnosis and de novo alimentary cancers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57EBB4-A8D4-4AA3-8AC1-5951091BDB6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2390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Figure 33. Incidence of de novo alimentary tract cancers by type</a:t>
            </a:r>
            <a:endParaRPr lang="en-AU" i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57EBB4-A8D4-4AA3-8AC1-5951091BDB6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9545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Figure 34. Time to diagnosis of de novo lymphoma by age category</a:t>
            </a:r>
            <a:endParaRPr lang="en-AU" i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57EBB4-A8D4-4AA3-8AC1-5951091BDB6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5786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Figure 35. Pretransplant diagnosis and de novo genitourinary cancers</a:t>
            </a:r>
            <a:endParaRPr lang="en-AU" i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57EBB4-A8D4-4AA3-8AC1-5951091BDB6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67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Figure 36. Incidence of de novo genitourinary tract cancers by type</a:t>
            </a:r>
            <a:endParaRPr lang="en-AU" i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57EBB4-A8D4-4AA3-8AC1-5951091BDB6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7378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i="1"/>
              <a:t>Figure 37. Pretransplant diagnosis and de novo respiratory cancers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57EBB4-A8D4-4AA3-8AC1-5951091BDB6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9895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Figure 38. Incidence of de novo respiratory tract cancers by type</a:t>
            </a:r>
            <a:endParaRPr lang="en-AU" i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57EBB4-A8D4-4AA3-8AC1-5951091BDB6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521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Table 11. Incidental cancers found at explant in adults</a:t>
            </a:r>
            <a:endParaRPr lang="en-AU" i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57EBB4-A8D4-4AA3-8AC1-5951091BDB6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8694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>
                <a:latin typeface="Times New Roman"/>
                <a:cs typeface="Times New Roman"/>
              </a:rPr>
              <a:t>Figure 39</a:t>
            </a: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57EBB4-A8D4-4AA3-8AC1-5951091BDB6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33705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Figure 40. Time to first melanoma development post-transplant</a:t>
            </a:r>
          </a:p>
          <a:p>
            <a:r>
              <a:rPr lang="en-US"/>
              <a:t>Note: This includes patients who developed melanoma after a non-melanoma skin cancer (first skin cancer)</a:t>
            </a: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57EBB4-A8D4-4AA3-8AC1-5951091BDB6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2726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Figure 41. Time to all skin cancer lesions development post-transplant</a:t>
            </a:r>
            <a:endParaRPr lang="en-AU" i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57EBB4-A8D4-4AA3-8AC1-5951091BDB64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27517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i="1"/>
              <a:t>Table 15. Skin Cancer Development Post-Transplant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57EBB4-A8D4-4AA3-8AC1-5951091BDB64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02042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Figure 42. Cumulative risk of diagnosis of skin or non-skin cancer following liver transplantation</a:t>
            </a:r>
            <a:endParaRPr lang="en-AU" i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57EBB4-A8D4-4AA3-8AC1-5951091BDB64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71347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i="1"/>
              <a:t>Table 17. Liver cancer recurrence in liver cancer patients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57EBB4-A8D4-4AA3-8AC1-5951091BDB64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1796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546EA9-B45C-481E-96BE-435548E0CDC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AU"/>
          </a:p>
          <a:p>
            <a:r>
              <a:rPr lang="en-US" i="1"/>
              <a:t>Figure 26. Liver cancer known prior to transplant versus incidental liver cancer by transplant year</a:t>
            </a:r>
            <a:endParaRPr lang="en-AU" sz="1800" i="1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492683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i="1"/>
              <a:t>Table 12. De novo non-skin cancer types</a:t>
            </a:r>
            <a:endParaRPr lang="en-AU" i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57EBB4-A8D4-4AA3-8AC1-5951091BDB6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3578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i="1"/>
              <a:t>Figure 27. De novo non-skin cancer types</a:t>
            </a:r>
            <a:endParaRPr lang="en-AU" i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57EBB4-A8D4-4AA3-8AC1-5951091BDB6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945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Figure 28. Time to diagnosis of de novo non-skin cancer</a:t>
            </a:r>
            <a:endParaRPr lang="en-AU" i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57EBB4-A8D4-4AA3-8AC1-5951091BDB6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2801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Table 13. De novo non-skin cancer types that developed within 90 days of transplantation</a:t>
            </a:r>
            <a:endParaRPr lang="en-AU" i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57EBB4-A8D4-4AA3-8AC1-5951091BDB6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1673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Figure 29. Time to diagnosis of any non-skin cancer by age category</a:t>
            </a:r>
            <a:endParaRPr lang="en-AU" i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57EBB4-A8D4-4AA3-8AC1-5951091BDB6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7407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Figure 30. Pretransplant diagnosis and de novo non-skin cancer types</a:t>
            </a:r>
          </a:p>
          <a:p>
            <a:r>
              <a:rPr lang="en-US"/>
              <a:t>All listing diagnoses (1-4) included, not just primary diagnosis</a:t>
            </a: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57EBB4-A8D4-4AA3-8AC1-5951091BDB6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576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48973" y="2129267"/>
            <a:ext cx="8727400" cy="3006146"/>
          </a:xfrm>
        </p:spPr>
        <p:txBody>
          <a:bodyPr/>
          <a:lstStyle>
            <a:lvl1pPr algn="ctr">
              <a:defRPr sz="3600" b="0">
                <a:solidFill>
                  <a:srgbClr val="00B3B8"/>
                </a:solidFill>
              </a:defRPr>
            </a:lvl1pPr>
          </a:lstStyle>
          <a:p>
            <a:r>
              <a:rPr lang="en-US" sz="1800" b="1" i="0" u="none" strike="noStrike">
                <a:solidFill>
                  <a:srgbClr val="00B3B8"/>
                </a:solidFill>
                <a:effectLst/>
                <a:latin typeface="Calibri Light" panose="020F0302020204030204" pitchFamily="34" charset="0"/>
              </a:rPr>
              <a:t>34th Annual Report on </a:t>
            </a:r>
            <a:r>
              <a:rPr lang="en-US" sz="1800" b="0" i="0">
                <a:solidFill>
                  <a:srgbClr val="000000"/>
                </a:solidFill>
                <a:effectLst/>
                <a:latin typeface="Calibri Light" panose="020F0302020204030204" pitchFamily="34" charset="0"/>
              </a:rPr>
              <a:t>​</a:t>
            </a:r>
            <a:br>
              <a:rPr lang="en-US" sz="1800" b="0" i="0">
                <a:solidFill>
                  <a:srgbClr val="000000"/>
                </a:solidFill>
                <a:effectLst/>
                <a:latin typeface="Calibri Light" panose="020F0302020204030204" pitchFamily="34" charset="0"/>
              </a:rPr>
            </a:br>
            <a:r>
              <a:rPr lang="en-US" sz="1800" b="1" i="0" u="none" strike="noStrike">
                <a:solidFill>
                  <a:srgbClr val="00B3B8"/>
                </a:solidFill>
                <a:effectLst/>
                <a:latin typeface="Calibri Light" panose="020F0302020204030204" pitchFamily="34" charset="0"/>
              </a:rPr>
              <a:t>Liver and Intestinal Transplantation Activity</a:t>
            </a:r>
            <a:r>
              <a:rPr lang="en-US" sz="1800" b="0" i="0">
                <a:solidFill>
                  <a:srgbClr val="000000"/>
                </a:solidFill>
                <a:effectLst/>
                <a:latin typeface="Calibri Light" panose="020F0302020204030204" pitchFamily="34" charset="0"/>
              </a:rPr>
              <a:t>​</a:t>
            </a:r>
            <a:br>
              <a:rPr lang="en-US" sz="1800" b="0" i="0">
                <a:solidFill>
                  <a:srgbClr val="000000"/>
                </a:solidFill>
                <a:effectLst/>
                <a:latin typeface="Calibri Light" panose="020F0302020204030204" pitchFamily="34" charset="0"/>
              </a:rPr>
            </a:br>
            <a:r>
              <a:rPr lang="en-US" sz="1800" b="1" i="0" u="none" strike="noStrike">
                <a:solidFill>
                  <a:srgbClr val="00B3B8"/>
                </a:solidFill>
                <a:effectLst/>
                <a:latin typeface="Calibri Light" panose="020F0302020204030204" pitchFamily="34" charset="0"/>
              </a:rPr>
              <a:t>in Australia and New Zealand</a:t>
            </a:r>
            <a:r>
              <a:rPr lang="en-US" sz="1800" b="0" i="0">
                <a:solidFill>
                  <a:srgbClr val="000000"/>
                </a:solidFill>
                <a:effectLst/>
                <a:latin typeface="Calibri Light" panose="020F0302020204030204" pitchFamily="34" charset="0"/>
              </a:rPr>
              <a:t>​</a:t>
            </a:r>
            <a:br>
              <a:rPr lang="en-US" sz="1800" b="0" i="0">
                <a:solidFill>
                  <a:srgbClr val="000000"/>
                </a:solidFill>
                <a:effectLst/>
                <a:latin typeface="Calibri Light" panose="020F0302020204030204" pitchFamily="34" charset="0"/>
              </a:rPr>
            </a:br>
            <a:r>
              <a:rPr lang="en-US" sz="1800" b="0" i="0">
                <a:solidFill>
                  <a:srgbClr val="000000"/>
                </a:solidFill>
                <a:effectLst/>
                <a:latin typeface="Calibri Light" panose="020F0302020204030204" pitchFamily="34" charset="0"/>
              </a:rPr>
              <a:t>​</a:t>
            </a:r>
            <a:br>
              <a:rPr lang="en-US" sz="1800" b="0" i="0">
                <a:solidFill>
                  <a:srgbClr val="000000"/>
                </a:solidFill>
                <a:effectLst/>
                <a:latin typeface="Calibri Light" panose="020F0302020204030204" pitchFamily="34" charset="0"/>
              </a:rPr>
            </a:br>
            <a:r>
              <a:rPr lang="en-US" sz="1800" b="1" i="0" u="none" strike="noStrike">
                <a:solidFill>
                  <a:srgbClr val="00B3B8"/>
                </a:solidFill>
                <a:effectLst/>
                <a:latin typeface="Calibri Light" panose="020F0302020204030204" pitchFamily="34" charset="0"/>
              </a:rPr>
              <a:t>Data to 31 December 2022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F501BF-3E32-2EA3-F13C-0B623B871A50}"/>
              </a:ext>
            </a:extLst>
          </p:cNvPr>
          <p:cNvSpPr txBox="1">
            <a:spLocks/>
          </p:cNvSpPr>
          <p:nvPr userDrawn="1"/>
        </p:nvSpPr>
        <p:spPr>
          <a:xfrm>
            <a:off x="5612442" y="6480604"/>
            <a:ext cx="4006096" cy="37814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66663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AU" sz="1139" b="1">
                <a:solidFill>
                  <a:srgbClr val="00B3B8"/>
                </a:solidFill>
                <a:latin typeface="+mn-lt"/>
              </a:rPr>
              <a:t>34</a:t>
            </a:r>
            <a:r>
              <a:rPr lang="en-AU" sz="1139" b="1" baseline="30000">
                <a:solidFill>
                  <a:srgbClr val="00B3B8"/>
                </a:solidFill>
                <a:latin typeface="+mn-lt"/>
              </a:rPr>
              <a:t>th</a:t>
            </a:r>
            <a:r>
              <a:rPr lang="en-AU" sz="1139" b="1">
                <a:solidFill>
                  <a:srgbClr val="00B3B8"/>
                </a:solidFill>
                <a:latin typeface="+mn-lt"/>
              </a:rPr>
              <a:t> Annual Report - Data to 31 December 2022</a:t>
            </a:r>
          </a:p>
          <a:p>
            <a:pPr algn="r"/>
            <a:r>
              <a:rPr lang="en-AU" sz="932" b="0">
                <a:solidFill>
                  <a:srgbClr val="00B3B8"/>
                </a:solidFill>
                <a:latin typeface="+mn-lt"/>
              </a:rPr>
              <a:t>© Copyright ANZLITR 2024</a:t>
            </a: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F7F69135-4417-5ED0-E893-221B475A52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548" y="430383"/>
            <a:ext cx="8685239" cy="1292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058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Data to 31/12/2015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80A5E2-8332-4BD3-8D22-4AF3C56FBC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017225"/>
      </p:ext>
    </p:extLst>
  </p:cSld>
  <p:clrMapOvr>
    <a:masterClrMapping/>
  </p:clrMapOvr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80" y="473498"/>
            <a:ext cx="3263552" cy="1657244"/>
          </a:xfrm>
        </p:spPr>
        <p:txBody>
          <a:bodyPr anchor="b"/>
          <a:lstStyle>
            <a:lvl1pPr>
              <a:defRPr sz="3314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1776" y="1022626"/>
            <a:ext cx="5122605" cy="5047361"/>
          </a:xfrm>
        </p:spPr>
        <p:txBody>
          <a:bodyPr/>
          <a:lstStyle>
            <a:lvl1pPr>
              <a:defRPr sz="3314"/>
            </a:lvl1pPr>
            <a:lvl2pPr>
              <a:defRPr sz="2900"/>
            </a:lvl2pPr>
            <a:lvl3pPr>
              <a:defRPr sz="2485"/>
            </a:lvl3pPr>
            <a:lvl4pPr>
              <a:defRPr sz="2071"/>
            </a:lvl4pPr>
            <a:lvl5pPr>
              <a:defRPr sz="2071"/>
            </a:lvl5pPr>
            <a:lvl6pPr>
              <a:defRPr sz="2071"/>
            </a:lvl6pPr>
            <a:lvl7pPr>
              <a:defRPr sz="2071"/>
            </a:lvl7pPr>
            <a:lvl8pPr>
              <a:defRPr sz="2071"/>
            </a:lvl8pPr>
            <a:lvl9pPr>
              <a:defRPr sz="207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6980" y="2130743"/>
            <a:ext cx="3263552" cy="3947464"/>
          </a:xfrm>
        </p:spPr>
        <p:txBody>
          <a:bodyPr/>
          <a:lstStyle>
            <a:lvl1pPr marL="0" indent="0">
              <a:buNone/>
              <a:defRPr sz="1657"/>
            </a:lvl1pPr>
            <a:lvl2pPr marL="473476" indent="0">
              <a:buNone/>
              <a:defRPr sz="1450"/>
            </a:lvl2pPr>
            <a:lvl3pPr marL="946953" indent="0">
              <a:buNone/>
              <a:defRPr sz="1243"/>
            </a:lvl3pPr>
            <a:lvl4pPr marL="1420429" indent="0">
              <a:buNone/>
              <a:defRPr sz="1036"/>
            </a:lvl4pPr>
            <a:lvl5pPr marL="1893905" indent="0">
              <a:buNone/>
              <a:defRPr sz="1036"/>
            </a:lvl5pPr>
            <a:lvl6pPr marL="2367382" indent="0">
              <a:buNone/>
              <a:defRPr sz="1036"/>
            </a:lvl6pPr>
            <a:lvl7pPr marL="2840858" indent="0">
              <a:buNone/>
              <a:defRPr sz="1036"/>
            </a:lvl7pPr>
            <a:lvl8pPr marL="3314334" indent="0">
              <a:buNone/>
              <a:defRPr sz="1036"/>
            </a:lvl8pPr>
            <a:lvl9pPr marL="3787811" indent="0">
              <a:buNone/>
              <a:defRPr sz="103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Data to 31/12/2015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80A5E2-8332-4BD3-8D22-4AF3C56FBC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884417"/>
      </p:ext>
    </p:extLst>
  </p:cSld>
  <p:clrMapOvr>
    <a:masterClrMapping/>
  </p:clrMapOvr>
  <p:hf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80" y="473498"/>
            <a:ext cx="3263552" cy="1657244"/>
          </a:xfrm>
        </p:spPr>
        <p:txBody>
          <a:bodyPr anchor="b"/>
          <a:lstStyle>
            <a:lvl1pPr>
              <a:defRPr sz="3314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01776" y="1022626"/>
            <a:ext cx="5122605" cy="5047361"/>
          </a:xfrm>
        </p:spPr>
        <p:txBody>
          <a:bodyPr anchor="t"/>
          <a:lstStyle>
            <a:lvl1pPr marL="0" indent="0">
              <a:buNone/>
              <a:defRPr sz="3314"/>
            </a:lvl1pPr>
            <a:lvl2pPr marL="473476" indent="0">
              <a:buNone/>
              <a:defRPr sz="2900"/>
            </a:lvl2pPr>
            <a:lvl3pPr marL="946953" indent="0">
              <a:buNone/>
              <a:defRPr sz="2485"/>
            </a:lvl3pPr>
            <a:lvl4pPr marL="1420429" indent="0">
              <a:buNone/>
              <a:defRPr sz="2071"/>
            </a:lvl4pPr>
            <a:lvl5pPr marL="1893905" indent="0">
              <a:buNone/>
              <a:defRPr sz="2071"/>
            </a:lvl5pPr>
            <a:lvl6pPr marL="2367382" indent="0">
              <a:buNone/>
              <a:defRPr sz="2071"/>
            </a:lvl6pPr>
            <a:lvl7pPr marL="2840858" indent="0">
              <a:buNone/>
              <a:defRPr sz="2071"/>
            </a:lvl7pPr>
            <a:lvl8pPr marL="3314334" indent="0">
              <a:buNone/>
              <a:defRPr sz="2071"/>
            </a:lvl8pPr>
            <a:lvl9pPr marL="3787811" indent="0">
              <a:buNone/>
              <a:defRPr sz="2071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6980" y="2130743"/>
            <a:ext cx="3263552" cy="3947464"/>
          </a:xfrm>
        </p:spPr>
        <p:txBody>
          <a:bodyPr/>
          <a:lstStyle>
            <a:lvl1pPr marL="0" indent="0">
              <a:buNone/>
              <a:defRPr sz="1657"/>
            </a:lvl1pPr>
            <a:lvl2pPr marL="473476" indent="0">
              <a:buNone/>
              <a:defRPr sz="1450"/>
            </a:lvl2pPr>
            <a:lvl3pPr marL="946953" indent="0">
              <a:buNone/>
              <a:defRPr sz="1243"/>
            </a:lvl3pPr>
            <a:lvl4pPr marL="1420429" indent="0">
              <a:buNone/>
              <a:defRPr sz="1036"/>
            </a:lvl4pPr>
            <a:lvl5pPr marL="1893905" indent="0">
              <a:buNone/>
              <a:defRPr sz="1036"/>
            </a:lvl5pPr>
            <a:lvl6pPr marL="2367382" indent="0">
              <a:buNone/>
              <a:defRPr sz="1036"/>
            </a:lvl6pPr>
            <a:lvl7pPr marL="2840858" indent="0">
              <a:buNone/>
              <a:defRPr sz="1036"/>
            </a:lvl7pPr>
            <a:lvl8pPr marL="3314334" indent="0">
              <a:buNone/>
              <a:defRPr sz="1036"/>
            </a:lvl8pPr>
            <a:lvl9pPr marL="3787811" indent="0">
              <a:buNone/>
              <a:defRPr sz="103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Data to 31/12/2015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80A5E2-8332-4BD3-8D22-4AF3C56FBC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130227"/>
      </p:ext>
    </p:extLst>
  </p:cSld>
  <p:clrMapOvr>
    <a:masterClrMapping/>
  </p:clrMapOvr>
  <p:hf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Data to 31/12/2015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80A5E2-8332-4BD3-8D22-4AF3C56FBC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596941"/>
      </p:ext>
    </p:extLst>
  </p:cSld>
  <p:clrMapOvr>
    <a:masterClrMapping/>
  </p:clrMapOvr>
  <p:hf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41213" y="378141"/>
            <a:ext cx="2181850" cy="601901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5663" y="378141"/>
            <a:ext cx="6419066" cy="601901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Data to 31/12/2015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80A5E2-8332-4BD3-8D22-4AF3C56FBC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475424"/>
      </p:ext>
    </p:extLst>
  </p:cSld>
  <p:clrMapOvr>
    <a:masterClrMapping/>
  </p:clrMapOvr>
  <p:hf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3FCE38-F8F3-0BD7-F8A3-E73BB69371A7}"/>
              </a:ext>
            </a:extLst>
          </p:cNvPr>
          <p:cNvSpPr txBox="1">
            <a:spLocks/>
          </p:cNvSpPr>
          <p:nvPr userDrawn="1"/>
        </p:nvSpPr>
        <p:spPr>
          <a:xfrm>
            <a:off x="6121830" y="6582943"/>
            <a:ext cx="3415069" cy="37814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66663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AU" sz="1139" b="1">
                <a:solidFill>
                  <a:srgbClr val="00B3B8"/>
                </a:solidFill>
                <a:latin typeface="+mn-lt"/>
              </a:rPr>
              <a:t>34</a:t>
            </a:r>
            <a:r>
              <a:rPr lang="en-AU" sz="1139" b="1" baseline="30000">
                <a:solidFill>
                  <a:srgbClr val="00B3B8"/>
                </a:solidFill>
                <a:latin typeface="+mn-lt"/>
              </a:rPr>
              <a:t>th</a:t>
            </a:r>
            <a:r>
              <a:rPr lang="en-AU" sz="1139" b="1">
                <a:solidFill>
                  <a:srgbClr val="00B3B8"/>
                </a:solidFill>
                <a:latin typeface="+mn-lt"/>
              </a:rPr>
              <a:t> Annual Report - Data to 31 December 2022</a:t>
            </a:r>
          </a:p>
          <a:p>
            <a:pPr algn="r"/>
            <a:r>
              <a:rPr lang="en-AU" sz="932" b="0">
                <a:solidFill>
                  <a:srgbClr val="00B3B8"/>
                </a:solidFill>
                <a:latin typeface="+mn-lt"/>
              </a:rPr>
              <a:t>© Copyright ANZLITR 2024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8F662C9-81D1-9750-9D8F-AEBBEC9D9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130" y="2051477"/>
            <a:ext cx="8727400" cy="1372817"/>
          </a:xfrm>
        </p:spPr>
        <p:txBody>
          <a:bodyPr>
            <a:normAutofit/>
          </a:bodyPr>
          <a:lstStyle>
            <a:lvl1pPr>
              <a:defRPr sz="2485" b="1">
                <a:solidFill>
                  <a:srgbClr val="00B3B8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pic>
        <p:nvPicPr>
          <p:cNvPr id="2" name="Picture 1" descr="A close up of a logo&#10;&#10;Description automatically generated">
            <a:extLst>
              <a:ext uri="{FF2B5EF4-FFF2-40B4-BE49-F238E27FC236}">
                <a16:creationId xmlns:a16="http://schemas.microsoft.com/office/drawing/2014/main" id="{9B4D8864-A3B9-B3FC-5EF2-78FD64AE3A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130" y="6468252"/>
            <a:ext cx="3440367" cy="512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699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s from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3FCE38-F8F3-0BD7-F8A3-E73BB69371A7}"/>
              </a:ext>
            </a:extLst>
          </p:cNvPr>
          <p:cNvSpPr txBox="1">
            <a:spLocks/>
          </p:cNvSpPr>
          <p:nvPr userDrawn="1"/>
        </p:nvSpPr>
        <p:spPr>
          <a:xfrm>
            <a:off x="6121830" y="6582943"/>
            <a:ext cx="3415069" cy="37814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66663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AU" sz="1139" b="1">
                <a:solidFill>
                  <a:srgbClr val="00B3B8"/>
                </a:solidFill>
                <a:latin typeface="+mn-lt"/>
              </a:rPr>
              <a:t>34</a:t>
            </a:r>
            <a:r>
              <a:rPr lang="en-AU" sz="1139" b="1" baseline="30000">
                <a:solidFill>
                  <a:srgbClr val="00B3B8"/>
                </a:solidFill>
                <a:latin typeface="+mn-lt"/>
              </a:rPr>
              <a:t>th</a:t>
            </a:r>
            <a:r>
              <a:rPr lang="en-AU" sz="1139" b="1">
                <a:solidFill>
                  <a:srgbClr val="00B3B8"/>
                </a:solidFill>
                <a:latin typeface="+mn-lt"/>
              </a:rPr>
              <a:t> Annual Report - Data to 31 December 2022</a:t>
            </a:r>
          </a:p>
          <a:p>
            <a:pPr algn="r"/>
            <a:r>
              <a:rPr lang="en-AU" sz="932" b="0">
                <a:solidFill>
                  <a:srgbClr val="00B3B8"/>
                </a:solidFill>
                <a:latin typeface="+mn-lt"/>
              </a:rPr>
              <a:t>© Copyright ANZLITR 2024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8F662C9-81D1-9750-9D8F-AEBBEC9D9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663" y="257654"/>
            <a:ext cx="8727400" cy="997258"/>
          </a:xfrm>
        </p:spPr>
        <p:txBody>
          <a:bodyPr>
            <a:normAutofit/>
          </a:bodyPr>
          <a:lstStyle>
            <a:lvl1pPr>
              <a:defRPr sz="2485" b="1">
                <a:solidFill>
                  <a:srgbClr val="00B3B8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pic>
        <p:nvPicPr>
          <p:cNvPr id="2" name="Picture 1" descr="A close up of a logo&#10;&#10;Description automatically generated">
            <a:extLst>
              <a:ext uri="{FF2B5EF4-FFF2-40B4-BE49-F238E27FC236}">
                <a16:creationId xmlns:a16="http://schemas.microsoft.com/office/drawing/2014/main" id="{9B4D8864-A3B9-B3FC-5EF2-78FD64AE3A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130" y="6468252"/>
            <a:ext cx="3440367" cy="512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768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5663" y="378143"/>
            <a:ext cx="8727400" cy="13728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5663" y="1890705"/>
            <a:ext cx="8727400" cy="45064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5662" y="6582944"/>
            <a:ext cx="2276713" cy="3781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4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Data to 31/12/2015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1828" y="6582944"/>
            <a:ext cx="3415070" cy="3781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4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46350" y="6582944"/>
            <a:ext cx="2276713" cy="3781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4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880A5E2-8332-4BD3-8D22-4AF3C56FBC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306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</p:sldLayoutIdLst>
  <p:hf hdr="0" ftr="0"/>
  <p:txStyles>
    <p:titleStyle>
      <a:lvl1pPr algn="l" defTabSz="946953" rtl="0" eaLnBrk="1" latinLnBrk="0" hangingPunct="1">
        <a:lnSpc>
          <a:spcPct val="90000"/>
        </a:lnSpc>
        <a:spcBef>
          <a:spcPct val="0"/>
        </a:spcBef>
        <a:buNone/>
        <a:defRPr sz="455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6738" indent="-236738" algn="l" defTabSz="946953" rtl="0" eaLnBrk="1" latinLnBrk="0" hangingPunct="1">
        <a:lnSpc>
          <a:spcPct val="90000"/>
        </a:lnSpc>
        <a:spcBef>
          <a:spcPts val="1036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10214" indent="-236738" algn="l" defTabSz="946953" rtl="0" eaLnBrk="1" latinLnBrk="0" hangingPunct="1">
        <a:lnSpc>
          <a:spcPct val="90000"/>
        </a:lnSpc>
        <a:spcBef>
          <a:spcPts val="518"/>
        </a:spcBef>
        <a:buFont typeface="Arial" panose="020B0604020202020204" pitchFamily="34" charset="0"/>
        <a:buChar char="•"/>
        <a:defRPr sz="2485" kern="1200">
          <a:solidFill>
            <a:schemeClr val="tx1"/>
          </a:solidFill>
          <a:latin typeface="+mn-lt"/>
          <a:ea typeface="+mn-ea"/>
          <a:cs typeface="+mn-cs"/>
        </a:defRPr>
      </a:lvl2pPr>
      <a:lvl3pPr marL="1183691" indent="-236738" algn="l" defTabSz="946953" rtl="0" eaLnBrk="1" latinLnBrk="0" hangingPunct="1">
        <a:lnSpc>
          <a:spcPct val="90000"/>
        </a:lnSpc>
        <a:spcBef>
          <a:spcPts val="518"/>
        </a:spcBef>
        <a:buFont typeface="Arial" panose="020B0604020202020204" pitchFamily="34" charset="0"/>
        <a:buChar char="•"/>
        <a:defRPr sz="2071" kern="1200">
          <a:solidFill>
            <a:schemeClr val="tx1"/>
          </a:solidFill>
          <a:latin typeface="+mn-lt"/>
          <a:ea typeface="+mn-ea"/>
          <a:cs typeface="+mn-cs"/>
        </a:defRPr>
      </a:lvl3pPr>
      <a:lvl4pPr marL="1657167" indent="-236738" algn="l" defTabSz="946953" rtl="0" eaLnBrk="1" latinLnBrk="0" hangingPunct="1">
        <a:lnSpc>
          <a:spcPct val="90000"/>
        </a:lnSpc>
        <a:spcBef>
          <a:spcPts val="518"/>
        </a:spcBef>
        <a:buFont typeface="Arial" panose="020B0604020202020204" pitchFamily="34" charset="0"/>
        <a:buChar char="•"/>
        <a:defRPr sz="1864" kern="1200">
          <a:solidFill>
            <a:schemeClr val="tx1"/>
          </a:solidFill>
          <a:latin typeface="+mn-lt"/>
          <a:ea typeface="+mn-ea"/>
          <a:cs typeface="+mn-cs"/>
        </a:defRPr>
      </a:lvl4pPr>
      <a:lvl5pPr marL="2130643" indent="-236738" algn="l" defTabSz="946953" rtl="0" eaLnBrk="1" latinLnBrk="0" hangingPunct="1">
        <a:lnSpc>
          <a:spcPct val="90000"/>
        </a:lnSpc>
        <a:spcBef>
          <a:spcPts val="518"/>
        </a:spcBef>
        <a:buFont typeface="Arial" panose="020B0604020202020204" pitchFamily="34" charset="0"/>
        <a:buChar char="•"/>
        <a:defRPr sz="1864" kern="1200">
          <a:solidFill>
            <a:schemeClr val="tx1"/>
          </a:solidFill>
          <a:latin typeface="+mn-lt"/>
          <a:ea typeface="+mn-ea"/>
          <a:cs typeface="+mn-cs"/>
        </a:defRPr>
      </a:lvl5pPr>
      <a:lvl6pPr marL="2604120" indent="-236738" algn="l" defTabSz="946953" rtl="0" eaLnBrk="1" latinLnBrk="0" hangingPunct="1">
        <a:lnSpc>
          <a:spcPct val="90000"/>
        </a:lnSpc>
        <a:spcBef>
          <a:spcPts val="518"/>
        </a:spcBef>
        <a:buFont typeface="Arial" panose="020B0604020202020204" pitchFamily="34" charset="0"/>
        <a:buChar char="•"/>
        <a:defRPr sz="1864" kern="1200">
          <a:solidFill>
            <a:schemeClr val="tx1"/>
          </a:solidFill>
          <a:latin typeface="+mn-lt"/>
          <a:ea typeface="+mn-ea"/>
          <a:cs typeface="+mn-cs"/>
        </a:defRPr>
      </a:lvl6pPr>
      <a:lvl7pPr marL="3077596" indent="-236738" algn="l" defTabSz="946953" rtl="0" eaLnBrk="1" latinLnBrk="0" hangingPunct="1">
        <a:lnSpc>
          <a:spcPct val="90000"/>
        </a:lnSpc>
        <a:spcBef>
          <a:spcPts val="518"/>
        </a:spcBef>
        <a:buFont typeface="Arial" panose="020B0604020202020204" pitchFamily="34" charset="0"/>
        <a:buChar char="•"/>
        <a:defRPr sz="1864" kern="1200">
          <a:solidFill>
            <a:schemeClr val="tx1"/>
          </a:solidFill>
          <a:latin typeface="+mn-lt"/>
          <a:ea typeface="+mn-ea"/>
          <a:cs typeface="+mn-cs"/>
        </a:defRPr>
      </a:lvl7pPr>
      <a:lvl8pPr marL="3551072" indent="-236738" algn="l" defTabSz="946953" rtl="0" eaLnBrk="1" latinLnBrk="0" hangingPunct="1">
        <a:lnSpc>
          <a:spcPct val="90000"/>
        </a:lnSpc>
        <a:spcBef>
          <a:spcPts val="518"/>
        </a:spcBef>
        <a:buFont typeface="Arial" panose="020B0604020202020204" pitchFamily="34" charset="0"/>
        <a:buChar char="•"/>
        <a:defRPr sz="1864" kern="1200">
          <a:solidFill>
            <a:schemeClr val="tx1"/>
          </a:solidFill>
          <a:latin typeface="+mn-lt"/>
          <a:ea typeface="+mn-ea"/>
          <a:cs typeface="+mn-cs"/>
        </a:defRPr>
      </a:lvl8pPr>
      <a:lvl9pPr marL="4024549" indent="-236738" algn="l" defTabSz="946953" rtl="0" eaLnBrk="1" latinLnBrk="0" hangingPunct="1">
        <a:lnSpc>
          <a:spcPct val="90000"/>
        </a:lnSpc>
        <a:spcBef>
          <a:spcPts val="518"/>
        </a:spcBef>
        <a:buFont typeface="Arial" panose="020B0604020202020204" pitchFamily="34" charset="0"/>
        <a:buChar char="•"/>
        <a:defRPr sz="186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46953" rtl="0" eaLnBrk="1" latinLnBrk="0" hangingPunct="1">
        <a:defRPr sz="1864" kern="1200">
          <a:solidFill>
            <a:schemeClr val="tx1"/>
          </a:solidFill>
          <a:latin typeface="+mn-lt"/>
          <a:ea typeface="+mn-ea"/>
          <a:cs typeface="+mn-cs"/>
        </a:defRPr>
      </a:lvl1pPr>
      <a:lvl2pPr marL="473476" algn="l" defTabSz="946953" rtl="0" eaLnBrk="1" latinLnBrk="0" hangingPunct="1">
        <a:defRPr sz="1864" kern="1200">
          <a:solidFill>
            <a:schemeClr val="tx1"/>
          </a:solidFill>
          <a:latin typeface="+mn-lt"/>
          <a:ea typeface="+mn-ea"/>
          <a:cs typeface="+mn-cs"/>
        </a:defRPr>
      </a:lvl2pPr>
      <a:lvl3pPr marL="946953" algn="l" defTabSz="946953" rtl="0" eaLnBrk="1" latinLnBrk="0" hangingPunct="1">
        <a:defRPr sz="1864" kern="1200">
          <a:solidFill>
            <a:schemeClr val="tx1"/>
          </a:solidFill>
          <a:latin typeface="+mn-lt"/>
          <a:ea typeface="+mn-ea"/>
          <a:cs typeface="+mn-cs"/>
        </a:defRPr>
      </a:lvl3pPr>
      <a:lvl4pPr marL="1420429" algn="l" defTabSz="946953" rtl="0" eaLnBrk="1" latinLnBrk="0" hangingPunct="1">
        <a:defRPr sz="1864" kern="1200">
          <a:solidFill>
            <a:schemeClr val="tx1"/>
          </a:solidFill>
          <a:latin typeface="+mn-lt"/>
          <a:ea typeface="+mn-ea"/>
          <a:cs typeface="+mn-cs"/>
        </a:defRPr>
      </a:lvl4pPr>
      <a:lvl5pPr marL="1893905" algn="l" defTabSz="946953" rtl="0" eaLnBrk="1" latinLnBrk="0" hangingPunct="1">
        <a:defRPr sz="1864" kern="1200">
          <a:solidFill>
            <a:schemeClr val="tx1"/>
          </a:solidFill>
          <a:latin typeface="+mn-lt"/>
          <a:ea typeface="+mn-ea"/>
          <a:cs typeface="+mn-cs"/>
        </a:defRPr>
      </a:lvl5pPr>
      <a:lvl6pPr marL="2367382" algn="l" defTabSz="946953" rtl="0" eaLnBrk="1" latinLnBrk="0" hangingPunct="1">
        <a:defRPr sz="1864" kern="1200">
          <a:solidFill>
            <a:schemeClr val="tx1"/>
          </a:solidFill>
          <a:latin typeface="+mn-lt"/>
          <a:ea typeface="+mn-ea"/>
          <a:cs typeface="+mn-cs"/>
        </a:defRPr>
      </a:lvl6pPr>
      <a:lvl7pPr marL="2840858" algn="l" defTabSz="946953" rtl="0" eaLnBrk="1" latinLnBrk="0" hangingPunct="1">
        <a:defRPr sz="1864" kern="1200">
          <a:solidFill>
            <a:schemeClr val="tx1"/>
          </a:solidFill>
          <a:latin typeface="+mn-lt"/>
          <a:ea typeface="+mn-ea"/>
          <a:cs typeface="+mn-cs"/>
        </a:defRPr>
      </a:lvl7pPr>
      <a:lvl8pPr marL="3314334" algn="l" defTabSz="946953" rtl="0" eaLnBrk="1" latinLnBrk="0" hangingPunct="1">
        <a:defRPr sz="1864" kern="1200">
          <a:solidFill>
            <a:schemeClr val="tx1"/>
          </a:solidFill>
          <a:latin typeface="+mn-lt"/>
          <a:ea typeface="+mn-ea"/>
          <a:cs typeface="+mn-cs"/>
        </a:defRPr>
      </a:lvl8pPr>
      <a:lvl9pPr marL="3787811" algn="l" defTabSz="946953" rtl="0" eaLnBrk="1" latinLnBrk="0" hangingPunct="1">
        <a:defRPr sz="186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EA21D-1DD1-9BAE-FC7B-17A177F1B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2086" y="2779908"/>
            <a:ext cx="8727400" cy="1372817"/>
          </a:xfrm>
        </p:spPr>
        <p:txBody>
          <a:bodyPr>
            <a:noAutofit/>
          </a:bodyPr>
          <a:lstStyle/>
          <a:p>
            <a:r>
              <a:rPr lang="en-US" b="1"/>
              <a:t>34</a:t>
            </a:r>
            <a:r>
              <a:rPr lang="en-US" b="1" baseline="30000"/>
              <a:t>th</a:t>
            </a:r>
            <a:r>
              <a:rPr lang="en-US" b="1"/>
              <a:t> Annual Report on </a:t>
            </a:r>
            <a:br>
              <a:rPr lang="en-US" b="1"/>
            </a:br>
            <a:r>
              <a:rPr lang="en-US" b="1"/>
              <a:t>Liver and Intestinal Transplantation Activity</a:t>
            </a:r>
            <a:br>
              <a:rPr lang="en-US" b="1"/>
            </a:br>
            <a:r>
              <a:rPr lang="en-US" b="1"/>
              <a:t>in Australia and New Zealand</a:t>
            </a:r>
            <a:br>
              <a:rPr lang="en-US" b="1"/>
            </a:br>
            <a:br>
              <a:rPr lang="en-US" b="1"/>
            </a:br>
            <a:r>
              <a:rPr lang="en-US" sz="2485" b="1"/>
              <a:t>Data to 31 December 2022</a:t>
            </a:r>
            <a:endParaRPr lang="en-AU" sz="2485" b="1"/>
          </a:p>
        </p:txBody>
      </p:sp>
    </p:spTree>
    <p:extLst>
      <p:ext uri="{BB962C8B-B14F-4D97-AF65-F5344CB8AC3E}">
        <p14:creationId xmlns:p14="http://schemas.microsoft.com/office/powerpoint/2010/main" val="1322734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2F3C8-B5B7-60F0-0EAB-369B4201F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 novo non-skin cancer types that developed within 90 days of transplantation</a:t>
            </a:r>
            <a:endParaRPr lang="en-AU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F18C23D-F69E-94AA-FB78-0C988EE0C9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525336"/>
              </p:ext>
            </p:extLst>
          </p:nvPr>
        </p:nvGraphicFramePr>
        <p:xfrm>
          <a:off x="695662" y="1679029"/>
          <a:ext cx="8727399" cy="4536504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4171697">
                  <a:extLst>
                    <a:ext uri="{9D8B030D-6E8A-4147-A177-3AD203B41FA5}">
                      <a16:colId xmlns:a16="http://schemas.microsoft.com/office/drawing/2014/main" val="4200236638"/>
                    </a:ext>
                  </a:extLst>
                </a:gridCol>
                <a:gridCol w="4555702">
                  <a:extLst>
                    <a:ext uri="{9D8B030D-6E8A-4147-A177-3AD203B41FA5}">
                      <a16:colId xmlns:a16="http://schemas.microsoft.com/office/drawing/2014/main" val="1052778668"/>
                    </a:ext>
                  </a:extLst>
                </a:gridCol>
              </a:tblGrid>
              <a:tr h="3780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800">
                          <a:effectLst/>
                        </a:rPr>
                        <a:t>De novo non-skin cancer type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800">
                          <a:effectLst/>
                        </a:rPr>
                        <a:t>Developed within 90 days of transplantation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0194658"/>
                  </a:ext>
                </a:extLst>
              </a:tr>
              <a:tr h="37804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800">
                          <a:effectLst/>
                        </a:rPr>
                        <a:t>Lymphoma/PTLD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882015" algn="r">
                        <a:lnSpc>
                          <a:spcPct val="107000"/>
                        </a:lnSpc>
                      </a:pPr>
                      <a:r>
                        <a:rPr lang="en-AU" sz="1800">
                          <a:effectLst/>
                        </a:rPr>
                        <a:t>6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143236660"/>
                  </a:ext>
                </a:extLst>
              </a:tr>
              <a:tr h="37804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800">
                          <a:effectLst/>
                        </a:rPr>
                        <a:t>Colon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R="882015" algn="r">
                        <a:lnSpc>
                          <a:spcPct val="107000"/>
                        </a:lnSpc>
                      </a:pPr>
                      <a:r>
                        <a:rPr lang="en-AU" sz="1800">
                          <a:effectLst/>
                        </a:rPr>
                        <a:t>3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4079909787"/>
                  </a:ext>
                </a:extLst>
              </a:tr>
              <a:tr h="37804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800">
                          <a:effectLst/>
                        </a:rPr>
                        <a:t>Kaposi’s sarcoma/HHV8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R="882015" algn="r">
                        <a:lnSpc>
                          <a:spcPct val="107000"/>
                        </a:lnSpc>
                      </a:pPr>
                      <a:r>
                        <a:rPr lang="en-AU" sz="1800">
                          <a:effectLst/>
                        </a:rPr>
                        <a:t>2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1554468945"/>
                  </a:ext>
                </a:extLst>
              </a:tr>
              <a:tr h="37804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800">
                          <a:effectLst/>
                        </a:rPr>
                        <a:t>Prostate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R="882015" algn="r">
                        <a:lnSpc>
                          <a:spcPct val="107000"/>
                        </a:lnSpc>
                      </a:pPr>
                      <a:r>
                        <a:rPr lang="en-AU" sz="1800">
                          <a:effectLst/>
                        </a:rPr>
                        <a:t>2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4045454355"/>
                  </a:ext>
                </a:extLst>
              </a:tr>
              <a:tr h="37804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800">
                          <a:effectLst/>
                        </a:rPr>
                        <a:t>Renal cell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R="882015" algn="r">
                        <a:lnSpc>
                          <a:spcPct val="107000"/>
                        </a:lnSpc>
                      </a:pPr>
                      <a:r>
                        <a:rPr lang="en-AU" sz="1800">
                          <a:effectLst/>
                        </a:rPr>
                        <a:t>2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3549075838"/>
                  </a:ext>
                </a:extLst>
              </a:tr>
              <a:tr h="37804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800">
                          <a:effectLst/>
                        </a:rPr>
                        <a:t>Angiosarcoma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R="882015" algn="r">
                        <a:lnSpc>
                          <a:spcPct val="107000"/>
                        </a:lnSpc>
                      </a:pPr>
                      <a:r>
                        <a:rPr lang="en-AU" sz="1800">
                          <a:effectLst/>
                        </a:rPr>
                        <a:t>1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3431355623"/>
                  </a:ext>
                </a:extLst>
              </a:tr>
              <a:tr h="37804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800">
                          <a:effectLst/>
                        </a:rPr>
                        <a:t>Cervix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R="882015" algn="r">
                        <a:lnSpc>
                          <a:spcPct val="107000"/>
                        </a:lnSpc>
                      </a:pPr>
                      <a:r>
                        <a:rPr lang="en-AU" sz="1800">
                          <a:effectLst/>
                        </a:rPr>
                        <a:t>1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3986553883"/>
                  </a:ext>
                </a:extLst>
              </a:tr>
              <a:tr h="37804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800">
                          <a:effectLst/>
                        </a:rPr>
                        <a:t>Gastro-intestinal stromal tumour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R="882015" algn="r">
                        <a:lnSpc>
                          <a:spcPct val="107000"/>
                        </a:lnSpc>
                      </a:pPr>
                      <a:r>
                        <a:rPr lang="en-AU" sz="1800">
                          <a:effectLst/>
                        </a:rPr>
                        <a:t>1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3990410743"/>
                  </a:ext>
                </a:extLst>
              </a:tr>
              <a:tr h="37804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800">
                          <a:effectLst/>
                        </a:rPr>
                        <a:t>Leukaemia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R="882015" algn="r">
                        <a:lnSpc>
                          <a:spcPct val="107000"/>
                        </a:lnSpc>
                      </a:pPr>
                      <a:r>
                        <a:rPr lang="en-AU" sz="1800">
                          <a:effectLst/>
                        </a:rPr>
                        <a:t>1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3739769422"/>
                  </a:ext>
                </a:extLst>
              </a:tr>
              <a:tr h="37804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800">
                          <a:effectLst/>
                        </a:rPr>
                        <a:t>Ovary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82015" algn="r">
                        <a:lnSpc>
                          <a:spcPct val="107000"/>
                        </a:lnSpc>
                      </a:pPr>
                      <a:r>
                        <a:rPr lang="en-AU" sz="1800">
                          <a:effectLst/>
                        </a:rPr>
                        <a:t>1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6552558"/>
                  </a:ext>
                </a:extLst>
              </a:tr>
              <a:tr h="37804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800">
                          <a:effectLst/>
                        </a:rPr>
                        <a:t>Total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82015" algn="r">
                        <a:lnSpc>
                          <a:spcPct val="107000"/>
                        </a:lnSpc>
                      </a:pPr>
                      <a:r>
                        <a:rPr lang="en-AU" sz="1800">
                          <a:effectLst/>
                        </a:rPr>
                        <a:t>20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17612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7274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2E7B76E1-4002-CFC0-109F-59280C1B6A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172091"/>
              </p:ext>
            </p:extLst>
          </p:nvPr>
        </p:nvGraphicFramePr>
        <p:xfrm>
          <a:off x="400049" y="1254912"/>
          <a:ext cx="9318625" cy="5205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5D569716-65E0-BD91-13E6-B54DCF7AA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Time to diagnosis of any non-skin cancer by age category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93558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4">
            <a:extLst>
              <a:ext uri="{FF2B5EF4-FFF2-40B4-BE49-F238E27FC236}">
                <a16:creationId xmlns:a16="http://schemas.microsoft.com/office/drawing/2014/main" id="{FE76F69B-33AC-84A7-A7E7-0C5FC44492E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177224"/>
              </p:ext>
            </p:extLst>
          </p:nvPr>
        </p:nvGraphicFramePr>
        <p:xfrm>
          <a:off x="234826" y="1254912"/>
          <a:ext cx="9883899" cy="4938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D7BCC04A-1058-DD30-B71C-23FF95AD0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Pretransplant diagnosis and de novo non-skin cancer types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798590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DB840-9D3C-169F-13A0-7ED993598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Pre-transplant diagnosis and de novo non-skin cancer types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DD8F6BD-85F2-2EEF-8A51-260008C736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6825008"/>
              </p:ext>
            </p:extLst>
          </p:nvPr>
        </p:nvGraphicFramePr>
        <p:xfrm>
          <a:off x="501082" y="1712721"/>
          <a:ext cx="9116559" cy="3677031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826623">
                  <a:extLst>
                    <a:ext uri="{9D8B030D-6E8A-4147-A177-3AD203B41FA5}">
                      <a16:colId xmlns:a16="http://schemas.microsoft.com/office/drawing/2014/main" val="4027791017"/>
                    </a:ext>
                  </a:extLst>
                </a:gridCol>
                <a:gridCol w="629546">
                  <a:extLst>
                    <a:ext uri="{9D8B030D-6E8A-4147-A177-3AD203B41FA5}">
                      <a16:colId xmlns:a16="http://schemas.microsoft.com/office/drawing/2014/main" val="3760876434"/>
                    </a:ext>
                  </a:extLst>
                </a:gridCol>
                <a:gridCol w="629546">
                  <a:extLst>
                    <a:ext uri="{9D8B030D-6E8A-4147-A177-3AD203B41FA5}">
                      <a16:colId xmlns:a16="http://schemas.microsoft.com/office/drawing/2014/main" val="2843147622"/>
                    </a:ext>
                  </a:extLst>
                </a:gridCol>
                <a:gridCol w="629546">
                  <a:extLst>
                    <a:ext uri="{9D8B030D-6E8A-4147-A177-3AD203B41FA5}">
                      <a16:colId xmlns:a16="http://schemas.microsoft.com/office/drawing/2014/main" val="1130590290"/>
                    </a:ext>
                  </a:extLst>
                </a:gridCol>
                <a:gridCol w="629546">
                  <a:extLst>
                    <a:ext uri="{9D8B030D-6E8A-4147-A177-3AD203B41FA5}">
                      <a16:colId xmlns:a16="http://schemas.microsoft.com/office/drawing/2014/main" val="2005829389"/>
                    </a:ext>
                  </a:extLst>
                </a:gridCol>
                <a:gridCol w="629546">
                  <a:extLst>
                    <a:ext uri="{9D8B030D-6E8A-4147-A177-3AD203B41FA5}">
                      <a16:colId xmlns:a16="http://schemas.microsoft.com/office/drawing/2014/main" val="1199454099"/>
                    </a:ext>
                  </a:extLst>
                </a:gridCol>
                <a:gridCol w="629546">
                  <a:extLst>
                    <a:ext uri="{9D8B030D-6E8A-4147-A177-3AD203B41FA5}">
                      <a16:colId xmlns:a16="http://schemas.microsoft.com/office/drawing/2014/main" val="2907958501"/>
                    </a:ext>
                  </a:extLst>
                </a:gridCol>
                <a:gridCol w="629546">
                  <a:extLst>
                    <a:ext uri="{9D8B030D-6E8A-4147-A177-3AD203B41FA5}">
                      <a16:colId xmlns:a16="http://schemas.microsoft.com/office/drawing/2014/main" val="4146962897"/>
                    </a:ext>
                  </a:extLst>
                </a:gridCol>
                <a:gridCol w="629546">
                  <a:extLst>
                    <a:ext uri="{9D8B030D-6E8A-4147-A177-3AD203B41FA5}">
                      <a16:colId xmlns:a16="http://schemas.microsoft.com/office/drawing/2014/main" val="1143802372"/>
                    </a:ext>
                  </a:extLst>
                </a:gridCol>
                <a:gridCol w="629546">
                  <a:extLst>
                    <a:ext uri="{9D8B030D-6E8A-4147-A177-3AD203B41FA5}">
                      <a16:colId xmlns:a16="http://schemas.microsoft.com/office/drawing/2014/main" val="4022980716"/>
                    </a:ext>
                  </a:extLst>
                </a:gridCol>
                <a:gridCol w="629546">
                  <a:extLst>
                    <a:ext uri="{9D8B030D-6E8A-4147-A177-3AD203B41FA5}">
                      <a16:colId xmlns:a16="http://schemas.microsoft.com/office/drawing/2014/main" val="1947347838"/>
                    </a:ext>
                  </a:extLst>
                </a:gridCol>
                <a:gridCol w="629546">
                  <a:extLst>
                    <a:ext uri="{9D8B030D-6E8A-4147-A177-3AD203B41FA5}">
                      <a16:colId xmlns:a16="http://schemas.microsoft.com/office/drawing/2014/main" val="2198746220"/>
                    </a:ext>
                  </a:extLst>
                </a:gridCol>
                <a:gridCol w="735384">
                  <a:extLst>
                    <a:ext uri="{9D8B030D-6E8A-4147-A177-3AD203B41FA5}">
                      <a16:colId xmlns:a16="http://schemas.microsoft.com/office/drawing/2014/main" val="1214635573"/>
                    </a:ext>
                  </a:extLst>
                </a:gridCol>
                <a:gridCol w="629546">
                  <a:extLst>
                    <a:ext uri="{9D8B030D-6E8A-4147-A177-3AD203B41FA5}">
                      <a16:colId xmlns:a16="http://schemas.microsoft.com/office/drawing/2014/main" val="10322628"/>
                    </a:ext>
                  </a:extLst>
                </a:gridCol>
              </a:tblGrid>
              <a:tr h="10287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Listing diagnoses</a:t>
                      </a:r>
                      <a:br>
                        <a:rPr lang="en-AU" sz="1200">
                          <a:effectLst/>
                        </a:rPr>
                      </a:br>
                      <a:r>
                        <a:rPr lang="en-AU" sz="1200">
                          <a:effectLst/>
                        </a:rPr>
                        <a:t>(</a:t>
                      </a:r>
                      <a:r>
                        <a:rPr lang="en-AU" sz="1200" err="1">
                          <a:effectLst/>
                        </a:rPr>
                        <a:t>diag</a:t>
                      </a:r>
                      <a:r>
                        <a:rPr lang="en-AU" sz="1200">
                          <a:effectLst/>
                        </a:rPr>
                        <a:t> 1 - 4)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Alimentary tract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Lymphoma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Genito-urinary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Respiratory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Breast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Miscellaneous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Endocrine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Leukaemia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CNS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Kaposi's sarcoma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Total de novo cancers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% of patients with diagnosis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Patients with Listing Diagnosis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534801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PSC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49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30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14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6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2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2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2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2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1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108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18%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617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19149338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Autoimmune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8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10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4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2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6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2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1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1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34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14%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249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729894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PBC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10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10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7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5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2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1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3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38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13%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299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4127652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Alcohol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54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13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26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30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6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6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3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2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3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143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10%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1,451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6049245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Hepatitis C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52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25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22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36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7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8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3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4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1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2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160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10%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1,589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78819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Hepatitis B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18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5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8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7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2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2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2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2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46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8%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546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8443277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Metabolic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7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9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10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5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4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1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1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37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8%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487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730248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FHF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10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12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8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4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9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2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2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1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48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7%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676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5157347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Cryptogenic cirrhosis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6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6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4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3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1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20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3%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765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7628324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Biliary atresia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2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17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1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2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22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3%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660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5692038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Other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8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22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14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5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6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1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2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1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1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1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61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AU" sz="12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AU" sz="12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19390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84738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9F7D8655-D258-51AB-ECE5-29924FB4A0ED}"/>
              </a:ext>
            </a:extLst>
          </p:cNvPr>
          <p:cNvGraphicFramePr/>
          <p:nvPr/>
        </p:nvGraphicFramePr>
        <p:xfrm>
          <a:off x="1038382" y="1390997"/>
          <a:ext cx="4020980" cy="44972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941267A-0350-C923-E536-4D74AEF2E75C}"/>
              </a:ext>
            </a:extLst>
          </p:cNvPr>
          <p:cNvGraphicFramePr/>
          <p:nvPr/>
        </p:nvGraphicFramePr>
        <p:xfrm>
          <a:off x="5286854" y="1463005"/>
          <a:ext cx="4020980" cy="44972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Title 3">
            <a:extLst>
              <a:ext uri="{FF2B5EF4-FFF2-40B4-BE49-F238E27FC236}">
                <a16:creationId xmlns:a16="http://schemas.microsoft.com/office/drawing/2014/main" id="{2EBF687D-A7FF-FAAA-FFC1-32E8D5DC3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Hepatitis C virus, alcohol diagnosis and types of de novo skin cancer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46592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3ADBC654-BE66-97FA-1AF2-99784022B17E}"/>
              </a:ext>
            </a:extLst>
          </p:cNvPr>
          <p:cNvGraphicFramePr/>
          <p:nvPr/>
        </p:nvGraphicFramePr>
        <p:xfrm>
          <a:off x="2827114" y="1390997"/>
          <a:ext cx="4020980" cy="44972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75C8D891-43BB-DD8B-3658-9A7B30033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Primary sclerosing cholangitis and types of de novo skin cancer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12110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53541B26-89A0-4C12-2F6F-31CDC41E3C9E}"/>
              </a:ext>
            </a:extLst>
          </p:cNvPr>
          <p:cNvGraphicFramePr>
            <a:graphicFrameLocks noGrp="1" noChangeAspect="1"/>
          </p:cNvGraphicFramePr>
          <p:nvPr/>
        </p:nvGraphicFramePr>
        <p:xfrm>
          <a:off x="4759432" y="930762"/>
          <a:ext cx="5221288" cy="52593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Object 2">
            <a:extLst>
              <a:ext uri="{FF2B5EF4-FFF2-40B4-BE49-F238E27FC236}">
                <a16:creationId xmlns:a16="http://schemas.microsoft.com/office/drawing/2014/main" id="{A1004322-133F-3F71-32F0-94D65D9EB81E}"/>
              </a:ext>
            </a:extLst>
          </p:cNvPr>
          <p:cNvGraphicFramePr>
            <a:graphicFrameLocks noGrp="1" noChangeAspect="1"/>
          </p:cNvGraphicFramePr>
          <p:nvPr/>
        </p:nvGraphicFramePr>
        <p:xfrm>
          <a:off x="138005" y="912392"/>
          <a:ext cx="4627315" cy="52056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E562CD0A-3A18-D2EC-1938-8F565624A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Pretransplant diagnosis and de novo alimentary cancers</a:t>
            </a:r>
          </a:p>
        </p:txBody>
      </p:sp>
    </p:spTree>
    <p:extLst>
      <p:ext uri="{BB962C8B-B14F-4D97-AF65-F5344CB8AC3E}">
        <p14:creationId xmlns:p14="http://schemas.microsoft.com/office/powerpoint/2010/main" val="1228981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1DBC6788-FB4D-49E6-8FED-FBC5F538E94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9745242"/>
              </p:ext>
            </p:extLst>
          </p:nvPr>
        </p:nvGraphicFramePr>
        <p:xfrm>
          <a:off x="270830" y="257654"/>
          <a:ext cx="9577064" cy="62337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C665D643-3D78-78EC-DABC-56F7057E4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Incidence of de novo alimentary tract cancers by type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547484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963419A-83A2-2498-10A7-AAFF9562C51E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35456976"/>
              </p:ext>
            </p:extLst>
          </p:nvPr>
        </p:nvGraphicFramePr>
        <p:xfrm>
          <a:off x="4978399" y="1102965"/>
          <a:ext cx="5005264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Object 2">
            <a:extLst>
              <a:ext uri="{FF2B5EF4-FFF2-40B4-BE49-F238E27FC236}">
                <a16:creationId xmlns:a16="http://schemas.microsoft.com/office/drawing/2014/main" id="{4AD3DCE0-B5EE-F463-E2A3-33EF6E394E34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131349700"/>
              </p:ext>
            </p:extLst>
          </p:nvPr>
        </p:nvGraphicFramePr>
        <p:xfrm>
          <a:off x="135061" y="1102965"/>
          <a:ext cx="4627315" cy="5400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B100A841-C2C3-638B-8675-FF8A5B623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Time to diagnosis of de novo lymphoma by age category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197377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9D7AF313-BB20-2258-A944-FB71D227C45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10591" y="948394"/>
          <a:ext cx="5005264" cy="52056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8DCBEE5B-3F05-04BE-F2DA-FEDF2AA9FC9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9294" y="948395"/>
          <a:ext cx="4627315" cy="52056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Title 3">
            <a:extLst>
              <a:ext uri="{FF2B5EF4-FFF2-40B4-BE49-F238E27FC236}">
                <a16:creationId xmlns:a16="http://schemas.microsoft.com/office/drawing/2014/main" id="{624F32B2-84E3-03F3-E5DD-11644C49A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Pretransplant diagnosis and de novo genitourinary cancers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88351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BA30E-D170-81A8-5BA3-C75A1284E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Section </a:t>
            </a:r>
            <a:r>
              <a:rPr lang="en-US"/>
              <a:t>11. Incidental Liver Cancer Found at Explant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001296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63930B95-BC29-FFDF-20F2-E178A4DCE6D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0850" y="932274"/>
          <a:ext cx="8928992" cy="5237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2E5A8A16-8CCF-2E3C-DC36-AF81B9A1E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Incidence of de novo genitourinary tract cancers by type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875529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8BA69D50-CA49-1CFA-5F5B-AED50A2B7A8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0850" y="1067607"/>
          <a:ext cx="4261565" cy="4967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Object 3">
            <a:extLst>
              <a:ext uri="{FF2B5EF4-FFF2-40B4-BE49-F238E27FC236}">
                <a16:creationId xmlns:a16="http://schemas.microsoft.com/office/drawing/2014/main" id="{E4188620-3293-075D-D442-5EB2B38436E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43338" y="1067607"/>
          <a:ext cx="4536504" cy="49672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Title 3">
            <a:extLst>
              <a:ext uri="{FF2B5EF4-FFF2-40B4-BE49-F238E27FC236}">
                <a16:creationId xmlns:a16="http://schemas.microsoft.com/office/drawing/2014/main" id="{F4F6BED1-CF9A-348F-4CB9-9BB5DC463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Pretransplant diagnosis and de novo respiratory cancers</a:t>
            </a:r>
          </a:p>
        </p:txBody>
      </p:sp>
    </p:spTree>
    <p:extLst>
      <p:ext uri="{BB962C8B-B14F-4D97-AF65-F5344CB8AC3E}">
        <p14:creationId xmlns:p14="http://schemas.microsoft.com/office/powerpoint/2010/main" val="19290679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CB55A623-3D09-EF7F-8303-D1754BD844B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04340" y="974419"/>
          <a:ext cx="7910043" cy="51536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D1FF9167-7432-7DB9-87DA-CEE893F8E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Incidence of de novo respiratory tract cancers by type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480802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18F00569-0243-1BFD-4D7D-1C4ECAC859F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9566014"/>
              </p:ext>
            </p:extLst>
          </p:nvPr>
        </p:nvGraphicFramePr>
        <p:xfrm>
          <a:off x="400049" y="958949"/>
          <a:ext cx="9318625" cy="57538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00F1F951-35F3-3D0A-A1ED-E0E12FFE6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826" y="257654"/>
            <a:ext cx="9649072" cy="997258"/>
          </a:xfrm>
        </p:spPr>
        <p:txBody>
          <a:bodyPr/>
          <a:lstStyle/>
          <a:p>
            <a:r>
              <a:rPr lang="en-US"/>
              <a:t>Time to first skin cancer development post-transplant by type of skin cancer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16409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6F4EE08B-F52B-A9C4-8F37-FAD8B3D62F8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0049" y="995362"/>
          <a:ext cx="9318625" cy="5111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CD9184B3-0FA3-BF98-C0EE-416DE4EB5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Time to first melanoma development post-transplant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299725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5C1B7C94-A9FE-2872-D950-BC7CE9A0CD4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0049" y="1055737"/>
          <a:ext cx="9318625" cy="49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C2CF613C-F13A-71EF-156C-64A2FD846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Time to all skin cancer lesions development post-transplant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723634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C1B45-834D-C626-8C30-122EB38FB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Skin Cancer Development Post-Transplant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EFB6C52-D954-67A8-ABF7-D88A7AF577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085774"/>
              </p:ext>
            </p:extLst>
          </p:nvPr>
        </p:nvGraphicFramePr>
        <p:xfrm>
          <a:off x="682318" y="1254912"/>
          <a:ext cx="8874796" cy="4288918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151948">
                  <a:extLst>
                    <a:ext uri="{9D8B030D-6E8A-4147-A177-3AD203B41FA5}">
                      <a16:colId xmlns:a16="http://schemas.microsoft.com/office/drawing/2014/main" val="2572148279"/>
                    </a:ext>
                  </a:extLst>
                </a:gridCol>
                <a:gridCol w="1151948">
                  <a:extLst>
                    <a:ext uri="{9D8B030D-6E8A-4147-A177-3AD203B41FA5}">
                      <a16:colId xmlns:a16="http://schemas.microsoft.com/office/drawing/2014/main" val="4131119547"/>
                    </a:ext>
                  </a:extLst>
                </a:gridCol>
                <a:gridCol w="970903">
                  <a:extLst>
                    <a:ext uri="{9D8B030D-6E8A-4147-A177-3AD203B41FA5}">
                      <a16:colId xmlns:a16="http://schemas.microsoft.com/office/drawing/2014/main" val="2836865531"/>
                    </a:ext>
                  </a:extLst>
                </a:gridCol>
                <a:gridCol w="970903">
                  <a:extLst>
                    <a:ext uri="{9D8B030D-6E8A-4147-A177-3AD203B41FA5}">
                      <a16:colId xmlns:a16="http://schemas.microsoft.com/office/drawing/2014/main" val="2866877513"/>
                    </a:ext>
                  </a:extLst>
                </a:gridCol>
                <a:gridCol w="823581">
                  <a:extLst>
                    <a:ext uri="{9D8B030D-6E8A-4147-A177-3AD203B41FA5}">
                      <a16:colId xmlns:a16="http://schemas.microsoft.com/office/drawing/2014/main" val="2325379762"/>
                    </a:ext>
                  </a:extLst>
                </a:gridCol>
                <a:gridCol w="823581">
                  <a:extLst>
                    <a:ext uri="{9D8B030D-6E8A-4147-A177-3AD203B41FA5}">
                      <a16:colId xmlns:a16="http://schemas.microsoft.com/office/drawing/2014/main" val="1667570786"/>
                    </a:ext>
                  </a:extLst>
                </a:gridCol>
                <a:gridCol w="875055">
                  <a:extLst>
                    <a:ext uri="{9D8B030D-6E8A-4147-A177-3AD203B41FA5}">
                      <a16:colId xmlns:a16="http://schemas.microsoft.com/office/drawing/2014/main" val="2865343649"/>
                    </a:ext>
                  </a:extLst>
                </a:gridCol>
                <a:gridCol w="875055">
                  <a:extLst>
                    <a:ext uri="{9D8B030D-6E8A-4147-A177-3AD203B41FA5}">
                      <a16:colId xmlns:a16="http://schemas.microsoft.com/office/drawing/2014/main" val="3345473154"/>
                    </a:ext>
                  </a:extLst>
                </a:gridCol>
                <a:gridCol w="583749">
                  <a:extLst>
                    <a:ext uri="{9D8B030D-6E8A-4147-A177-3AD203B41FA5}">
                      <a16:colId xmlns:a16="http://schemas.microsoft.com/office/drawing/2014/main" val="3242047621"/>
                    </a:ext>
                  </a:extLst>
                </a:gridCol>
                <a:gridCol w="648073">
                  <a:extLst>
                    <a:ext uri="{9D8B030D-6E8A-4147-A177-3AD203B41FA5}">
                      <a16:colId xmlns:a16="http://schemas.microsoft.com/office/drawing/2014/main" val="3188786709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AU" sz="14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0">
                      <a:noFill/>
                    </a:lnL>
                    <a:lnR w="0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400" dirty="0">
                          <a:effectLst/>
                        </a:rPr>
                        <a:t>Number of patients that developed one or more skin cancers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0">
                      <a:noFill/>
                    </a:lnL>
                    <a:lnR w="0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400" dirty="0">
                          <a:effectLst/>
                        </a:rPr>
                        <a:t>Male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0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400" dirty="0">
                          <a:effectLst/>
                        </a:rPr>
                        <a:t>Female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58285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400" dirty="0">
                          <a:effectLst/>
                        </a:rPr>
                        <a:t>Male recipients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400" dirty="0">
                          <a:effectLst/>
                        </a:rPr>
                        <a:t>% of all male transplant recipients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400" dirty="0">
                          <a:effectLst/>
                        </a:rPr>
                        <a:t>Died of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400" dirty="0">
                          <a:effectLst/>
                        </a:rPr>
                        <a:t>this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400" dirty="0">
                          <a:effectLst/>
                        </a:rPr>
                        <a:t>cancer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400" dirty="0">
                          <a:effectLst/>
                        </a:rPr>
                        <a:t>% males with this skin cancer type that died of this cancer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400" dirty="0">
                          <a:effectLst/>
                        </a:rPr>
                        <a:t>Female recipients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400" dirty="0">
                          <a:effectLst/>
                        </a:rPr>
                        <a:t>% of all female transplant recipients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400" dirty="0">
                          <a:effectLst/>
                        </a:rPr>
                        <a:t>Died of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400" dirty="0">
                          <a:effectLst/>
                        </a:rPr>
                        <a:t>this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400" dirty="0">
                          <a:effectLst/>
                        </a:rPr>
                        <a:t>cancer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 dirty="0">
                          <a:effectLst/>
                        </a:rPr>
                        <a:t>% females with this skin cancer type that died of this ca</a:t>
                      </a:r>
                      <a:endParaRPr lang="en-A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0">
                      <a:noFill/>
                    </a:lnL>
                    <a:lnT w="0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73013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AU" sz="1400" dirty="0">
                          <a:effectLst/>
                        </a:rPr>
                        <a:t>Squamous Cell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560070" algn="dec"/>
                        </a:tabLst>
                      </a:pPr>
                      <a:r>
                        <a:rPr lang="en-AU" sz="1400" dirty="0">
                          <a:effectLst/>
                        </a:rPr>
                        <a:t>741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459740" algn="dec"/>
                        </a:tabLst>
                      </a:pPr>
                      <a:r>
                        <a:rPr lang="en-AU" sz="1400" dirty="0">
                          <a:effectLst/>
                        </a:rPr>
                        <a:t>521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30835" algn="dec"/>
                        </a:tabLst>
                      </a:pPr>
                      <a:r>
                        <a:rPr lang="en-AU" sz="1400" dirty="0">
                          <a:effectLst/>
                        </a:rPr>
                        <a:t>12%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44170" algn="dec"/>
                        </a:tabLst>
                      </a:pPr>
                      <a:r>
                        <a:rPr lang="en-AU" sz="1400" dirty="0">
                          <a:effectLst/>
                        </a:rPr>
                        <a:t>18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44170" algn="dec"/>
                        </a:tabLst>
                      </a:pPr>
                      <a:r>
                        <a:rPr lang="en-AU" sz="1400" dirty="0">
                          <a:effectLst/>
                        </a:rPr>
                        <a:t>3%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451485" algn="dec"/>
                        </a:tabLst>
                      </a:pPr>
                      <a:r>
                        <a:rPr lang="en-AU" sz="1400" dirty="0">
                          <a:effectLst/>
                        </a:rPr>
                        <a:t>220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69875" algn="dec"/>
                        </a:tabLst>
                      </a:pPr>
                      <a:r>
                        <a:rPr lang="en-AU" sz="1400" dirty="0">
                          <a:effectLst/>
                        </a:rPr>
                        <a:t>9%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408305" algn="dec"/>
                        </a:tabLst>
                      </a:pPr>
                      <a:r>
                        <a:rPr lang="en-AU" sz="1400" dirty="0">
                          <a:effectLst/>
                        </a:rPr>
                        <a:t>5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10515" algn="dec"/>
                        </a:tabLst>
                      </a:pPr>
                      <a:r>
                        <a:rPr lang="en-AU" sz="1400" dirty="0">
                          <a:effectLst/>
                        </a:rPr>
                        <a:t>2%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430801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AU" sz="1400" dirty="0">
                          <a:effectLst/>
                        </a:rPr>
                        <a:t>Basal Cell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560070" algn="dec"/>
                        </a:tabLst>
                      </a:pPr>
                      <a:r>
                        <a:rPr lang="en-AU" sz="1400" dirty="0">
                          <a:effectLst/>
                        </a:rPr>
                        <a:t>610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459740" algn="dec"/>
                        </a:tabLst>
                      </a:pPr>
                      <a:r>
                        <a:rPr lang="en-AU" sz="1400" dirty="0">
                          <a:effectLst/>
                        </a:rPr>
                        <a:t>441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30835" algn="dec"/>
                        </a:tabLst>
                      </a:pPr>
                      <a:r>
                        <a:rPr lang="en-AU" sz="1400" dirty="0">
                          <a:effectLst/>
                        </a:rPr>
                        <a:t>10%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44170" algn="dec"/>
                        </a:tabLst>
                      </a:pPr>
                      <a:r>
                        <a:rPr lang="en-AU" sz="1400" dirty="0">
                          <a:effectLst/>
                        </a:rPr>
                        <a:t>0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44170" algn="dec"/>
                        </a:tabLst>
                      </a:pPr>
                      <a:r>
                        <a:rPr lang="en-AU" sz="1400" dirty="0">
                          <a:effectLst/>
                        </a:rPr>
                        <a:t>0%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451485" algn="dec"/>
                        </a:tabLst>
                      </a:pPr>
                      <a:r>
                        <a:rPr lang="en-AU" sz="1400" dirty="0">
                          <a:effectLst/>
                        </a:rPr>
                        <a:t>169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69875" algn="dec"/>
                        </a:tabLst>
                      </a:pPr>
                      <a:r>
                        <a:rPr lang="en-AU" sz="1400" dirty="0">
                          <a:effectLst/>
                        </a:rPr>
                        <a:t>7%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408305" algn="dec"/>
                        </a:tabLst>
                      </a:pPr>
                      <a:r>
                        <a:rPr lang="en-AU" sz="1400" dirty="0">
                          <a:effectLst/>
                        </a:rPr>
                        <a:t>0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10515" algn="dec"/>
                        </a:tabLst>
                      </a:pPr>
                      <a:r>
                        <a:rPr lang="en-AU" sz="1400" dirty="0">
                          <a:effectLst/>
                        </a:rPr>
                        <a:t>0%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443647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AU" sz="1400" dirty="0">
                          <a:effectLst/>
                        </a:rPr>
                        <a:t>Bowen's disease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560070" algn="dec"/>
                        </a:tabLst>
                      </a:pPr>
                      <a:r>
                        <a:rPr lang="en-AU" sz="1400" dirty="0">
                          <a:effectLst/>
                        </a:rPr>
                        <a:t>297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459740" algn="dec"/>
                        </a:tabLst>
                      </a:pPr>
                      <a:r>
                        <a:rPr lang="en-AU" sz="1400" dirty="0">
                          <a:effectLst/>
                        </a:rPr>
                        <a:t>194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30835" algn="dec"/>
                        </a:tabLst>
                      </a:pPr>
                      <a:r>
                        <a:rPr lang="en-AU" sz="1400" dirty="0">
                          <a:effectLst/>
                        </a:rPr>
                        <a:t>4%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44170" algn="dec"/>
                        </a:tabLst>
                      </a:pPr>
                      <a:r>
                        <a:rPr lang="en-AU" sz="1400" dirty="0">
                          <a:effectLst/>
                        </a:rPr>
                        <a:t>0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44170" algn="dec"/>
                        </a:tabLst>
                      </a:pPr>
                      <a:r>
                        <a:rPr lang="en-AU" sz="1400" dirty="0">
                          <a:effectLst/>
                        </a:rPr>
                        <a:t>0%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451485" algn="dec"/>
                        </a:tabLst>
                      </a:pPr>
                      <a:r>
                        <a:rPr lang="en-AU" sz="1400" dirty="0">
                          <a:effectLst/>
                        </a:rPr>
                        <a:t>103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69875" algn="dec"/>
                        </a:tabLst>
                      </a:pPr>
                      <a:r>
                        <a:rPr lang="en-AU" sz="1400" dirty="0">
                          <a:effectLst/>
                        </a:rPr>
                        <a:t>4%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408305" algn="dec"/>
                        </a:tabLst>
                      </a:pPr>
                      <a:r>
                        <a:rPr lang="en-AU" sz="1400" dirty="0">
                          <a:effectLst/>
                        </a:rPr>
                        <a:t>0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10515" algn="dec"/>
                        </a:tabLst>
                      </a:pPr>
                      <a:r>
                        <a:rPr lang="en-AU" sz="1400" dirty="0">
                          <a:effectLst/>
                        </a:rPr>
                        <a:t>0%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256418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AU" sz="1400" dirty="0">
                          <a:effectLst/>
                        </a:rPr>
                        <a:t>Miscellaneous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560070" algn="dec"/>
                        </a:tabLst>
                      </a:pPr>
                      <a:r>
                        <a:rPr lang="en-AU" sz="1400" dirty="0">
                          <a:effectLst/>
                        </a:rPr>
                        <a:t>97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459740" algn="dec"/>
                        </a:tabLst>
                      </a:pPr>
                      <a:r>
                        <a:rPr lang="en-AU" sz="1400" dirty="0">
                          <a:effectLst/>
                        </a:rPr>
                        <a:t>60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30835" algn="dec"/>
                        </a:tabLst>
                      </a:pPr>
                      <a:r>
                        <a:rPr lang="en-AU" sz="1400" dirty="0">
                          <a:effectLst/>
                        </a:rPr>
                        <a:t>1%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44170" algn="dec"/>
                        </a:tabLst>
                      </a:pPr>
                      <a:r>
                        <a:rPr lang="en-AU" sz="1400" dirty="0">
                          <a:effectLst/>
                        </a:rPr>
                        <a:t>0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44170" algn="dec"/>
                        </a:tabLst>
                      </a:pPr>
                      <a:r>
                        <a:rPr lang="en-AU" sz="1400" dirty="0">
                          <a:effectLst/>
                        </a:rPr>
                        <a:t>0%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451485" algn="dec"/>
                        </a:tabLst>
                      </a:pPr>
                      <a:r>
                        <a:rPr lang="en-AU" sz="1400" dirty="0">
                          <a:effectLst/>
                        </a:rPr>
                        <a:t>29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69875" algn="dec"/>
                        </a:tabLst>
                      </a:pPr>
                      <a:r>
                        <a:rPr lang="en-AU" sz="1400" dirty="0">
                          <a:effectLst/>
                        </a:rPr>
                        <a:t>1%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408305" algn="dec"/>
                        </a:tabLst>
                      </a:pPr>
                      <a:r>
                        <a:rPr lang="en-AU" sz="1400" dirty="0">
                          <a:effectLst/>
                        </a:rPr>
                        <a:t>0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10515" algn="dec"/>
                        </a:tabLst>
                      </a:pPr>
                      <a:r>
                        <a:rPr lang="en-AU" sz="1400" dirty="0">
                          <a:effectLst/>
                        </a:rPr>
                        <a:t>0%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148330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AU" sz="1400" dirty="0">
                          <a:effectLst/>
                        </a:rPr>
                        <a:t>Melanoma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560070" algn="dec"/>
                        </a:tabLst>
                      </a:pPr>
                      <a:r>
                        <a:rPr lang="en-AU" sz="1400" dirty="0">
                          <a:effectLst/>
                        </a:rPr>
                        <a:t>77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459740" algn="dec"/>
                        </a:tabLst>
                      </a:pPr>
                      <a:r>
                        <a:rPr lang="en-AU" sz="1400" dirty="0">
                          <a:effectLst/>
                        </a:rPr>
                        <a:t>53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30835" algn="dec"/>
                        </a:tabLst>
                      </a:pPr>
                      <a:r>
                        <a:rPr lang="en-AU" sz="1400" dirty="0">
                          <a:effectLst/>
                        </a:rPr>
                        <a:t>1%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44170" algn="dec"/>
                        </a:tabLst>
                      </a:pPr>
                      <a:r>
                        <a:rPr lang="en-AU" sz="1400" dirty="0">
                          <a:effectLst/>
                        </a:rPr>
                        <a:t>9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44170" algn="dec"/>
                        </a:tabLst>
                      </a:pPr>
                      <a:r>
                        <a:rPr lang="en-AU" sz="1400" dirty="0">
                          <a:effectLst/>
                        </a:rPr>
                        <a:t>17%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451485" algn="dec"/>
                        </a:tabLst>
                      </a:pPr>
                      <a:r>
                        <a:rPr lang="en-AU" sz="1400" dirty="0">
                          <a:effectLst/>
                        </a:rPr>
                        <a:t>24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69875" algn="dec"/>
                        </a:tabLst>
                      </a:pPr>
                      <a:r>
                        <a:rPr lang="en-AU" sz="1400" dirty="0">
                          <a:effectLst/>
                        </a:rPr>
                        <a:t>1%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408305" algn="dec"/>
                        </a:tabLst>
                      </a:pPr>
                      <a:r>
                        <a:rPr lang="en-AU" sz="1400" dirty="0">
                          <a:effectLst/>
                        </a:rPr>
                        <a:t>7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10515" algn="dec"/>
                        </a:tabLst>
                      </a:pPr>
                      <a:r>
                        <a:rPr lang="en-AU" sz="1400" dirty="0">
                          <a:effectLst/>
                        </a:rPr>
                        <a:t>29%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2247460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AU" sz="1400" dirty="0">
                          <a:effectLst/>
                        </a:rPr>
                        <a:t>Merkel Cell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560070" algn="dec"/>
                        </a:tabLst>
                      </a:pPr>
                      <a:r>
                        <a:rPr lang="en-AU" sz="1400" dirty="0">
                          <a:effectLst/>
                        </a:rPr>
                        <a:t>7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459740" algn="dec"/>
                        </a:tabLst>
                      </a:pPr>
                      <a:r>
                        <a:rPr lang="en-AU" sz="1400" dirty="0">
                          <a:effectLst/>
                        </a:rPr>
                        <a:t>7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30835" algn="dec"/>
                        </a:tabLst>
                      </a:pPr>
                      <a:r>
                        <a:rPr lang="en-AU" sz="1400" dirty="0">
                          <a:effectLst/>
                        </a:rPr>
                        <a:t>0.2%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44170" algn="dec"/>
                        </a:tabLst>
                      </a:pPr>
                      <a:r>
                        <a:rPr lang="en-AU" sz="1400" dirty="0">
                          <a:effectLst/>
                        </a:rPr>
                        <a:t>2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44170" algn="dec"/>
                        </a:tabLst>
                      </a:pPr>
                      <a:r>
                        <a:rPr lang="en-AU" sz="1400" dirty="0">
                          <a:effectLst/>
                        </a:rPr>
                        <a:t>29%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451485" algn="dec"/>
                        </a:tabLst>
                      </a:pPr>
                      <a:r>
                        <a:rPr lang="en-AU" sz="1400" dirty="0">
                          <a:effectLst/>
                        </a:rPr>
                        <a:t>0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69875" algn="dec"/>
                        </a:tabLst>
                      </a:pPr>
                      <a:r>
                        <a:rPr lang="en-AU" sz="1400" dirty="0">
                          <a:effectLst/>
                        </a:rPr>
                        <a:t>0%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408305" algn="dec"/>
                        </a:tabLst>
                      </a:pPr>
                      <a:r>
                        <a:rPr lang="en-AU" sz="1400" dirty="0">
                          <a:effectLst/>
                        </a:rPr>
                        <a:t>0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10515" algn="dec"/>
                        </a:tabLst>
                      </a:pPr>
                      <a:r>
                        <a:rPr lang="en-AU" sz="1400" dirty="0">
                          <a:effectLst/>
                        </a:rPr>
                        <a:t>0%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53275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400" dirty="0">
                          <a:effectLst/>
                        </a:rPr>
                        <a:t>Total skin cancer patients*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560070" algn="dec"/>
                        </a:tabLst>
                      </a:pPr>
                      <a:r>
                        <a:rPr lang="en-AU" sz="1400" dirty="0">
                          <a:effectLst/>
                        </a:rPr>
                        <a:t>1,057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459740" algn="dec"/>
                        </a:tabLst>
                      </a:pPr>
                      <a:r>
                        <a:rPr lang="en-AU" sz="1400" dirty="0">
                          <a:effectLst/>
                        </a:rPr>
                        <a:t>728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30835" algn="dec"/>
                        </a:tabLst>
                      </a:pPr>
                      <a:r>
                        <a:rPr lang="en-AU" sz="1400" dirty="0">
                          <a:effectLst/>
                        </a:rPr>
                        <a:t>16%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35280" algn="dec"/>
                        </a:tabLst>
                      </a:pPr>
                      <a:r>
                        <a:rPr lang="en-AU" sz="1400" dirty="0">
                          <a:effectLst/>
                        </a:rPr>
                        <a:t>29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44170" algn="dec"/>
                        </a:tabLst>
                      </a:pPr>
                      <a:r>
                        <a:rPr lang="en-AU" sz="1400" dirty="0">
                          <a:effectLst/>
                        </a:rPr>
                        <a:t>4%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451485" algn="dec"/>
                        </a:tabLst>
                      </a:pPr>
                      <a:r>
                        <a:rPr lang="en-AU" sz="1400" dirty="0">
                          <a:effectLst/>
                        </a:rPr>
                        <a:t>329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69875" algn="dec"/>
                        </a:tabLst>
                      </a:pPr>
                      <a:r>
                        <a:rPr lang="en-AU" sz="1400" dirty="0">
                          <a:effectLst/>
                        </a:rPr>
                        <a:t>13%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408305" algn="dec"/>
                        </a:tabLst>
                      </a:pPr>
                      <a:r>
                        <a:rPr lang="en-AU" sz="1400" dirty="0">
                          <a:effectLst/>
                        </a:rPr>
                        <a:t>12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10515" algn="dec"/>
                        </a:tabLst>
                      </a:pPr>
                      <a:r>
                        <a:rPr lang="en-AU" sz="1400" dirty="0">
                          <a:effectLst/>
                        </a:rPr>
                        <a:t>4%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956451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400" dirty="0">
                          <a:effectLst/>
                        </a:rPr>
                        <a:t>Total transplant recipients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560070" algn="dec"/>
                        </a:tabLst>
                      </a:pPr>
                      <a:r>
                        <a:rPr lang="en-AU" sz="1400" dirty="0">
                          <a:effectLst/>
                        </a:rPr>
                        <a:t>6,989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459740" algn="dec"/>
                        </a:tabLst>
                      </a:pPr>
                      <a:r>
                        <a:rPr lang="en-AU" sz="1400" dirty="0">
                          <a:effectLst/>
                        </a:rPr>
                        <a:t>4,461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30835" algn="dec"/>
                        </a:tabLst>
                      </a:pP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35280" algn="dec"/>
                        </a:tabLst>
                      </a:pP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451485" algn="dec"/>
                        </a:tabLst>
                      </a:pP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451485" algn="dec"/>
                        </a:tabLst>
                      </a:pPr>
                      <a:r>
                        <a:rPr lang="en-AU" sz="1400" dirty="0">
                          <a:effectLst/>
                        </a:rPr>
                        <a:t>2,528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69875" algn="dec"/>
                        </a:tabLst>
                      </a:pP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408305" algn="dec"/>
                        </a:tabLst>
                      </a:pP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10515" algn="dec"/>
                        </a:tabLst>
                      </a:pP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53435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33291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B092418-ECDB-F81A-0F6A-B284B5E536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5476" y="1282058"/>
            <a:ext cx="7627772" cy="5304319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F9B8D4B3-6055-3562-3CEE-2A9093885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Cumulative risk of diagnosis of skin or non-skin cancer </a:t>
            </a:r>
            <a:br>
              <a:rPr lang="en-US"/>
            </a:br>
            <a:r>
              <a:rPr lang="en-US"/>
              <a:t>following liver transplantation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659482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ABE7C-67AD-ADFF-EC08-BE47120FB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Liver cancer recurrence in liver cancer patients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7A37D57-6D23-4F08-1751-0C64C95436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3792621"/>
              </p:ext>
            </p:extLst>
          </p:nvPr>
        </p:nvGraphicFramePr>
        <p:xfrm>
          <a:off x="486853" y="1895391"/>
          <a:ext cx="9145017" cy="2304255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331978">
                  <a:extLst>
                    <a:ext uri="{9D8B030D-6E8A-4147-A177-3AD203B41FA5}">
                      <a16:colId xmlns:a16="http://schemas.microsoft.com/office/drawing/2014/main" val="702039694"/>
                    </a:ext>
                  </a:extLst>
                </a:gridCol>
                <a:gridCol w="874264">
                  <a:extLst>
                    <a:ext uri="{9D8B030D-6E8A-4147-A177-3AD203B41FA5}">
                      <a16:colId xmlns:a16="http://schemas.microsoft.com/office/drawing/2014/main" val="4180313392"/>
                    </a:ext>
                  </a:extLst>
                </a:gridCol>
                <a:gridCol w="874264">
                  <a:extLst>
                    <a:ext uri="{9D8B030D-6E8A-4147-A177-3AD203B41FA5}">
                      <a16:colId xmlns:a16="http://schemas.microsoft.com/office/drawing/2014/main" val="2723595173"/>
                    </a:ext>
                  </a:extLst>
                </a:gridCol>
                <a:gridCol w="874264">
                  <a:extLst>
                    <a:ext uri="{9D8B030D-6E8A-4147-A177-3AD203B41FA5}">
                      <a16:colId xmlns:a16="http://schemas.microsoft.com/office/drawing/2014/main" val="3111953296"/>
                    </a:ext>
                  </a:extLst>
                </a:gridCol>
                <a:gridCol w="874264">
                  <a:extLst>
                    <a:ext uri="{9D8B030D-6E8A-4147-A177-3AD203B41FA5}">
                      <a16:colId xmlns:a16="http://schemas.microsoft.com/office/drawing/2014/main" val="299119805"/>
                    </a:ext>
                  </a:extLst>
                </a:gridCol>
                <a:gridCol w="874264">
                  <a:extLst>
                    <a:ext uri="{9D8B030D-6E8A-4147-A177-3AD203B41FA5}">
                      <a16:colId xmlns:a16="http://schemas.microsoft.com/office/drawing/2014/main" val="2847879479"/>
                    </a:ext>
                  </a:extLst>
                </a:gridCol>
                <a:gridCol w="874264">
                  <a:extLst>
                    <a:ext uri="{9D8B030D-6E8A-4147-A177-3AD203B41FA5}">
                      <a16:colId xmlns:a16="http://schemas.microsoft.com/office/drawing/2014/main" val="2595551090"/>
                    </a:ext>
                  </a:extLst>
                </a:gridCol>
                <a:gridCol w="874264">
                  <a:extLst>
                    <a:ext uri="{9D8B030D-6E8A-4147-A177-3AD203B41FA5}">
                      <a16:colId xmlns:a16="http://schemas.microsoft.com/office/drawing/2014/main" val="2065591655"/>
                    </a:ext>
                  </a:extLst>
                </a:gridCol>
                <a:gridCol w="693191">
                  <a:extLst>
                    <a:ext uri="{9D8B030D-6E8A-4147-A177-3AD203B41FA5}">
                      <a16:colId xmlns:a16="http://schemas.microsoft.com/office/drawing/2014/main" val="3555841842"/>
                    </a:ext>
                  </a:extLst>
                </a:gridCol>
              </a:tblGrid>
              <a:tr h="460851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De novo cancer group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Time post-transplant (years)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2118463"/>
                  </a:ext>
                </a:extLst>
              </a:tr>
              <a:tr h="46085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5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10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15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20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25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30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3809813"/>
                  </a:ext>
                </a:extLst>
              </a:tr>
              <a:tr h="4608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400" kern="1200">
                          <a:effectLst/>
                        </a:rPr>
                        <a:t>Any de novo cancer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23850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0%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01625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3%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41630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15%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04800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26%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34%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19405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40%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21310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45%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21310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50%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16571761"/>
                  </a:ext>
                </a:extLst>
              </a:tr>
              <a:tr h="4608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400" kern="1200">
                          <a:effectLst/>
                        </a:rPr>
                        <a:t>De novo skin cancer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23850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0%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23850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3%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23850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12%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23850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20%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23850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26%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23850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30%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23850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32%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23850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34%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41702486"/>
                  </a:ext>
                </a:extLst>
              </a:tr>
              <a:tr h="4608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400" kern="1200">
                          <a:effectLst/>
                        </a:rPr>
                        <a:t>De novo non-skin cancer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23850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0%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23850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1%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23850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4%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23850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8%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23850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13%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23850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17%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23850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22%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23850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26%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55527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4713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F192C-C41C-4214-27E7-D8749BD73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Incidental cancers found at explant in children</a:t>
            </a:r>
            <a:endParaRPr lang="en-AU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33BFC76-D235-7AFE-8F56-560C7F1ECF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50811"/>
              </p:ext>
            </p:extLst>
          </p:nvPr>
        </p:nvGraphicFramePr>
        <p:xfrm>
          <a:off x="694989" y="1628495"/>
          <a:ext cx="8728074" cy="2714832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3472723">
                  <a:extLst>
                    <a:ext uri="{9D8B030D-6E8A-4147-A177-3AD203B41FA5}">
                      <a16:colId xmlns:a16="http://schemas.microsoft.com/office/drawing/2014/main" val="3581199177"/>
                    </a:ext>
                  </a:extLst>
                </a:gridCol>
                <a:gridCol w="817111">
                  <a:extLst>
                    <a:ext uri="{9D8B030D-6E8A-4147-A177-3AD203B41FA5}">
                      <a16:colId xmlns:a16="http://schemas.microsoft.com/office/drawing/2014/main" val="1280552860"/>
                    </a:ext>
                  </a:extLst>
                </a:gridCol>
                <a:gridCol w="906155">
                  <a:extLst>
                    <a:ext uri="{9D8B030D-6E8A-4147-A177-3AD203B41FA5}">
                      <a16:colId xmlns:a16="http://schemas.microsoft.com/office/drawing/2014/main" val="647586640"/>
                    </a:ext>
                  </a:extLst>
                </a:gridCol>
                <a:gridCol w="815365">
                  <a:extLst>
                    <a:ext uri="{9D8B030D-6E8A-4147-A177-3AD203B41FA5}">
                      <a16:colId xmlns:a16="http://schemas.microsoft.com/office/drawing/2014/main" val="3642498924"/>
                    </a:ext>
                  </a:extLst>
                </a:gridCol>
                <a:gridCol w="906155">
                  <a:extLst>
                    <a:ext uri="{9D8B030D-6E8A-4147-A177-3AD203B41FA5}">
                      <a16:colId xmlns:a16="http://schemas.microsoft.com/office/drawing/2014/main" val="2767367962"/>
                    </a:ext>
                  </a:extLst>
                </a:gridCol>
                <a:gridCol w="815365">
                  <a:extLst>
                    <a:ext uri="{9D8B030D-6E8A-4147-A177-3AD203B41FA5}">
                      <a16:colId xmlns:a16="http://schemas.microsoft.com/office/drawing/2014/main" val="2682011818"/>
                    </a:ext>
                  </a:extLst>
                </a:gridCol>
                <a:gridCol w="995200">
                  <a:extLst>
                    <a:ext uri="{9D8B030D-6E8A-4147-A177-3AD203B41FA5}">
                      <a16:colId xmlns:a16="http://schemas.microsoft.com/office/drawing/2014/main" val="2520941591"/>
                    </a:ext>
                  </a:extLst>
                </a:gridCol>
              </a:tblGrid>
              <a:tr h="82206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 Incidental cancers – children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Number incidental cancers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% incidental cancers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Deaths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400">
                          <a:effectLst/>
                        </a:rPr>
                        <a:t>% deaths for this cancer type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Died of this cancer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400">
                          <a:effectLst/>
                        </a:rPr>
                        <a:t>% patients died of this cancer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7310625"/>
                  </a:ext>
                </a:extLst>
              </a:tr>
              <a:tr h="26940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Hepatocellular carcinoma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42900" algn="dec"/>
                        </a:tabLst>
                      </a:pPr>
                      <a:r>
                        <a:rPr lang="en-AU" sz="1400">
                          <a:effectLst/>
                        </a:rPr>
                        <a:t>3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33375" algn="dec"/>
                        </a:tabLst>
                      </a:pPr>
                      <a:r>
                        <a:rPr lang="en-AU" sz="1400">
                          <a:effectLst/>
                        </a:rPr>
                        <a:t>60%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400">
                          <a:effectLst/>
                        </a:rPr>
                        <a:t>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400">
                          <a:effectLst/>
                        </a:rPr>
                        <a:t>33%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400">
                          <a:effectLst/>
                        </a:rPr>
                        <a:t>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400">
                          <a:effectLst/>
                        </a:rPr>
                        <a:t>0%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169983870"/>
                  </a:ext>
                </a:extLst>
              </a:tr>
              <a:tr h="26940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Hepatoblastoma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42900" algn="dec"/>
                        </a:tabLst>
                      </a:pPr>
                      <a:r>
                        <a:rPr lang="en-AU" sz="1400">
                          <a:effectLst/>
                        </a:rPr>
                        <a:t>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33375" algn="dec"/>
                        </a:tabLst>
                      </a:pPr>
                      <a:r>
                        <a:rPr lang="en-AU" sz="1400">
                          <a:effectLst/>
                        </a:rPr>
                        <a:t>20%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400">
                          <a:effectLst/>
                        </a:rPr>
                        <a:t>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400">
                          <a:effectLst/>
                        </a:rPr>
                        <a:t>100%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400">
                          <a:effectLst/>
                        </a:rPr>
                        <a:t>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400">
                          <a:effectLst/>
                        </a:rPr>
                        <a:t>0%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b"/>
                </a:tc>
                <a:extLst>
                  <a:ext uri="{0D108BD9-81ED-4DB2-BD59-A6C34878D82A}">
                    <a16:rowId xmlns:a16="http://schemas.microsoft.com/office/drawing/2014/main" val="2600225356"/>
                  </a:ext>
                </a:extLst>
              </a:tr>
              <a:tr h="26940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tabLst>
                          <a:tab pos="3409950" algn="l"/>
                        </a:tabLst>
                      </a:pPr>
                      <a:r>
                        <a:rPr lang="en-AU" sz="1400">
                          <a:effectLst/>
                        </a:rPr>
                        <a:t>Cholangiocarcinoma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42900" algn="dec"/>
                        </a:tabLst>
                      </a:pPr>
                      <a:r>
                        <a:rPr lang="en-AU" sz="1400">
                          <a:effectLst/>
                        </a:rPr>
                        <a:t>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33375" algn="dec"/>
                        </a:tabLst>
                      </a:pPr>
                      <a:r>
                        <a:rPr lang="en-AU" sz="1400">
                          <a:effectLst/>
                        </a:rPr>
                        <a:t>20%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400">
                          <a:effectLst/>
                        </a:rPr>
                        <a:t>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400">
                          <a:effectLst/>
                        </a:rPr>
                        <a:t>0%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400">
                          <a:effectLst/>
                        </a:rPr>
                        <a:t>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400">
                          <a:effectLst/>
                        </a:rPr>
                        <a:t>0%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b"/>
                </a:tc>
                <a:extLst>
                  <a:ext uri="{0D108BD9-81ED-4DB2-BD59-A6C34878D82A}">
                    <a16:rowId xmlns:a16="http://schemas.microsoft.com/office/drawing/2014/main" val="3325644252"/>
                  </a:ext>
                </a:extLst>
              </a:tr>
              <a:tr h="26940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Total incidental liver cancers in children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42900" algn="dec"/>
                        </a:tabLst>
                      </a:pPr>
                      <a:r>
                        <a:rPr lang="en-AU" sz="1400">
                          <a:effectLst/>
                        </a:rPr>
                        <a:t>5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33375" algn="dec"/>
                        </a:tabLst>
                      </a:pPr>
                      <a:r>
                        <a:rPr lang="en-AU" sz="1400">
                          <a:effectLst/>
                        </a:rPr>
                        <a:t> 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endParaRPr lang="en-AU" sz="14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400">
                          <a:effectLst/>
                        </a:rPr>
                        <a:t> 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endParaRPr lang="en-AU" sz="14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400">
                          <a:effectLst/>
                        </a:rPr>
                        <a:t> 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b"/>
                </a:tc>
                <a:extLst>
                  <a:ext uri="{0D108BD9-81ED-4DB2-BD59-A6C34878D82A}">
                    <a16:rowId xmlns:a16="http://schemas.microsoft.com/office/drawing/2014/main" val="1540776124"/>
                  </a:ext>
                </a:extLst>
              </a:tr>
              <a:tr h="54573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Total children with one or more incidental liver cancers*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42900" algn="dec"/>
                        </a:tabLst>
                      </a:pPr>
                      <a:r>
                        <a:rPr lang="en-AU" sz="1400">
                          <a:effectLst/>
                        </a:rPr>
                        <a:t>4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33375" algn="dec"/>
                        </a:tabLst>
                      </a:pPr>
                      <a:r>
                        <a:rPr lang="en-AU" sz="1400">
                          <a:effectLst/>
                        </a:rPr>
                        <a:t> 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400">
                          <a:effectLst/>
                        </a:rPr>
                        <a:t>2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400">
                          <a:effectLst/>
                        </a:rPr>
                        <a:t>50%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400">
                          <a:effectLst/>
                        </a:rPr>
                        <a:t>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400">
                          <a:effectLst/>
                        </a:rPr>
                        <a:t>0%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extLst>
                  <a:ext uri="{0D108BD9-81ED-4DB2-BD59-A6C34878D82A}">
                    <a16:rowId xmlns:a16="http://schemas.microsoft.com/office/drawing/2014/main" val="1191292400"/>
                  </a:ext>
                </a:extLst>
              </a:tr>
              <a:tr h="26940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% paediatric liver transplant patients (n=1,132)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42900" algn="dec"/>
                        </a:tabLst>
                      </a:pPr>
                      <a:r>
                        <a:rPr lang="en-AU" sz="1400">
                          <a:effectLst/>
                        </a:rPr>
                        <a:t> 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33375" algn="dec"/>
                        </a:tabLst>
                      </a:pPr>
                      <a:r>
                        <a:rPr lang="en-AU" sz="1400">
                          <a:effectLst/>
                        </a:rPr>
                        <a:t>0.4%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400">
                          <a:effectLst/>
                        </a:rPr>
                        <a:t> 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400">
                          <a:effectLst/>
                        </a:rPr>
                        <a:t>0.2%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400">
                          <a:effectLst/>
                        </a:rPr>
                        <a:t> 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400">
                          <a:effectLst/>
                        </a:rPr>
                        <a:t>0%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extLst>
                  <a:ext uri="{0D108BD9-81ED-4DB2-BD59-A6C34878D82A}">
                    <a16:rowId xmlns:a16="http://schemas.microsoft.com/office/drawing/2014/main" val="19689714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1449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70E1E-B1F2-BCBC-3558-50DEE3C0F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Incidental cancers found at explant in adults</a:t>
            </a:r>
            <a:endParaRPr lang="en-AU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A51D4AD-38AA-AB0C-8496-F676E2319E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683466"/>
              </p:ext>
            </p:extLst>
          </p:nvPr>
        </p:nvGraphicFramePr>
        <p:xfrm>
          <a:off x="522858" y="1390997"/>
          <a:ext cx="9073006" cy="3242812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609965">
                  <a:extLst>
                    <a:ext uri="{9D8B030D-6E8A-4147-A177-3AD203B41FA5}">
                      <a16:colId xmlns:a16="http://schemas.microsoft.com/office/drawing/2014/main" val="2128830717"/>
                    </a:ext>
                  </a:extLst>
                </a:gridCol>
                <a:gridCol w="849403">
                  <a:extLst>
                    <a:ext uri="{9D8B030D-6E8A-4147-A177-3AD203B41FA5}">
                      <a16:colId xmlns:a16="http://schemas.microsoft.com/office/drawing/2014/main" val="2653825577"/>
                    </a:ext>
                  </a:extLst>
                </a:gridCol>
                <a:gridCol w="941966">
                  <a:extLst>
                    <a:ext uri="{9D8B030D-6E8A-4147-A177-3AD203B41FA5}">
                      <a16:colId xmlns:a16="http://schemas.microsoft.com/office/drawing/2014/main" val="1350005706"/>
                    </a:ext>
                  </a:extLst>
                </a:gridCol>
                <a:gridCol w="847588">
                  <a:extLst>
                    <a:ext uri="{9D8B030D-6E8A-4147-A177-3AD203B41FA5}">
                      <a16:colId xmlns:a16="http://schemas.microsoft.com/office/drawing/2014/main" val="3968856040"/>
                    </a:ext>
                  </a:extLst>
                </a:gridCol>
                <a:gridCol w="941966">
                  <a:extLst>
                    <a:ext uri="{9D8B030D-6E8A-4147-A177-3AD203B41FA5}">
                      <a16:colId xmlns:a16="http://schemas.microsoft.com/office/drawing/2014/main" val="2365797454"/>
                    </a:ext>
                  </a:extLst>
                </a:gridCol>
                <a:gridCol w="847588">
                  <a:extLst>
                    <a:ext uri="{9D8B030D-6E8A-4147-A177-3AD203B41FA5}">
                      <a16:colId xmlns:a16="http://schemas.microsoft.com/office/drawing/2014/main" val="3673713985"/>
                    </a:ext>
                  </a:extLst>
                </a:gridCol>
                <a:gridCol w="1034530">
                  <a:extLst>
                    <a:ext uri="{9D8B030D-6E8A-4147-A177-3AD203B41FA5}">
                      <a16:colId xmlns:a16="http://schemas.microsoft.com/office/drawing/2014/main" val="72199197"/>
                    </a:ext>
                  </a:extLst>
                </a:gridCol>
              </a:tblGrid>
              <a:tr h="70708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 Incidental cancers – adults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Number incidental cancers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% incidental cancers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Deaths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400">
                          <a:effectLst/>
                        </a:rPr>
                        <a:t>% deaths for this cancer type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Died of this cancer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400">
                          <a:effectLst/>
                        </a:rPr>
                        <a:t>% patients died of this cancer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1278803"/>
                  </a:ext>
                </a:extLst>
              </a:tr>
              <a:tr h="23172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400" kern="1200">
                          <a:effectLst/>
                        </a:rPr>
                        <a:t>Hepatocellular carcinoma*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42900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177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33375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76.6%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68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38%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13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7%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73846010"/>
                  </a:ext>
                </a:extLst>
              </a:tr>
              <a:tr h="23172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400" kern="1200">
                          <a:effectLst/>
                        </a:rPr>
                        <a:t>Cholangiocarcinoma*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42900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43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33375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18.6%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31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72%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19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44%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extLst>
                  <a:ext uri="{0D108BD9-81ED-4DB2-BD59-A6C34878D82A}">
                    <a16:rowId xmlns:a16="http://schemas.microsoft.com/office/drawing/2014/main" val="374161809"/>
                  </a:ext>
                </a:extLst>
              </a:tr>
              <a:tr h="23172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400" kern="1200">
                          <a:effectLst/>
                        </a:rPr>
                        <a:t>Adenocarcinoma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42900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7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33375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3.0%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6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86%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3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43%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extLst>
                  <a:ext uri="{0D108BD9-81ED-4DB2-BD59-A6C34878D82A}">
                    <a16:rowId xmlns:a16="http://schemas.microsoft.com/office/drawing/2014/main" val="3382370315"/>
                  </a:ext>
                </a:extLst>
              </a:tr>
              <a:tr h="23172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400" kern="1200">
                          <a:effectLst/>
                        </a:rPr>
                        <a:t>Angiosarcoma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42900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2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33375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0.4%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2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100%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2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100%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extLst>
                  <a:ext uri="{0D108BD9-81ED-4DB2-BD59-A6C34878D82A}">
                    <a16:rowId xmlns:a16="http://schemas.microsoft.com/office/drawing/2014/main" val="1111732953"/>
                  </a:ext>
                </a:extLst>
              </a:tr>
              <a:tr h="23172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400" kern="1200">
                          <a:effectLst/>
                        </a:rPr>
                        <a:t>Epithelioid haemangioendothelioma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42900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33375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0.4%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0%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0%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extLst>
                  <a:ext uri="{0D108BD9-81ED-4DB2-BD59-A6C34878D82A}">
                    <a16:rowId xmlns:a16="http://schemas.microsoft.com/office/drawing/2014/main" val="770019043"/>
                  </a:ext>
                </a:extLst>
              </a:tr>
              <a:tr h="23172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400" kern="1200">
                          <a:effectLst/>
                        </a:rPr>
                        <a:t>Fibrolamellar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42900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33375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0.4%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0%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0%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extLst>
                  <a:ext uri="{0D108BD9-81ED-4DB2-BD59-A6C34878D82A}">
                    <a16:rowId xmlns:a16="http://schemas.microsoft.com/office/drawing/2014/main" val="3987465478"/>
                  </a:ext>
                </a:extLst>
              </a:tr>
              <a:tr h="23172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400" kern="1200">
                          <a:effectLst/>
                        </a:rPr>
                        <a:t>Metastatic neuroendocrine tumour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42900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33375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0.4%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0%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0%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extLst>
                  <a:ext uri="{0D108BD9-81ED-4DB2-BD59-A6C34878D82A}">
                    <a16:rowId xmlns:a16="http://schemas.microsoft.com/office/drawing/2014/main" val="576141672"/>
                  </a:ext>
                </a:extLst>
              </a:tr>
              <a:tr h="23172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Total incidental liver cancers in adults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42900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232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endParaRPr lang="en-AU" sz="14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400">
                          <a:effectLst/>
                        </a:rPr>
                        <a:t> 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400">
                          <a:effectLst/>
                        </a:rPr>
                        <a:t> 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400">
                          <a:effectLst/>
                        </a:rPr>
                        <a:t> 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 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extLst>
                  <a:ext uri="{0D108BD9-81ED-4DB2-BD59-A6C34878D82A}">
                    <a16:rowId xmlns:a16="http://schemas.microsoft.com/office/drawing/2014/main" val="6528402"/>
                  </a:ext>
                </a:extLst>
              </a:tr>
              <a:tr h="23172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Total adults with one or more incidental liver cancers*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42900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231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33375" algn="dec"/>
                        </a:tabLst>
                      </a:pPr>
                      <a:r>
                        <a:rPr lang="en-AU" sz="1400">
                          <a:effectLst/>
                        </a:rPr>
                        <a:t> 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107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400">
                          <a:effectLst/>
                        </a:rPr>
                        <a:t>46%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400" kern="1200">
                          <a:effectLst/>
                        </a:rPr>
                        <a:t>37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400">
                          <a:effectLst/>
                        </a:rPr>
                        <a:t>16%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/>
                </a:tc>
                <a:extLst>
                  <a:ext uri="{0D108BD9-81ED-4DB2-BD59-A6C34878D82A}">
                    <a16:rowId xmlns:a16="http://schemas.microsoft.com/office/drawing/2014/main" val="1931221658"/>
                  </a:ext>
                </a:extLst>
              </a:tr>
              <a:tr h="23172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% adult liver transplant patients (n=5,857)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42900" algn="dec"/>
                        </a:tabLst>
                      </a:pPr>
                      <a:r>
                        <a:rPr lang="en-AU" sz="1400">
                          <a:effectLst/>
                        </a:rPr>
                        <a:t> 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33375" algn="dec"/>
                        </a:tabLst>
                      </a:pPr>
                      <a:r>
                        <a:rPr lang="en-AU" sz="1400">
                          <a:effectLst/>
                        </a:rPr>
                        <a:t>3.9%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400">
                          <a:effectLst/>
                        </a:rPr>
                        <a:t> 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400">
                          <a:effectLst/>
                        </a:rPr>
                        <a:t>1.8%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400">
                          <a:effectLst/>
                        </a:rPr>
                        <a:t> 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400">
                          <a:effectLst/>
                        </a:rPr>
                        <a:t>0.6%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1775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5627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358C841F-C55E-4056-907A-F515AB3D15A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2858" y="965498"/>
          <a:ext cx="9073008" cy="5171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039EB1B8-1F1E-059A-DBC9-262FA1266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Liver cancer known prior to transplant versus incidental liver cancer by transplant year</a:t>
            </a:r>
            <a:endParaRPr lang="en-A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70A2E-EE16-546C-4D6C-65A4D9E73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Section 13. </a:t>
            </a:r>
            <a:r>
              <a:rPr lang="en-US"/>
              <a:t>De Novo Cancer Development and Liver Cancer Recurrence After Liver Transplantation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2270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AF29F-05CB-F96D-6417-0D780C222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De novo non-skin cancer types</a:t>
            </a:r>
            <a:endParaRPr lang="en-AU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2BC24FB-9F60-7CC5-62DA-6A340B5D7B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3557811"/>
              </p:ext>
            </p:extLst>
          </p:nvPr>
        </p:nvGraphicFramePr>
        <p:xfrm>
          <a:off x="306835" y="1823046"/>
          <a:ext cx="9505057" cy="3628009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380410">
                  <a:extLst>
                    <a:ext uri="{9D8B030D-6E8A-4147-A177-3AD203B41FA5}">
                      <a16:colId xmlns:a16="http://schemas.microsoft.com/office/drawing/2014/main" val="859512931"/>
                    </a:ext>
                  </a:extLst>
                </a:gridCol>
                <a:gridCol w="859429">
                  <a:extLst>
                    <a:ext uri="{9D8B030D-6E8A-4147-A177-3AD203B41FA5}">
                      <a16:colId xmlns:a16="http://schemas.microsoft.com/office/drawing/2014/main" val="2348946193"/>
                    </a:ext>
                  </a:extLst>
                </a:gridCol>
                <a:gridCol w="745346">
                  <a:extLst>
                    <a:ext uri="{9D8B030D-6E8A-4147-A177-3AD203B41FA5}">
                      <a16:colId xmlns:a16="http://schemas.microsoft.com/office/drawing/2014/main" val="2564527846"/>
                    </a:ext>
                  </a:extLst>
                </a:gridCol>
                <a:gridCol w="747247">
                  <a:extLst>
                    <a:ext uri="{9D8B030D-6E8A-4147-A177-3AD203B41FA5}">
                      <a16:colId xmlns:a16="http://schemas.microsoft.com/office/drawing/2014/main" val="3435958152"/>
                    </a:ext>
                  </a:extLst>
                </a:gridCol>
                <a:gridCol w="1195976">
                  <a:extLst>
                    <a:ext uri="{9D8B030D-6E8A-4147-A177-3AD203B41FA5}">
                      <a16:colId xmlns:a16="http://schemas.microsoft.com/office/drawing/2014/main" val="3619266404"/>
                    </a:ext>
                  </a:extLst>
                </a:gridCol>
                <a:gridCol w="745346">
                  <a:extLst>
                    <a:ext uri="{9D8B030D-6E8A-4147-A177-3AD203B41FA5}">
                      <a16:colId xmlns:a16="http://schemas.microsoft.com/office/drawing/2014/main" val="1430138692"/>
                    </a:ext>
                  </a:extLst>
                </a:gridCol>
                <a:gridCol w="1194073">
                  <a:extLst>
                    <a:ext uri="{9D8B030D-6E8A-4147-A177-3AD203B41FA5}">
                      <a16:colId xmlns:a16="http://schemas.microsoft.com/office/drawing/2014/main" val="931318035"/>
                    </a:ext>
                  </a:extLst>
                </a:gridCol>
                <a:gridCol w="1194073">
                  <a:extLst>
                    <a:ext uri="{9D8B030D-6E8A-4147-A177-3AD203B41FA5}">
                      <a16:colId xmlns:a16="http://schemas.microsoft.com/office/drawing/2014/main" val="210504847"/>
                    </a:ext>
                  </a:extLst>
                </a:gridCol>
                <a:gridCol w="745346">
                  <a:extLst>
                    <a:ext uri="{9D8B030D-6E8A-4147-A177-3AD203B41FA5}">
                      <a16:colId xmlns:a16="http://schemas.microsoft.com/office/drawing/2014/main" val="3310578713"/>
                    </a:ext>
                  </a:extLst>
                </a:gridCol>
                <a:gridCol w="697811">
                  <a:extLst>
                    <a:ext uri="{9D8B030D-6E8A-4147-A177-3AD203B41FA5}">
                      <a16:colId xmlns:a16="http://schemas.microsoft.com/office/drawing/2014/main" val="4123007394"/>
                    </a:ext>
                  </a:extLst>
                </a:gridCol>
              </a:tblGrid>
              <a:tr h="4939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AU" sz="14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Number of cancers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Male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Female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Age patients (years)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Median Age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Time to diagnosis (months)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Median time to diagnosis (months)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Died of This Cancer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237748"/>
                  </a:ext>
                </a:extLst>
              </a:tr>
              <a:tr h="24384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Alimentary*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476250" algn="dec"/>
                        </a:tabLst>
                      </a:pPr>
                      <a:r>
                        <a:rPr lang="en-AU" sz="1400">
                          <a:effectLst/>
                        </a:rPr>
                        <a:t>200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76225" algn="dec"/>
                        </a:tabLst>
                      </a:pPr>
                      <a:r>
                        <a:rPr lang="en-AU" sz="1400">
                          <a:effectLst/>
                        </a:rPr>
                        <a:t>146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57175" algn="dec"/>
                        </a:tabLst>
                      </a:pPr>
                      <a:r>
                        <a:rPr lang="en-AU" sz="1400">
                          <a:effectLst/>
                        </a:rPr>
                        <a:t>54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180975" algn="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5 – 84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19075" algn="dec"/>
                        </a:tabLst>
                      </a:pPr>
                      <a:r>
                        <a:rPr lang="en-AU" sz="1400">
                          <a:effectLst/>
                        </a:rPr>
                        <a:t>61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173355" algn="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1 – 376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85750" algn="dec"/>
                        </a:tabLst>
                      </a:pPr>
                      <a:r>
                        <a:rPr lang="en-AU" sz="1400">
                          <a:effectLst/>
                        </a:rPr>
                        <a:t>91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76225" algn="dec"/>
                        </a:tabLst>
                      </a:pPr>
                      <a:r>
                        <a:rPr lang="en-AU" sz="1400">
                          <a:effectLst/>
                        </a:rPr>
                        <a:t>106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28600" algn="dec"/>
                        </a:tabLst>
                      </a:pPr>
                      <a:r>
                        <a:rPr lang="en-AU" sz="1400">
                          <a:effectLst/>
                        </a:rPr>
                        <a:t>53%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863913397"/>
                  </a:ext>
                </a:extLst>
              </a:tr>
              <a:tr h="24384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Lymphoma*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476250" algn="dec"/>
                        </a:tabLst>
                      </a:pPr>
                      <a:r>
                        <a:rPr lang="en-AU" sz="1400">
                          <a:effectLst/>
                        </a:rPr>
                        <a:t>151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76225" algn="dec"/>
                        </a:tabLst>
                      </a:pPr>
                      <a:r>
                        <a:rPr lang="en-AU" sz="1400">
                          <a:effectLst/>
                        </a:rPr>
                        <a:t>87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57175" algn="dec"/>
                        </a:tabLst>
                      </a:pPr>
                      <a:r>
                        <a:rPr lang="en-AU" sz="1400">
                          <a:effectLst/>
                        </a:rPr>
                        <a:t>64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marR="180975" algn="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1– 82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19075" algn="dec"/>
                        </a:tabLst>
                      </a:pPr>
                      <a:r>
                        <a:rPr lang="en-AU" sz="1400">
                          <a:effectLst/>
                        </a:rPr>
                        <a:t>51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marR="173355" algn="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1 – 283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85750" algn="dec"/>
                        </a:tabLst>
                      </a:pPr>
                      <a:r>
                        <a:rPr lang="en-AU" sz="1400">
                          <a:effectLst/>
                        </a:rPr>
                        <a:t>64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76225" algn="dec"/>
                        </a:tabLst>
                      </a:pPr>
                      <a:r>
                        <a:rPr lang="en-AU" sz="1400">
                          <a:effectLst/>
                        </a:rPr>
                        <a:t>64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28600" algn="dec"/>
                        </a:tabLst>
                      </a:pPr>
                      <a:r>
                        <a:rPr lang="en-AU" sz="1400">
                          <a:effectLst/>
                        </a:rPr>
                        <a:t>42%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extLst>
                  <a:ext uri="{0D108BD9-81ED-4DB2-BD59-A6C34878D82A}">
                    <a16:rowId xmlns:a16="http://schemas.microsoft.com/office/drawing/2014/main" val="4292977611"/>
                  </a:ext>
                </a:extLst>
              </a:tr>
              <a:tr h="24384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Genitourinary*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476250" algn="dec"/>
                        </a:tabLst>
                      </a:pPr>
                      <a:r>
                        <a:rPr lang="en-AU" sz="1400">
                          <a:effectLst/>
                        </a:rPr>
                        <a:t>104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76225" algn="dec"/>
                        </a:tabLst>
                      </a:pPr>
                      <a:r>
                        <a:rPr lang="en-AU" sz="1400">
                          <a:effectLst/>
                        </a:rPr>
                        <a:t>69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57175" algn="dec"/>
                        </a:tabLst>
                      </a:pPr>
                      <a:r>
                        <a:rPr lang="en-AU" sz="1400">
                          <a:effectLst/>
                        </a:rPr>
                        <a:t>35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marR="180975" algn="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21 – 82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19075" algn="dec"/>
                        </a:tabLst>
                      </a:pPr>
                      <a:r>
                        <a:rPr lang="en-AU" sz="1400">
                          <a:effectLst/>
                        </a:rPr>
                        <a:t>63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marR="173355" algn="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2 – 363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85750" algn="dec"/>
                        </a:tabLst>
                      </a:pPr>
                      <a:r>
                        <a:rPr lang="en-AU" sz="1400">
                          <a:effectLst/>
                        </a:rPr>
                        <a:t>119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76225" algn="dec"/>
                        </a:tabLst>
                      </a:pPr>
                      <a:r>
                        <a:rPr lang="en-AU" sz="1400">
                          <a:effectLst/>
                        </a:rPr>
                        <a:t>15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28600" algn="dec"/>
                        </a:tabLst>
                      </a:pPr>
                      <a:r>
                        <a:rPr lang="en-AU" sz="1400">
                          <a:effectLst/>
                        </a:rPr>
                        <a:t>14%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extLst>
                  <a:ext uri="{0D108BD9-81ED-4DB2-BD59-A6C34878D82A}">
                    <a16:rowId xmlns:a16="http://schemas.microsoft.com/office/drawing/2014/main" val="921281550"/>
                  </a:ext>
                </a:extLst>
              </a:tr>
              <a:tr h="24384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Respiratory*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476250" algn="dec"/>
                        </a:tabLst>
                      </a:pPr>
                      <a:r>
                        <a:rPr lang="en-AU" sz="1400">
                          <a:effectLst/>
                        </a:rPr>
                        <a:t>84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76225" algn="dec"/>
                        </a:tabLst>
                      </a:pPr>
                      <a:r>
                        <a:rPr lang="en-AU" sz="1400">
                          <a:effectLst/>
                        </a:rPr>
                        <a:t>61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57175" algn="dec"/>
                        </a:tabLst>
                      </a:pPr>
                      <a:r>
                        <a:rPr lang="en-AU" sz="1400">
                          <a:effectLst/>
                        </a:rPr>
                        <a:t>23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marR="180975" algn="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29 – 80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19075" algn="dec"/>
                        </a:tabLst>
                      </a:pPr>
                      <a:r>
                        <a:rPr lang="en-AU" sz="1400">
                          <a:effectLst/>
                        </a:rPr>
                        <a:t>62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marR="173355" algn="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7 – 284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85750" algn="dec"/>
                        </a:tabLst>
                      </a:pPr>
                      <a:r>
                        <a:rPr lang="en-AU" sz="1400">
                          <a:effectLst/>
                        </a:rPr>
                        <a:t>103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76225" algn="dec"/>
                        </a:tabLst>
                      </a:pPr>
                      <a:r>
                        <a:rPr lang="en-AU" sz="1400">
                          <a:effectLst/>
                        </a:rPr>
                        <a:t>62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28600" algn="dec"/>
                        </a:tabLst>
                      </a:pPr>
                      <a:r>
                        <a:rPr lang="en-AU" sz="1400">
                          <a:effectLst/>
                        </a:rPr>
                        <a:t>74%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extLst>
                  <a:ext uri="{0D108BD9-81ED-4DB2-BD59-A6C34878D82A}">
                    <a16:rowId xmlns:a16="http://schemas.microsoft.com/office/drawing/2014/main" val="2807888410"/>
                  </a:ext>
                </a:extLst>
              </a:tr>
              <a:tr h="24384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Breast*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476250" algn="dec"/>
                        </a:tabLst>
                      </a:pPr>
                      <a:r>
                        <a:rPr lang="en-AU" sz="1400">
                          <a:effectLst/>
                        </a:rPr>
                        <a:t>38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76225" algn="dec"/>
                        </a:tabLst>
                      </a:pPr>
                      <a:r>
                        <a:rPr lang="en-AU" sz="1400">
                          <a:effectLst/>
                        </a:rPr>
                        <a:t>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57175" algn="dec"/>
                        </a:tabLst>
                      </a:pPr>
                      <a:r>
                        <a:rPr lang="en-AU" sz="1400">
                          <a:effectLst/>
                        </a:rPr>
                        <a:t>37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marR="180975" algn="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30 – 74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19075" algn="dec"/>
                        </a:tabLst>
                      </a:pPr>
                      <a:r>
                        <a:rPr lang="en-AU" sz="1400">
                          <a:effectLst/>
                        </a:rPr>
                        <a:t>58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marR="173355" algn="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11 – 291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85750" algn="dec"/>
                        </a:tabLst>
                      </a:pPr>
                      <a:r>
                        <a:rPr lang="en-AU" sz="1400">
                          <a:effectLst/>
                        </a:rPr>
                        <a:t>95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76225" algn="dec"/>
                        </a:tabLst>
                      </a:pPr>
                      <a:r>
                        <a:rPr lang="en-AU" sz="1400">
                          <a:effectLst/>
                        </a:rPr>
                        <a:t>14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28600" algn="dec"/>
                        </a:tabLst>
                      </a:pPr>
                      <a:r>
                        <a:rPr lang="en-AU" sz="1400">
                          <a:effectLst/>
                        </a:rPr>
                        <a:t>37%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extLst>
                  <a:ext uri="{0D108BD9-81ED-4DB2-BD59-A6C34878D82A}">
                    <a16:rowId xmlns:a16="http://schemas.microsoft.com/office/drawing/2014/main" val="2352267258"/>
                  </a:ext>
                </a:extLst>
              </a:tr>
              <a:tr h="24384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Endocrine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476250" algn="dec"/>
                        </a:tabLst>
                      </a:pPr>
                      <a:r>
                        <a:rPr lang="en-AU" sz="1400">
                          <a:effectLst/>
                        </a:rPr>
                        <a:t>21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76225" algn="dec"/>
                        </a:tabLst>
                      </a:pPr>
                      <a:r>
                        <a:rPr lang="en-AU" sz="1400">
                          <a:effectLst/>
                        </a:rPr>
                        <a:t>12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57175" algn="dec"/>
                        </a:tabLst>
                      </a:pPr>
                      <a:r>
                        <a:rPr lang="en-AU" sz="1400">
                          <a:effectLst/>
                        </a:rPr>
                        <a:t>9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marR="180975" algn="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28 – 77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19075" algn="dec"/>
                        </a:tabLst>
                      </a:pPr>
                      <a:r>
                        <a:rPr lang="en-AU" sz="1400">
                          <a:effectLst/>
                        </a:rPr>
                        <a:t>56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marR="173355" algn="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6 – 346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85750" algn="dec"/>
                        </a:tabLst>
                      </a:pPr>
                      <a:r>
                        <a:rPr lang="en-AU" sz="1400">
                          <a:effectLst/>
                        </a:rPr>
                        <a:t>82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76225" algn="dec"/>
                        </a:tabLst>
                      </a:pPr>
                      <a:r>
                        <a:rPr lang="en-AU" sz="1400">
                          <a:effectLst/>
                        </a:rPr>
                        <a:t>5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28600" algn="dec"/>
                        </a:tabLst>
                      </a:pPr>
                      <a:r>
                        <a:rPr lang="en-AU" sz="1400">
                          <a:effectLst/>
                        </a:rPr>
                        <a:t>24%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extLst>
                  <a:ext uri="{0D108BD9-81ED-4DB2-BD59-A6C34878D82A}">
                    <a16:rowId xmlns:a16="http://schemas.microsoft.com/office/drawing/2014/main" val="748058171"/>
                  </a:ext>
                </a:extLst>
              </a:tr>
              <a:tr h="24384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Miscellaneous*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476250" algn="dec"/>
                        </a:tabLst>
                      </a:pPr>
                      <a:r>
                        <a:rPr lang="en-AU" sz="1400">
                          <a:effectLst/>
                        </a:rPr>
                        <a:t>22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76225" algn="dec"/>
                        </a:tabLst>
                      </a:pPr>
                      <a:r>
                        <a:rPr lang="en-AU" sz="1400">
                          <a:effectLst/>
                        </a:rPr>
                        <a:t>13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57175" algn="dec"/>
                        </a:tabLst>
                      </a:pPr>
                      <a:r>
                        <a:rPr lang="en-AU" sz="1400">
                          <a:effectLst/>
                        </a:rPr>
                        <a:t>9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marR="180975" algn="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49 – 82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19075" algn="dec"/>
                        </a:tabLst>
                      </a:pPr>
                      <a:r>
                        <a:rPr lang="en-AU" sz="1400">
                          <a:effectLst/>
                        </a:rPr>
                        <a:t>64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marR="173355" algn="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6 – 301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85750" algn="dec"/>
                        </a:tabLst>
                      </a:pPr>
                      <a:r>
                        <a:rPr lang="en-AU" sz="1400">
                          <a:effectLst/>
                        </a:rPr>
                        <a:t>121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76225" algn="dec"/>
                        </a:tabLst>
                      </a:pPr>
                      <a:r>
                        <a:rPr lang="en-AU" sz="1400">
                          <a:effectLst/>
                        </a:rPr>
                        <a:t>12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28600" algn="dec"/>
                        </a:tabLst>
                      </a:pPr>
                      <a:r>
                        <a:rPr lang="en-AU" sz="1400">
                          <a:effectLst/>
                        </a:rPr>
                        <a:t>55%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extLst>
                  <a:ext uri="{0D108BD9-81ED-4DB2-BD59-A6C34878D82A}">
                    <a16:rowId xmlns:a16="http://schemas.microsoft.com/office/drawing/2014/main" val="479647702"/>
                  </a:ext>
                </a:extLst>
              </a:tr>
              <a:tr h="24384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Leukaemia*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476250" algn="dec"/>
                        </a:tabLst>
                      </a:pPr>
                      <a:r>
                        <a:rPr lang="en-AU" sz="1400">
                          <a:effectLst/>
                        </a:rPr>
                        <a:t>12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76225" algn="dec"/>
                        </a:tabLst>
                      </a:pPr>
                      <a:r>
                        <a:rPr lang="en-AU" sz="1400">
                          <a:effectLst/>
                        </a:rPr>
                        <a:t>9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57175" algn="dec"/>
                        </a:tabLst>
                      </a:pPr>
                      <a:r>
                        <a:rPr lang="en-AU" sz="1400">
                          <a:effectLst/>
                        </a:rPr>
                        <a:t>3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marR="180975" algn="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16 – 75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19075" algn="dec"/>
                        </a:tabLst>
                      </a:pPr>
                      <a:r>
                        <a:rPr lang="en-AU" sz="1400">
                          <a:effectLst/>
                        </a:rPr>
                        <a:t>59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marR="173355" algn="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14– 212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85750" algn="dec"/>
                        </a:tabLst>
                      </a:pPr>
                      <a:r>
                        <a:rPr lang="en-AU" sz="1400">
                          <a:effectLst/>
                        </a:rPr>
                        <a:t>30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76225" algn="dec"/>
                        </a:tabLst>
                      </a:pPr>
                      <a:r>
                        <a:rPr lang="en-AU" sz="1400">
                          <a:effectLst/>
                        </a:rPr>
                        <a:t>4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28600" algn="dec"/>
                        </a:tabLst>
                      </a:pPr>
                      <a:r>
                        <a:rPr lang="en-AU" sz="1400">
                          <a:effectLst/>
                        </a:rPr>
                        <a:t>33%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extLst>
                  <a:ext uri="{0D108BD9-81ED-4DB2-BD59-A6C34878D82A}">
                    <a16:rowId xmlns:a16="http://schemas.microsoft.com/office/drawing/2014/main" val="2077266747"/>
                  </a:ext>
                </a:extLst>
              </a:tr>
              <a:tr h="24384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CNS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476250" algn="dec"/>
                        </a:tabLst>
                      </a:pPr>
                      <a:r>
                        <a:rPr lang="en-AU" sz="1400">
                          <a:effectLst/>
                        </a:rPr>
                        <a:t>9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76225" algn="dec"/>
                        </a:tabLst>
                      </a:pPr>
                      <a:r>
                        <a:rPr lang="en-AU" sz="1400">
                          <a:effectLst/>
                        </a:rPr>
                        <a:t>6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57175" algn="dec"/>
                        </a:tabLst>
                      </a:pPr>
                      <a:r>
                        <a:rPr lang="en-AU" sz="1400">
                          <a:effectLst/>
                        </a:rPr>
                        <a:t>3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marR="180975" algn="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3 – 75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19075" algn="dec"/>
                        </a:tabLst>
                      </a:pPr>
                      <a:r>
                        <a:rPr lang="en-AU" sz="1400">
                          <a:effectLst/>
                        </a:rPr>
                        <a:t>66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marR="173355" algn="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15 – 190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85750" algn="dec"/>
                        </a:tabLst>
                      </a:pPr>
                      <a:r>
                        <a:rPr lang="en-AU" sz="1400">
                          <a:effectLst/>
                        </a:rPr>
                        <a:t>85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76225" algn="dec"/>
                        </a:tabLst>
                      </a:pPr>
                      <a:r>
                        <a:rPr lang="en-AU" sz="1400">
                          <a:effectLst/>
                        </a:rPr>
                        <a:t>7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28600" algn="dec"/>
                        </a:tabLst>
                      </a:pPr>
                      <a:r>
                        <a:rPr lang="en-AU" sz="1400">
                          <a:effectLst/>
                        </a:rPr>
                        <a:t>78%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/>
                </a:tc>
                <a:extLst>
                  <a:ext uri="{0D108BD9-81ED-4DB2-BD59-A6C34878D82A}">
                    <a16:rowId xmlns:a16="http://schemas.microsoft.com/office/drawing/2014/main" val="675203504"/>
                  </a:ext>
                </a:extLst>
              </a:tr>
              <a:tr h="24384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Kaposi’s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476250" algn="dec"/>
                        </a:tabLst>
                      </a:pPr>
                      <a:r>
                        <a:rPr lang="en-AU" sz="1400">
                          <a:effectLst/>
                        </a:rPr>
                        <a:t>6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76225" algn="dec"/>
                        </a:tabLst>
                      </a:pPr>
                      <a:r>
                        <a:rPr lang="en-AU" sz="1400">
                          <a:effectLst/>
                        </a:rPr>
                        <a:t>5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57175" algn="dec"/>
                        </a:tabLst>
                      </a:pPr>
                      <a:r>
                        <a:rPr lang="en-AU" sz="1400">
                          <a:effectLst/>
                        </a:rPr>
                        <a:t>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975" algn="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31 – 76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19075" algn="dec"/>
                        </a:tabLst>
                      </a:pPr>
                      <a:r>
                        <a:rPr lang="en-AU" sz="1400">
                          <a:effectLst/>
                        </a:rPr>
                        <a:t>48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3355" algn="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2 – 254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85750" algn="dec"/>
                        </a:tabLst>
                      </a:pPr>
                      <a:r>
                        <a:rPr lang="en-AU" sz="1400">
                          <a:effectLst/>
                        </a:rPr>
                        <a:t>17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76225" algn="dec"/>
                        </a:tabLst>
                      </a:pPr>
                      <a:r>
                        <a:rPr lang="en-AU" sz="1400">
                          <a:effectLst/>
                        </a:rPr>
                        <a:t>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28600" algn="dec"/>
                        </a:tabLst>
                      </a:pPr>
                      <a:r>
                        <a:rPr lang="en-AU" sz="1400">
                          <a:effectLst/>
                        </a:rPr>
                        <a:t>17%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6582697"/>
                  </a:ext>
                </a:extLst>
              </a:tr>
              <a:tr h="26779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Total cancers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476250" algn="dec"/>
                        </a:tabLst>
                      </a:pPr>
                      <a:r>
                        <a:rPr lang="en-AU" sz="1400">
                          <a:effectLst/>
                        </a:rPr>
                        <a:t>647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76225" algn="dec"/>
                        </a:tabLst>
                      </a:pPr>
                      <a:r>
                        <a:rPr lang="en-AU" sz="1400">
                          <a:effectLst/>
                        </a:rPr>
                        <a:t>409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57175" algn="dec"/>
                        </a:tabLst>
                      </a:pPr>
                      <a:r>
                        <a:rPr lang="en-AU" sz="1400">
                          <a:effectLst/>
                        </a:rPr>
                        <a:t>238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180975" algn="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1 – 84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19075" algn="dec"/>
                        </a:tabLst>
                      </a:pPr>
                      <a:r>
                        <a:rPr lang="en-AU" sz="1400">
                          <a:effectLst/>
                        </a:rPr>
                        <a:t>60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173355" algn="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1 – 376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85750" algn="dec"/>
                        </a:tabLst>
                      </a:pPr>
                      <a:r>
                        <a:rPr lang="en-AU" sz="1400">
                          <a:effectLst/>
                        </a:rPr>
                        <a:t>87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endParaRPr lang="en-AU" sz="14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endParaRPr lang="en-AU" sz="14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66540811"/>
                  </a:ext>
                </a:extLst>
              </a:tr>
              <a:tr h="24384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Total patients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476250" algn="dec"/>
                        </a:tabLst>
                      </a:pPr>
                      <a:r>
                        <a:rPr lang="en-AU" sz="1400">
                          <a:effectLst/>
                        </a:rPr>
                        <a:t>599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76225" algn="dec"/>
                        </a:tabLst>
                      </a:pPr>
                      <a:r>
                        <a:rPr lang="en-AU" sz="1400">
                          <a:effectLst/>
                        </a:rPr>
                        <a:t>384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57175" algn="dec"/>
                        </a:tabLst>
                      </a:pPr>
                      <a:r>
                        <a:rPr lang="en-AU" sz="1400">
                          <a:effectLst/>
                        </a:rPr>
                        <a:t>215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975" algn="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 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19075" algn="dec"/>
                        </a:tabLst>
                      </a:pPr>
                      <a:r>
                        <a:rPr lang="en-AU" sz="1400">
                          <a:effectLst/>
                        </a:rPr>
                        <a:t> 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3355" algn="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 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85750" algn="dec"/>
                        </a:tabLst>
                      </a:pPr>
                      <a:r>
                        <a:rPr lang="en-AU" sz="1400">
                          <a:effectLst/>
                        </a:rPr>
                        <a:t> 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76225" algn="dec"/>
                        </a:tabLst>
                      </a:pPr>
                      <a:r>
                        <a:rPr lang="en-AU" sz="1400">
                          <a:effectLst/>
                        </a:rPr>
                        <a:t>290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tabLst>
                          <a:tab pos="228600" algn="dec"/>
                        </a:tabLst>
                      </a:pPr>
                      <a:r>
                        <a:rPr lang="en-AU" sz="1400">
                          <a:effectLst/>
                        </a:rPr>
                        <a:t>48%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261970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83C4524-25D8-3938-FBC9-9925DD78032E}"/>
              </a:ext>
            </a:extLst>
          </p:cNvPr>
          <p:cNvSpPr txBox="1"/>
          <p:nvPr/>
        </p:nvSpPr>
        <p:spPr>
          <a:xfrm>
            <a:off x="450850" y="5512016"/>
            <a:ext cx="8568952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100" i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*Forty-three patients had two or more de novo non-skin malignancies</a:t>
            </a:r>
            <a:endParaRPr lang="en-AU" sz="11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593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9">
            <a:extLst>
              <a:ext uri="{FF2B5EF4-FFF2-40B4-BE49-F238E27FC236}">
                <a16:creationId xmlns:a16="http://schemas.microsoft.com/office/drawing/2014/main" id="{4627EA20-BF11-F1ED-C420-017A475C321B}"/>
              </a:ext>
            </a:extLst>
          </p:cNvPr>
          <p:cNvGraphicFramePr>
            <a:graphicFrameLocks noGrp="1" noChangeAspect="1"/>
          </p:cNvGraphicFramePr>
          <p:nvPr/>
        </p:nvGraphicFramePr>
        <p:xfrm>
          <a:off x="466599" y="791566"/>
          <a:ext cx="9185525" cy="55193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3E583337-D3DE-4B59-AAFA-71A03D946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De novo non-skin cancer types</a:t>
            </a:r>
          </a:p>
        </p:txBody>
      </p:sp>
    </p:spTree>
    <p:extLst>
      <p:ext uri="{BB962C8B-B14F-4D97-AF65-F5344CB8AC3E}">
        <p14:creationId xmlns:p14="http://schemas.microsoft.com/office/powerpoint/2010/main" val="2725559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>
            <a:extLst>
              <a:ext uri="{FF2B5EF4-FFF2-40B4-BE49-F238E27FC236}">
                <a16:creationId xmlns:a16="http://schemas.microsoft.com/office/drawing/2014/main" id="{3DB6FE01-F4E5-5A9A-2472-51AD8B6E0EE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0045" y="1512594"/>
          <a:ext cx="9318625" cy="5111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4538AADE-22C3-9C90-D57F-BBC38C15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Time to diagnosis of de novo non-skin cancer 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8945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ffdf2cc-b12a-41f2-91a6-814341b6a5c2" xsi:nil="true"/>
    <lcf76f155ced4ddcb4097134ff3c332f xmlns="8fa17b4d-640c-4921-8886-33d2b38e7d6c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19BA9D46F5D6478100E2252568E797" ma:contentTypeVersion="18" ma:contentTypeDescription="Create a new document." ma:contentTypeScope="" ma:versionID="53f610a7d94695b55d12dbd4dd36b847">
  <xsd:schema xmlns:xsd="http://www.w3.org/2001/XMLSchema" xmlns:xs="http://www.w3.org/2001/XMLSchema" xmlns:p="http://schemas.microsoft.com/office/2006/metadata/properties" xmlns:ns2="8fa17b4d-640c-4921-8886-33d2b38e7d6c" xmlns:ns3="effdf2cc-b12a-41f2-91a6-814341b6a5c2" targetNamespace="http://schemas.microsoft.com/office/2006/metadata/properties" ma:root="true" ma:fieldsID="46570808634462fbfd215a0daab905c8" ns2:_="" ns3:_="">
    <xsd:import namespace="8fa17b4d-640c-4921-8886-33d2b38e7d6c"/>
    <xsd:import namespace="effdf2cc-b12a-41f2-91a6-814341b6a5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a17b4d-640c-4921-8886-33d2b38e7d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8d80994-4b2d-4dea-bec9-c276b32ddbc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fdf2cc-b12a-41f2-91a6-814341b6a5c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2ca515f-0ddd-47d4-b0a8-9773ab011450}" ma:internalName="TaxCatchAll" ma:showField="CatchAllData" ma:web="effdf2cc-b12a-41f2-91a6-814341b6a5c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C818825-09A9-4ABC-BB98-619D396FD3DE}">
  <ds:schemaRefs>
    <ds:schemaRef ds:uri="8fa17b4d-640c-4921-8886-33d2b38e7d6c"/>
    <ds:schemaRef ds:uri="effdf2cc-b12a-41f2-91a6-814341b6a5c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7363FFF-3612-4F0F-86DD-D8E627C7FB8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4584AB-34D0-4894-BCF0-86933EAC4C0D}">
  <ds:schemaRefs>
    <ds:schemaRef ds:uri="8fa17b4d-640c-4921-8886-33d2b38e7d6c"/>
    <ds:schemaRef ds:uri="effdf2cc-b12a-41f2-91a6-814341b6a5c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Application>Microsoft Office PowerPoint</Application>
  <PresentationFormat>Custom</PresentationFormat>
  <Slides>28</Slides>
  <Notes>25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2013 - 2022 Theme</vt:lpstr>
      <vt:lpstr>34th Annual Report on  Liver and Intestinal Transplantation Activity in Australia and New Zealand  Data to 31 December 2022</vt:lpstr>
      <vt:lpstr>Section 11. Incidental Liver Cancer Found at Explant</vt:lpstr>
      <vt:lpstr>Incidental cancers found at explant in children</vt:lpstr>
      <vt:lpstr>Incidental cancers found at explant in adults</vt:lpstr>
      <vt:lpstr>Liver cancer known prior to transplant versus incidental liver cancer by transplant year</vt:lpstr>
      <vt:lpstr>Section 13. De Novo Cancer Development and Liver Cancer Recurrence After Liver Transplantation</vt:lpstr>
      <vt:lpstr>De novo non-skin cancer types</vt:lpstr>
      <vt:lpstr>De novo non-skin cancer types</vt:lpstr>
      <vt:lpstr>Time to diagnosis of de novo non-skin cancer </vt:lpstr>
      <vt:lpstr>De novo non-skin cancer types that developed within 90 days of transplantation</vt:lpstr>
      <vt:lpstr>Time to diagnosis of any non-skin cancer by age category</vt:lpstr>
      <vt:lpstr>Pretransplant diagnosis and de novo non-skin cancer types</vt:lpstr>
      <vt:lpstr>Pre-transplant diagnosis and de novo non-skin cancer types</vt:lpstr>
      <vt:lpstr>Hepatitis C virus, alcohol diagnosis and types of de novo skin cancer</vt:lpstr>
      <vt:lpstr>Primary sclerosing cholangitis and types of de novo skin cancer</vt:lpstr>
      <vt:lpstr>Pretransplant diagnosis and de novo alimentary cancers</vt:lpstr>
      <vt:lpstr>Incidence of de novo alimentary tract cancers by type</vt:lpstr>
      <vt:lpstr>Time to diagnosis of de novo lymphoma by age category</vt:lpstr>
      <vt:lpstr>Pretransplant diagnosis and de novo genitourinary cancers</vt:lpstr>
      <vt:lpstr>Incidence of de novo genitourinary tract cancers by type</vt:lpstr>
      <vt:lpstr>Pretransplant diagnosis and de novo respiratory cancers</vt:lpstr>
      <vt:lpstr>Incidence of de novo respiratory tract cancers by type</vt:lpstr>
      <vt:lpstr>Time to first skin cancer development post-transplant by type of skin cancer</vt:lpstr>
      <vt:lpstr>Time to first melanoma development post-transplant</vt:lpstr>
      <vt:lpstr>Time to all skin cancer lesions development post-transplant</vt:lpstr>
      <vt:lpstr>Skin Cancer Development Post-Transplant</vt:lpstr>
      <vt:lpstr>Cumulative risk of diagnosis of skin or non-skin cancer  following liver transplantation</vt:lpstr>
      <vt:lpstr>Liver cancer recurrence in liver cancer patients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CA IN LIVER Tx RECIPIENTS</dc:title>
  <dc:creator>Pamela</dc:creator>
  <cp:revision>8</cp:revision>
  <cp:lastPrinted>2016-05-22T21:37:52Z</cp:lastPrinted>
  <dcterms:modified xsi:type="dcterms:W3CDTF">2024-03-19T05:15:02Z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0x0101002A19BA9D46F5D6478100E2252568E797</vt:lpwstr>
  </property>
  <property fmtid="{D5CDD505-2E9C-101B-9397-08002B2CF9AE}" pid="3" name="MediaServiceImageTags">
    <vt:lpwstr/>
  </property>
</Properties>
</file>