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28"/>
  </p:notesMasterIdLst>
  <p:sldIdLst>
    <p:sldId id="268" r:id="rId5"/>
    <p:sldId id="269" r:id="rId6"/>
    <p:sldId id="27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99133C-794D-4C7C-CAB0-64B34403C159}" v="3" dt="2024-03-19T04:58:34.748"/>
    <p1510:client id="{6A0215D6-7E69-4A99-8410-49A3C1DCCC68}" v="9" dt="2024-03-18T08:36:01.609"/>
    <p1510:client id="{8F85FC9D-402F-429D-8554-139079BEDA4C}" v="12" dt="2024-03-18T07:48:33.4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11" autoAdjust="0"/>
  </p:normalViewPr>
  <p:slideViewPr>
    <p:cSldViewPr snapToGrid="0">
      <p:cViewPr varScale="1">
        <p:scale>
          <a:sx n="77" d="100"/>
          <a:sy n="77" d="100"/>
        </p:scale>
        <p:origin x="90" y="594"/>
      </p:cViewPr>
      <p:guideLst/>
    </p:cSldViewPr>
  </p:slideViewPr>
  <p:notesTextViewPr>
    <p:cViewPr>
      <p:scale>
        <a:sx n="3" d="2"/>
        <a:sy n="3" d="2"/>
      </p:scale>
      <p:origin x="0" y="-5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dy BYRNE" userId="6be0712a-e9f9-4aff-a704-224fe206fc87" providerId="ADAL" clId="{6EC1A7BB-526A-4148-B033-AF3231262F0F}"/>
    <pc:docChg chg="modSld">
      <pc:chgData name="Mandy BYRNE" userId="6be0712a-e9f9-4aff-a704-224fe206fc87" providerId="ADAL" clId="{6EC1A7BB-526A-4148-B033-AF3231262F0F}" dt="2022-07-18T00:36:22.758" v="3" actId="20577"/>
      <pc:docMkLst>
        <pc:docMk/>
      </pc:docMkLst>
      <pc:sldChg chg="mod modNotesTx">
        <pc:chgData name="Mandy BYRNE" userId="6be0712a-e9f9-4aff-a704-224fe206fc87" providerId="ADAL" clId="{6EC1A7BB-526A-4148-B033-AF3231262F0F}" dt="2022-07-18T00:36:22.758" v="3" actId="20577"/>
        <pc:sldMkLst>
          <pc:docMk/>
          <pc:sldMk cId="688416595" sldId="257"/>
        </pc:sldMkLst>
      </pc:sldChg>
    </pc:docChg>
  </pc:docChgLst>
  <pc:docChgLst>
    <pc:chgData name="BYRNE, Mandy" userId="6be0712a-e9f9-4aff-a704-224fe206fc87" providerId="ADAL" clId="{420B84FE-0F15-44F9-B472-C31A2841EE87}"/>
    <pc:docChg chg="custSel modSld">
      <pc:chgData name="BYRNE, Mandy" userId="6be0712a-e9f9-4aff-a704-224fe206fc87" providerId="ADAL" clId="{420B84FE-0F15-44F9-B472-C31A2841EE87}" dt="2024-02-12T22:43:25.096" v="0" actId="478"/>
      <pc:docMkLst>
        <pc:docMk/>
      </pc:docMkLst>
      <pc:sldChg chg="delSp mod">
        <pc:chgData name="BYRNE, Mandy" userId="6be0712a-e9f9-4aff-a704-224fe206fc87" providerId="ADAL" clId="{420B84FE-0F15-44F9-B472-C31A2841EE87}" dt="2024-02-12T22:43:25.096" v="0" actId="478"/>
        <pc:sldMkLst>
          <pc:docMk/>
          <pc:sldMk cId="688416595" sldId="257"/>
        </pc:sldMkLst>
        <pc:graphicFrameChg chg="del">
          <ac:chgData name="BYRNE, Mandy" userId="6be0712a-e9f9-4aff-a704-224fe206fc87" providerId="ADAL" clId="{420B84FE-0F15-44F9-B472-C31A2841EE87}" dt="2024-02-12T22:43:25.096" v="0" actId="478"/>
          <ac:graphicFrameMkLst>
            <pc:docMk/>
            <pc:sldMk cId="688416595" sldId="257"/>
            <ac:graphicFrameMk id="2" creationId="{299B1F6D-8897-49DC-8BF5-E4E98C1BAE83}"/>
          </ac:graphicFrameMkLst>
        </pc:graphicFrameChg>
      </pc:sldChg>
    </pc:docChg>
  </pc:docChgLst>
  <pc:docChgLst>
    <pc:chgData name="BYRNE, Mandy" userId="S::byrnaz@austin.org.au::6be0712a-e9f9-4aff-a704-224fe206fc87" providerId="AD" clId="Web-{2F4698D1-2781-42C7-8672-6E4D6607AD8C}"/>
    <pc:docChg chg="addSld delSld">
      <pc:chgData name="BYRNE, Mandy" userId="S::byrnaz@austin.org.au::6be0712a-e9f9-4aff-a704-224fe206fc87" providerId="AD" clId="Web-{2F4698D1-2781-42C7-8672-6E4D6607AD8C}" dt="2022-07-18T00:34:11.733" v="3"/>
      <pc:docMkLst>
        <pc:docMk/>
      </pc:docMkLst>
      <pc:sldChg chg="del">
        <pc:chgData name="BYRNE, Mandy" userId="S::byrnaz@austin.org.au::6be0712a-e9f9-4aff-a704-224fe206fc87" providerId="AD" clId="Web-{2F4698D1-2781-42C7-8672-6E4D6607AD8C}" dt="2022-07-18T00:34:08.920" v="1"/>
        <pc:sldMkLst>
          <pc:docMk/>
          <pc:sldMk cId="109857222" sldId="256"/>
        </pc:sldMkLst>
      </pc:sldChg>
      <pc:sldChg chg="new">
        <pc:chgData name="BYRNE, Mandy" userId="S::byrnaz@austin.org.au::6be0712a-e9f9-4aff-a704-224fe206fc87" providerId="AD" clId="Web-{2F4698D1-2781-42C7-8672-6E4D6607AD8C}" dt="2022-07-18T00:34:06.045" v="0"/>
        <pc:sldMkLst>
          <pc:docMk/>
          <pc:sldMk cId="688416595" sldId="257"/>
        </pc:sldMkLst>
      </pc:sldChg>
      <pc:sldChg chg="new">
        <pc:chgData name="BYRNE, Mandy" userId="S::byrnaz@austin.org.au::6be0712a-e9f9-4aff-a704-224fe206fc87" providerId="AD" clId="Web-{2F4698D1-2781-42C7-8672-6E4D6607AD8C}" dt="2022-07-18T00:34:11.123" v="2"/>
        <pc:sldMkLst>
          <pc:docMk/>
          <pc:sldMk cId="3935285120" sldId="258"/>
        </pc:sldMkLst>
      </pc:sldChg>
      <pc:sldChg chg="new">
        <pc:chgData name="BYRNE, Mandy" userId="S::byrnaz@austin.org.au::6be0712a-e9f9-4aff-a704-224fe206fc87" providerId="AD" clId="Web-{2F4698D1-2781-42C7-8672-6E4D6607AD8C}" dt="2022-07-18T00:34:11.733" v="3"/>
        <pc:sldMkLst>
          <pc:docMk/>
          <pc:sldMk cId="579404079" sldId="259"/>
        </pc:sldMkLst>
      </pc:sldChg>
    </pc:docChg>
  </pc:docChgLst>
  <pc:docChgLst>
    <pc:chgData name="BYRNE, Mandy" userId="6be0712a-e9f9-4aff-a704-224fe206fc87" providerId="ADAL" clId="{6A0215D6-7E69-4A99-8410-49A3C1DCCC68}"/>
    <pc:docChg chg="custSel addSld delSld modSld sldOrd modMainMaster modNotesMaster">
      <pc:chgData name="BYRNE, Mandy" userId="6be0712a-e9f9-4aff-a704-224fe206fc87" providerId="ADAL" clId="{6A0215D6-7E69-4A99-8410-49A3C1DCCC68}" dt="2024-03-18T08:36:01.609" v="206"/>
      <pc:docMkLst>
        <pc:docMk/>
      </pc:docMkLst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688416595" sldId="257"/>
        </pc:sldMkLst>
      </pc:sldChg>
      <pc:sldChg chg="modSp mod modClrScheme chgLayout">
        <pc:chgData name="BYRNE, Mandy" userId="6be0712a-e9f9-4aff-a704-224fe206fc87" providerId="ADAL" clId="{6A0215D6-7E69-4A99-8410-49A3C1DCCC68}" dt="2024-03-18T08:12:56.241" v="37" actId="700"/>
        <pc:sldMkLst>
          <pc:docMk/>
          <pc:sldMk cId="1322734381" sldId="268"/>
        </pc:sldMkLst>
        <pc:spChg chg="mod ord">
          <ac:chgData name="BYRNE, Mandy" userId="6be0712a-e9f9-4aff-a704-224fe206fc87" providerId="ADAL" clId="{6A0215D6-7E69-4A99-8410-49A3C1DCCC68}" dt="2024-03-18T08:12:56.241" v="37" actId="700"/>
          <ac:spMkLst>
            <pc:docMk/>
            <pc:sldMk cId="1322734381" sldId="268"/>
            <ac:spMk id="2" creationId="{570EA21D-1DD1-9BAE-FC7B-17A177F1B3F4}"/>
          </ac:spMkLst>
        </pc:spChg>
      </pc:sldChg>
      <pc:sldChg chg="modSp mod">
        <pc:chgData name="BYRNE, Mandy" userId="6be0712a-e9f9-4aff-a704-224fe206fc87" providerId="ADAL" clId="{6A0215D6-7E69-4A99-8410-49A3C1DCCC68}" dt="2024-03-18T08:06:30.844" v="31" actId="255"/>
        <pc:sldMkLst>
          <pc:docMk/>
          <pc:sldMk cId="1600129690" sldId="269"/>
        </pc:sldMkLst>
        <pc:spChg chg="mod">
          <ac:chgData name="BYRNE, Mandy" userId="6be0712a-e9f9-4aff-a704-224fe206fc87" providerId="ADAL" clId="{6A0215D6-7E69-4A99-8410-49A3C1DCCC68}" dt="2024-03-18T08:06:30.844" v="31" actId="255"/>
          <ac:spMkLst>
            <pc:docMk/>
            <pc:sldMk cId="1600129690" sldId="269"/>
            <ac:spMk id="2" creationId="{5D7BA30E-D170-81A8-5BA3-C75A1284E35E}"/>
          </ac:spMkLst>
        </pc:sp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376440309" sldId="270"/>
        </pc:sldMkLst>
      </pc:sldChg>
      <pc:sldChg chg="addSp modSp new mod modNotesTx">
        <pc:chgData name="BYRNE, Mandy" userId="6be0712a-e9f9-4aff-a704-224fe206fc87" providerId="ADAL" clId="{6A0215D6-7E69-4A99-8410-49A3C1DCCC68}" dt="2024-03-18T08:17:20.872" v="43" actId="22"/>
        <pc:sldMkLst>
          <pc:docMk/>
          <pc:sldMk cId="3488892675" sldId="270"/>
        </pc:sldMkLst>
        <pc:spChg chg="mod">
          <ac:chgData name="BYRNE, Mandy" userId="6be0712a-e9f9-4aff-a704-224fe206fc87" providerId="ADAL" clId="{6A0215D6-7E69-4A99-8410-49A3C1DCCC68}" dt="2024-03-18T08:13:56.018" v="41" actId="6549"/>
          <ac:spMkLst>
            <pc:docMk/>
            <pc:sldMk cId="3488892675" sldId="270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7:20.872" v="43" actId="22"/>
          <ac:picMkLst>
            <pc:docMk/>
            <pc:sldMk cId="3488892675" sldId="270"/>
            <ac:picMk id="4" creationId="{3DA64DF5-FCDA-8C26-275E-C4A550D06718}"/>
          </ac:picMkLst>
        </pc:pic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1807627049" sldId="271"/>
        </pc:sldMkLst>
      </pc:sldChg>
      <pc:sldChg chg="addSp modSp add mod modNotesTx">
        <pc:chgData name="BYRNE, Mandy" userId="6be0712a-e9f9-4aff-a704-224fe206fc87" providerId="ADAL" clId="{6A0215D6-7E69-4A99-8410-49A3C1DCCC68}" dt="2024-03-18T08:17:53.445" v="47" actId="22"/>
        <pc:sldMkLst>
          <pc:docMk/>
          <pc:sldMk cId="3873474262" sldId="271"/>
        </pc:sldMkLst>
        <pc:spChg chg="mod">
          <ac:chgData name="BYRNE, Mandy" userId="6be0712a-e9f9-4aff-a704-224fe206fc87" providerId="ADAL" clId="{6A0215D6-7E69-4A99-8410-49A3C1DCCC68}" dt="2024-03-18T08:17:39.282" v="46" actId="6549"/>
          <ac:spMkLst>
            <pc:docMk/>
            <pc:sldMk cId="3873474262" sldId="271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7:53.445" v="47" actId="22"/>
          <ac:picMkLst>
            <pc:docMk/>
            <pc:sldMk cId="3873474262" sldId="271"/>
            <ac:picMk id="4" creationId="{6D89E233-791F-DD3A-CA7D-D10467CBD18B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18:14.973" v="51" actId="22"/>
        <pc:sldMkLst>
          <pc:docMk/>
          <pc:sldMk cId="23103373" sldId="272"/>
        </pc:sldMkLst>
        <pc:spChg chg="mod">
          <ac:chgData name="BYRNE, Mandy" userId="6be0712a-e9f9-4aff-a704-224fe206fc87" providerId="ADAL" clId="{6A0215D6-7E69-4A99-8410-49A3C1DCCC68}" dt="2024-03-18T08:18:06.309" v="50" actId="6549"/>
          <ac:spMkLst>
            <pc:docMk/>
            <pc:sldMk cId="23103373" sldId="272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8:14.973" v="51" actId="22"/>
          <ac:picMkLst>
            <pc:docMk/>
            <pc:sldMk cId="23103373" sldId="272"/>
            <ac:picMk id="4" creationId="{630AA52A-B0D5-F4AE-27B9-AF902AF2AE0D}"/>
          </ac:picMkLst>
        </pc:pic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3896280413" sldId="272"/>
        </pc:sldMkLst>
      </pc:sldChg>
      <pc:sldChg chg="addSp modSp add mod replId modNotesTx">
        <pc:chgData name="BYRNE, Mandy" userId="6be0712a-e9f9-4aff-a704-224fe206fc87" providerId="ADAL" clId="{6A0215D6-7E69-4A99-8410-49A3C1DCCC68}" dt="2024-03-18T08:19:03.861" v="55" actId="22"/>
        <pc:sldMkLst>
          <pc:docMk/>
          <pc:sldMk cId="326051103" sldId="273"/>
        </pc:sldMkLst>
        <pc:spChg chg="mod">
          <ac:chgData name="BYRNE, Mandy" userId="6be0712a-e9f9-4aff-a704-224fe206fc87" providerId="ADAL" clId="{6A0215D6-7E69-4A99-8410-49A3C1DCCC68}" dt="2024-03-18T08:18:39.095" v="54" actId="6549"/>
          <ac:spMkLst>
            <pc:docMk/>
            <pc:sldMk cId="326051103" sldId="273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9:03.861" v="55" actId="22"/>
          <ac:picMkLst>
            <pc:docMk/>
            <pc:sldMk cId="326051103" sldId="273"/>
            <ac:picMk id="4" creationId="{F24A2049-080A-3577-4A46-9324D5C806D7}"/>
          </ac:picMkLst>
        </pc:picChg>
      </pc:sldChg>
      <pc:sldChg chg="del">
        <pc:chgData name="BYRNE, Mandy" userId="6be0712a-e9f9-4aff-a704-224fe206fc87" providerId="ADAL" clId="{6A0215D6-7E69-4A99-8410-49A3C1DCCC68}" dt="2024-03-18T07:55:52.210" v="2" actId="47"/>
        <pc:sldMkLst>
          <pc:docMk/>
          <pc:sldMk cId="928647821" sldId="273"/>
        </pc:sldMkLst>
      </pc:sldChg>
      <pc:sldChg chg="addSp modSp add mod modNotesTx">
        <pc:chgData name="BYRNE, Mandy" userId="6be0712a-e9f9-4aff-a704-224fe206fc87" providerId="ADAL" clId="{6A0215D6-7E69-4A99-8410-49A3C1DCCC68}" dt="2024-03-18T08:19:42.608" v="60" actId="22"/>
        <pc:sldMkLst>
          <pc:docMk/>
          <pc:sldMk cId="3836775981" sldId="274"/>
        </pc:sldMkLst>
        <pc:spChg chg="mod">
          <ac:chgData name="BYRNE, Mandy" userId="6be0712a-e9f9-4aff-a704-224fe206fc87" providerId="ADAL" clId="{6A0215D6-7E69-4A99-8410-49A3C1DCCC68}" dt="2024-03-18T08:19:22.834" v="58" actId="6549"/>
          <ac:spMkLst>
            <pc:docMk/>
            <pc:sldMk cId="3836775981" sldId="274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19:42.608" v="60" actId="22"/>
          <ac:picMkLst>
            <pc:docMk/>
            <pc:sldMk cId="3836775981" sldId="274"/>
            <ac:picMk id="4" creationId="{DC716168-4BEE-F0D8-EF60-B37EE99B4D18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0:01.884" v="64" actId="22"/>
        <pc:sldMkLst>
          <pc:docMk/>
          <pc:sldMk cId="2700148767" sldId="275"/>
        </pc:sldMkLst>
        <pc:spChg chg="mod">
          <ac:chgData name="BYRNE, Mandy" userId="6be0712a-e9f9-4aff-a704-224fe206fc87" providerId="ADAL" clId="{6A0215D6-7E69-4A99-8410-49A3C1DCCC68}" dt="2024-03-18T08:19:53.794" v="63" actId="6549"/>
          <ac:spMkLst>
            <pc:docMk/>
            <pc:sldMk cId="2700148767" sldId="275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0:01.884" v="64" actId="22"/>
          <ac:picMkLst>
            <pc:docMk/>
            <pc:sldMk cId="2700148767" sldId="275"/>
            <ac:picMk id="4" creationId="{66D49814-E067-D2E6-B736-9C0F1DF0E1A2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2:04.648" v="70" actId="20577"/>
        <pc:sldMkLst>
          <pc:docMk/>
          <pc:sldMk cId="1934922015" sldId="276"/>
        </pc:sldMkLst>
        <pc:spChg chg="mod">
          <ac:chgData name="BYRNE, Mandy" userId="6be0712a-e9f9-4aff-a704-224fe206fc87" providerId="ADAL" clId="{6A0215D6-7E69-4A99-8410-49A3C1DCCC68}" dt="2024-03-18T08:22:02.808" v="69" actId="20577"/>
          <ac:spMkLst>
            <pc:docMk/>
            <pc:sldMk cId="1934922015" sldId="276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1:50.088" v="65" actId="22"/>
          <ac:picMkLst>
            <pc:docMk/>
            <pc:sldMk cId="1934922015" sldId="276"/>
            <ac:picMk id="4" creationId="{25F6B520-7F1D-735B-3107-6ABCE7042C8B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3:05.513" v="146" actId="20577"/>
        <pc:sldMkLst>
          <pc:docMk/>
          <pc:sldMk cId="3509668898" sldId="277"/>
        </pc:sldMkLst>
        <pc:spChg chg="mod">
          <ac:chgData name="BYRNE, Mandy" userId="6be0712a-e9f9-4aff-a704-224fe206fc87" providerId="ADAL" clId="{6A0215D6-7E69-4A99-8410-49A3C1DCCC68}" dt="2024-03-18T08:22:51.072" v="75" actId="20577"/>
          <ac:spMkLst>
            <pc:docMk/>
            <pc:sldMk cId="3509668898" sldId="277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2:42.929" v="74" actId="22"/>
          <ac:picMkLst>
            <pc:docMk/>
            <pc:sldMk cId="3509668898" sldId="277"/>
            <ac:picMk id="4" creationId="{0D5D4BDE-35F6-FD0F-0BE2-D10665E413B1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24:13.384" v="150" actId="22"/>
        <pc:sldMkLst>
          <pc:docMk/>
          <pc:sldMk cId="2925592667" sldId="278"/>
        </pc:sldMkLst>
        <pc:spChg chg="mod">
          <ac:chgData name="BYRNE, Mandy" userId="6be0712a-e9f9-4aff-a704-224fe206fc87" providerId="ADAL" clId="{6A0215D6-7E69-4A99-8410-49A3C1DCCC68}" dt="2024-03-18T08:23:37.529" v="149" actId="6549"/>
          <ac:spMkLst>
            <pc:docMk/>
            <pc:sldMk cId="2925592667" sldId="278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4:13.384" v="150" actId="22"/>
          <ac:picMkLst>
            <pc:docMk/>
            <pc:sldMk cId="2925592667" sldId="278"/>
            <ac:picMk id="4" creationId="{CA92550E-368E-16EF-5859-988BBA3BF023}"/>
          </ac:picMkLst>
        </pc:picChg>
      </pc:sldChg>
      <pc:sldChg chg="addSp delSp modSp add mod ord replId modNotes modNotesTx">
        <pc:chgData name="BYRNE, Mandy" userId="6be0712a-e9f9-4aff-a704-224fe206fc87" providerId="ADAL" clId="{6A0215D6-7E69-4A99-8410-49A3C1DCCC68}" dt="2024-03-18T08:05:27.757" v="21" actId="255"/>
        <pc:sldMkLst>
          <pc:docMk/>
          <pc:sldMk cId="3200642844" sldId="279"/>
        </pc:sldMkLst>
        <pc:spChg chg="mod">
          <ac:chgData name="BYRNE, Mandy" userId="6be0712a-e9f9-4aff-a704-224fe206fc87" providerId="ADAL" clId="{6A0215D6-7E69-4A99-8410-49A3C1DCCC68}" dt="2024-03-18T08:05:27.757" v="21" actId="255"/>
          <ac:spMkLst>
            <pc:docMk/>
            <pc:sldMk cId="3200642844" sldId="279"/>
            <ac:spMk id="2" creationId="{C063F733-5AD7-B12A-E14C-DEC3DCE2295A}"/>
          </ac:spMkLst>
        </pc:spChg>
        <pc:picChg chg="add del mod">
          <ac:chgData name="BYRNE, Mandy" userId="6be0712a-e9f9-4aff-a704-224fe206fc87" providerId="ADAL" clId="{6A0215D6-7E69-4A99-8410-49A3C1DCCC68}" dt="2024-03-18T08:04:28.132" v="19" actId="478"/>
          <ac:picMkLst>
            <pc:docMk/>
            <pc:sldMk cId="3200642844" sldId="279"/>
            <ac:picMk id="4" creationId="{B991C0D0-5B08-396A-31D2-34B1CA60A6DB}"/>
          </ac:picMkLst>
        </pc:picChg>
        <pc:picChg chg="add">
          <ac:chgData name="BYRNE, Mandy" userId="6be0712a-e9f9-4aff-a704-224fe206fc87" providerId="ADAL" clId="{6A0215D6-7E69-4A99-8410-49A3C1DCCC68}" dt="2024-03-18T08:04:36.750" v="20" actId="22"/>
          <ac:picMkLst>
            <pc:docMk/>
            <pc:sldMk cId="3200642844" sldId="279"/>
            <ac:picMk id="6" creationId="{BC15844E-EFC3-EF3C-1358-22C9C9E01418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5:08.312" v="154" actId="22"/>
        <pc:sldMkLst>
          <pc:docMk/>
          <pc:sldMk cId="1784326672" sldId="280"/>
        </pc:sldMkLst>
        <pc:spChg chg="mod">
          <ac:chgData name="BYRNE, Mandy" userId="6be0712a-e9f9-4aff-a704-224fe206fc87" providerId="ADAL" clId="{6A0215D6-7E69-4A99-8410-49A3C1DCCC68}" dt="2024-03-18T08:24:37.362" v="153" actId="6549"/>
          <ac:spMkLst>
            <pc:docMk/>
            <pc:sldMk cId="1784326672" sldId="280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5:08.312" v="154" actId="22"/>
          <ac:picMkLst>
            <pc:docMk/>
            <pc:sldMk cId="1784326672" sldId="280"/>
            <ac:picMk id="4" creationId="{B32F4307-F0AE-57EC-FA42-3548AEC30CC6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5:33.087" v="158" actId="22"/>
        <pc:sldMkLst>
          <pc:docMk/>
          <pc:sldMk cId="2314568933" sldId="281"/>
        </pc:sldMkLst>
        <pc:spChg chg="mod">
          <ac:chgData name="BYRNE, Mandy" userId="6be0712a-e9f9-4aff-a704-224fe206fc87" providerId="ADAL" clId="{6A0215D6-7E69-4A99-8410-49A3C1DCCC68}" dt="2024-03-18T08:25:21.224" v="157" actId="6549"/>
          <ac:spMkLst>
            <pc:docMk/>
            <pc:sldMk cId="2314568933" sldId="281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5:33.087" v="158" actId="22"/>
          <ac:picMkLst>
            <pc:docMk/>
            <pc:sldMk cId="2314568933" sldId="281"/>
            <ac:picMk id="4" creationId="{F62B9E52-733A-D244-44F9-C2F40D081476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26:44.128" v="164" actId="22"/>
        <pc:sldMkLst>
          <pc:docMk/>
          <pc:sldMk cId="795077544" sldId="282"/>
        </pc:sldMkLst>
        <pc:spChg chg="mod">
          <ac:chgData name="BYRNE, Mandy" userId="6be0712a-e9f9-4aff-a704-224fe206fc87" providerId="ADAL" clId="{6A0215D6-7E69-4A99-8410-49A3C1DCCC68}" dt="2024-03-18T08:26:00.403" v="163" actId="14100"/>
          <ac:spMkLst>
            <pc:docMk/>
            <pc:sldMk cId="795077544" sldId="282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6:44.128" v="164" actId="22"/>
          <ac:picMkLst>
            <pc:docMk/>
            <pc:sldMk cId="795077544" sldId="282"/>
            <ac:picMk id="4" creationId="{860328E1-84D7-5AFC-91C5-CFBED39E567B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7:28.356" v="170" actId="22"/>
        <pc:sldMkLst>
          <pc:docMk/>
          <pc:sldMk cId="2323016697" sldId="283"/>
        </pc:sldMkLst>
        <pc:spChg chg="mod">
          <ac:chgData name="BYRNE, Mandy" userId="6be0712a-e9f9-4aff-a704-224fe206fc87" providerId="ADAL" clId="{6A0215D6-7E69-4A99-8410-49A3C1DCCC68}" dt="2024-03-18T08:27:12.610" v="169" actId="14100"/>
          <ac:spMkLst>
            <pc:docMk/>
            <pc:sldMk cId="2323016697" sldId="283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7:28.356" v="170" actId="22"/>
          <ac:picMkLst>
            <pc:docMk/>
            <pc:sldMk cId="2323016697" sldId="283"/>
            <ac:picMk id="4" creationId="{23D979F0-F678-E8E2-5267-323692D0BC76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28:52.047" v="176" actId="22"/>
        <pc:sldMkLst>
          <pc:docMk/>
          <pc:sldMk cId="594796242" sldId="284"/>
        </pc:sldMkLst>
        <pc:spChg chg="mod">
          <ac:chgData name="BYRNE, Mandy" userId="6be0712a-e9f9-4aff-a704-224fe206fc87" providerId="ADAL" clId="{6A0215D6-7E69-4A99-8410-49A3C1DCCC68}" dt="2024-03-18T08:27:48.883" v="175" actId="14100"/>
          <ac:spMkLst>
            <pc:docMk/>
            <pc:sldMk cId="594796242" sldId="284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28:52.047" v="176" actId="22"/>
          <ac:picMkLst>
            <pc:docMk/>
            <pc:sldMk cId="594796242" sldId="284"/>
            <ac:picMk id="4" creationId="{51D608DF-DB6D-8FD0-0EE1-B4DB30227FD2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1:52.290" v="181" actId="22"/>
        <pc:sldMkLst>
          <pc:docMk/>
          <pc:sldMk cId="2460410217" sldId="285"/>
        </pc:sldMkLst>
        <pc:spChg chg="mod">
          <ac:chgData name="BYRNE, Mandy" userId="6be0712a-e9f9-4aff-a704-224fe206fc87" providerId="ADAL" clId="{6A0215D6-7E69-4A99-8410-49A3C1DCCC68}" dt="2024-03-18T08:29:12.385" v="180" actId="14100"/>
          <ac:spMkLst>
            <pc:docMk/>
            <pc:sldMk cId="2460410217" sldId="285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1:52.290" v="181" actId="22"/>
          <ac:picMkLst>
            <pc:docMk/>
            <pc:sldMk cId="2460410217" sldId="285"/>
            <ac:picMk id="4" creationId="{6738E46C-D304-B6B7-5743-BA903594D044}"/>
          </ac:picMkLst>
        </pc:picChg>
      </pc:sldChg>
      <pc:sldChg chg="addSp modSp add mod modNotesTx">
        <pc:chgData name="BYRNE, Mandy" userId="6be0712a-e9f9-4aff-a704-224fe206fc87" providerId="ADAL" clId="{6A0215D6-7E69-4A99-8410-49A3C1DCCC68}" dt="2024-03-18T08:32:58.788" v="185"/>
        <pc:sldMkLst>
          <pc:docMk/>
          <pc:sldMk cId="516229526" sldId="286"/>
        </pc:sldMkLst>
        <pc:spChg chg="mod">
          <ac:chgData name="BYRNE, Mandy" userId="6be0712a-e9f9-4aff-a704-224fe206fc87" providerId="ADAL" clId="{6A0215D6-7E69-4A99-8410-49A3C1DCCC68}" dt="2024-03-18T08:32:14.120" v="184" actId="6549"/>
          <ac:spMkLst>
            <pc:docMk/>
            <pc:sldMk cId="516229526" sldId="286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2:58.788" v="185"/>
          <ac:picMkLst>
            <pc:docMk/>
            <pc:sldMk cId="516229526" sldId="286"/>
            <ac:picMk id="1026" creationId="{C6911012-8238-101A-9FCF-6A83E5F6D319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3:52.780" v="190" actId="22"/>
        <pc:sldMkLst>
          <pc:docMk/>
          <pc:sldMk cId="135507122" sldId="287"/>
        </pc:sldMkLst>
        <pc:spChg chg="mod">
          <ac:chgData name="BYRNE, Mandy" userId="6be0712a-e9f9-4aff-a704-224fe206fc87" providerId="ADAL" clId="{6A0215D6-7E69-4A99-8410-49A3C1DCCC68}" dt="2024-03-18T08:33:43.059" v="189" actId="14100"/>
          <ac:spMkLst>
            <pc:docMk/>
            <pc:sldMk cId="135507122" sldId="287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3:52.780" v="190" actId="22"/>
          <ac:picMkLst>
            <pc:docMk/>
            <pc:sldMk cId="135507122" sldId="287"/>
            <ac:picMk id="4" creationId="{3B1B9C19-8592-FF89-AD53-10F2B28BE88C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4:34.975" v="195" actId="14100"/>
        <pc:sldMkLst>
          <pc:docMk/>
          <pc:sldMk cId="4209297234" sldId="288"/>
        </pc:sldMkLst>
        <pc:spChg chg="mod">
          <ac:chgData name="BYRNE, Mandy" userId="6be0712a-e9f9-4aff-a704-224fe206fc87" providerId="ADAL" clId="{6A0215D6-7E69-4A99-8410-49A3C1DCCC68}" dt="2024-03-18T08:34:34.975" v="195" actId="14100"/>
          <ac:spMkLst>
            <pc:docMk/>
            <pc:sldMk cId="4209297234" sldId="288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4:30.260" v="194" actId="22"/>
          <ac:picMkLst>
            <pc:docMk/>
            <pc:sldMk cId="4209297234" sldId="288"/>
            <ac:picMk id="4" creationId="{FE6A212F-8228-47BF-45BA-A15A4CC29098}"/>
          </ac:picMkLst>
        </pc:picChg>
      </pc:sldChg>
      <pc:sldChg chg="addSp modSp add mod replId modNotesTx">
        <pc:chgData name="BYRNE, Mandy" userId="6be0712a-e9f9-4aff-a704-224fe206fc87" providerId="ADAL" clId="{6A0215D6-7E69-4A99-8410-49A3C1DCCC68}" dt="2024-03-18T08:35:24.810" v="199"/>
        <pc:sldMkLst>
          <pc:docMk/>
          <pc:sldMk cId="2401391646" sldId="289"/>
        </pc:sldMkLst>
        <pc:spChg chg="mod">
          <ac:chgData name="BYRNE, Mandy" userId="6be0712a-e9f9-4aff-a704-224fe206fc87" providerId="ADAL" clId="{6A0215D6-7E69-4A99-8410-49A3C1DCCC68}" dt="2024-03-18T08:34:50.304" v="198" actId="6549"/>
          <ac:spMkLst>
            <pc:docMk/>
            <pc:sldMk cId="2401391646" sldId="289"/>
            <ac:spMk id="2" creationId="{C063F733-5AD7-B12A-E14C-DEC3DCE2295A}"/>
          </ac:spMkLst>
        </pc:spChg>
        <pc:picChg chg="add">
          <ac:chgData name="BYRNE, Mandy" userId="6be0712a-e9f9-4aff-a704-224fe206fc87" providerId="ADAL" clId="{6A0215D6-7E69-4A99-8410-49A3C1DCCC68}" dt="2024-03-18T08:35:24.810" v="199"/>
          <ac:picMkLst>
            <pc:docMk/>
            <pc:sldMk cId="2401391646" sldId="289"/>
            <ac:picMk id="2050" creationId="{AD89AB57-19FF-8E1C-0CA0-219347C1FC02}"/>
          </ac:picMkLst>
        </pc:picChg>
      </pc:sldChg>
      <pc:sldChg chg="addSp modSp new mod modNotesTx">
        <pc:chgData name="BYRNE, Mandy" userId="6be0712a-e9f9-4aff-a704-224fe206fc87" providerId="ADAL" clId="{6A0215D6-7E69-4A99-8410-49A3C1DCCC68}" dt="2024-03-18T08:36:01.609" v="206"/>
        <pc:sldMkLst>
          <pc:docMk/>
          <pc:sldMk cId="2740447114" sldId="290"/>
        </pc:sldMkLst>
        <pc:spChg chg="mod">
          <ac:chgData name="BYRNE, Mandy" userId="6be0712a-e9f9-4aff-a704-224fe206fc87" providerId="ADAL" clId="{6A0215D6-7E69-4A99-8410-49A3C1DCCC68}" dt="2024-03-18T08:35:50.872" v="205" actId="1076"/>
          <ac:spMkLst>
            <pc:docMk/>
            <pc:sldMk cId="2740447114" sldId="290"/>
            <ac:spMk id="2" creationId="{F51D1A6A-AC34-2AE0-A64B-BF20A148F95D}"/>
          </ac:spMkLst>
        </pc:spChg>
        <pc:picChg chg="add">
          <ac:chgData name="BYRNE, Mandy" userId="6be0712a-e9f9-4aff-a704-224fe206fc87" providerId="ADAL" clId="{6A0215D6-7E69-4A99-8410-49A3C1DCCC68}" dt="2024-03-18T08:36:01.609" v="206"/>
          <ac:picMkLst>
            <pc:docMk/>
            <pc:sldMk cId="2740447114" sldId="290"/>
            <ac:picMk id="3074" creationId="{FA2B9297-78E9-77C8-EA2A-63A5366D1BCD}"/>
          </ac:picMkLst>
        </pc:picChg>
      </pc:sldChg>
      <pc:sldMasterChg chg="modSp modSldLayout">
        <pc:chgData name="BYRNE, Mandy" userId="6be0712a-e9f9-4aff-a704-224fe206fc87" providerId="ADAL" clId="{6A0215D6-7E69-4A99-8410-49A3C1DCCC68}" dt="2024-03-18T08:04:17.867" v="18"/>
        <pc:sldMasterMkLst>
          <pc:docMk/>
          <pc:sldMasterMk cId="2460954070" sldId="2147483660"/>
        </pc:sldMasterMkLst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2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3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4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5" creationId="{00000000-0000-0000-0000-000000000000}"/>
          </ac:spMkLst>
        </pc:spChg>
        <pc:spChg chg="mod">
          <ac:chgData name="BYRNE, Mandy" userId="6be0712a-e9f9-4aff-a704-224fe206fc87" providerId="ADAL" clId="{6A0215D6-7E69-4A99-8410-49A3C1DCCC68}" dt="2024-03-18T08:04:17.867" v="18"/>
          <ac:spMkLst>
            <pc:docMk/>
            <pc:sldMasterMk cId="2460954070" sldId="2147483660"/>
            <ac:spMk id="6" creationId="{00000000-0000-0000-0000-000000000000}"/>
          </ac:spMkLst>
        </pc:sp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2460954070" sldId="2147483660"/>
            <pc:sldLayoutMk cId="424485395" sldId="2147483672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424485395" sldId="2147483672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424485395" sldId="2147483672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2460954070" sldId="2147483660"/>
              <pc:sldLayoutMk cId="424485395" sldId="2147483672"/>
              <ac:picMk id="2" creationId="{9B4D8864-A3B9-B3FC-5EF2-78FD64AE3AAA}"/>
            </ac:picMkLst>
          </pc:picChg>
        </pc:sldLayout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2460954070" sldId="2147483660"/>
            <pc:sldLayoutMk cId="631527051" sldId="2147483673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631527051" sldId="2147483673"/>
              <ac:spMk id="2" creationId="{00000000-0000-0000-0000-000000000000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631527051" sldId="2147483673"/>
              <ac:spMk id="6" creationId="{268B3DD3-DF05-1E0A-7B2F-B7493B131F70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2460954070" sldId="2147483660"/>
              <pc:sldLayoutMk cId="631527051" sldId="2147483673"/>
              <ac:picMk id="7" creationId="{19C24F2B-9DF6-550A-E4CA-61016131E7F0}"/>
            </ac:picMkLst>
          </pc:picChg>
        </pc:sldLayout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867874954" sldId="2147483676"/>
            <pc:sldLayoutMk cId="2686825527" sldId="2147483674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867874954" sldId="2147483676"/>
              <pc:sldLayoutMk cId="2686825527" sldId="2147483674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867874954" sldId="2147483676"/>
              <pc:sldLayoutMk cId="2686825527" sldId="2147483674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867874954" sldId="2147483676"/>
              <pc:sldLayoutMk cId="2686825527" sldId="2147483674"/>
              <ac:picMk id="2" creationId="{9B4D8864-A3B9-B3FC-5EF2-78FD64AE3AAA}"/>
            </ac:picMkLst>
          </pc:picChg>
        </pc:sldLayoutChg>
        <pc:sldLayoutChg chg="modSp">
          <pc:chgData name="BYRNE, Mandy" userId="6be0712a-e9f9-4aff-a704-224fe206fc87" providerId="ADAL" clId="{6A0215D6-7E69-4A99-8410-49A3C1DCCC68}" dt="2024-03-18T08:04:17.867" v="18"/>
          <pc:sldLayoutMkLst>
            <pc:docMk/>
            <pc:sldMasterMk cId="2460954070" sldId="2147483660"/>
            <pc:sldLayoutMk cId="1011380039" sldId="2147483675"/>
          </pc:sldLayoutMkLst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1011380039" sldId="2147483675"/>
              <ac:spMk id="6" creationId="{743FCE38-F8F3-0BD7-F8A3-E73BB69371A7}"/>
            </ac:spMkLst>
          </pc:spChg>
          <pc:spChg chg="mod">
            <ac:chgData name="BYRNE, Mandy" userId="6be0712a-e9f9-4aff-a704-224fe206fc87" providerId="ADAL" clId="{6A0215D6-7E69-4A99-8410-49A3C1DCCC68}" dt="2024-03-18T08:04:17.867" v="18"/>
            <ac:spMkLst>
              <pc:docMk/>
              <pc:sldMasterMk cId="2460954070" sldId="2147483660"/>
              <pc:sldLayoutMk cId="1011380039" sldId="2147483675"/>
              <ac:spMk id="9" creationId="{48F662C9-81D1-9750-9D8F-AEBBEC9D9062}"/>
            </ac:spMkLst>
          </pc:spChg>
          <pc:picChg chg="mod">
            <ac:chgData name="BYRNE, Mandy" userId="6be0712a-e9f9-4aff-a704-224fe206fc87" providerId="ADAL" clId="{6A0215D6-7E69-4A99-8410-49A3C1DCCC68}" dt="2024-03-18T08:04:17.867" v="18"/>
            <ac:picMkLst>
              <pc:docMk/>
              <pc:sldMasterMk cId="2460954070" sldId="2147483660"/>
              <pc:sldLayoutMk cId="1011380039" sldId="2147483675"/>
              <ac:picMk id="2" creationId="{9B4D8864-A3B9-B3FC-5EF2-78FD64AE3AAA}"/>
            </ac:picMkLst>
          </pc:picChg>
        </pc:sldLayoutChg>
      </pc:sldMasterChg>
      <pc:sldMasterChg chg="delSldLayout modSldLayout">
        <pc:chgData name="BYRNE, Mandy" userId="6be0712a-e9f9-4aff-a704-224fe206fc87" providerId="ADAL" clId="{6A0215D6-7E69-4A99-8410-49A3C1DCCC68}" dt="2024-03-18T08:13:10.830" v="38" actId="2696"/>
        <pc:sldMasterMkLst>
          <pc:docMk/>
          <pc:sldMasterMk cId="867874954" sldId="2147483676"/>
        </pc:sldMasterMkLst>
        <pc:sldLayoutChg chg="modSp del">
          <pc:chgData name="BYRNE, Mandy" userId="6be0712a-e9f9-4aff-a704-224fe206fc87" providerId="ADAL" clId="{6A0215D6-7E69-4A99-8410-49A3C1DCCC68}" dt="2024-03-18T08:08:30.216" v="36" actId="2696"/>
          <pc:sldLayoutMkLst>
            <pc:docMk/>
            <pc:sldMasterMk cId="867874954" sldId="2147483676"/>
            <pc:sldLayoutMk cId="2686825527" sldId="2147483674"/>
          </pc:sldLayoutMkLst>
          <pc:spChg chg="mod">
            <ac:chgData name="BYRNE, Mandy" userId="6be0712a-e9f9-4aff-a704-224fe206fc87" providerId="ADAL" clId="{6A0215D6-7E69-4A99-8410-49A3C1DCCC68}" dt="2024-03-18T08:06:16.709" v="30" actId="255"/>
            <ac:spMkLst>
              <pc:docMk/>
              <pc:sldMasterMk cId="867874954" sldId="2147483676"/>
              <pc:sldLayoutMk cId="2686825527" sldId="2147483674"/>
              <ac:spMk id="9" creationId="{48F662C9-81D1-9750-9D8F-AEBBEC9D9062}"/>
            </ac:spMkLst>
          </pc:spChg>
        </pc:sldLayoutChg>
        <pc:sldLayoutChg chg="del">
          <pc:chgData name="BYRNE, Mandy" userId="6be0712a-e9f9-4aff-a704-224fe206fc87" providerId="ADAL" clId="{6A0215D6-7E69-4A99-8410-49A3C1DCCC68}" dt="2024-03-18T08:07:30.391" v="35" actId="2696"/>
          <pc:sldLayoutMkLst>
            <pc:docMk/>
            <pc:sldMasterMk cId="867874954" sldId="2147483676"/>
            <pc:sldLayoutMk cId="3998357802" sldId="2147483677"/>
          </pc:sldLayoutMkLst>
        </pc:sldLayoutChg>
        <pc:sldLayoutChg chg="del">
          <pc:chgData name="BYRNE, Mandy" userId="6be0712a-e9f9-4aff-a704-224fe206fc87" providerId="ADAL" clId="{6A0215D6-7E69-4A99-8410-49A3C1DCCC68}" dt="2024-03-18T08:07:28.776" v="34" actId="2696"/>
          <pc:sldLayoutMkLst>
            <pc:docMk/>
            <pc:sldMasterMk cId="867874954" sldId="2147483676"/>
            <pc:sldLayoutMk cId="2583410789" sldId="2147483678"/>
          </pc:sldLayoutMkLst>
        </pc:sldLayoutChg>
        <pc:sldLayoutChg chg="del">
          <pc:chgData name="BYRNE, Mandy" userId="6be0712a-e9f9-4aff-a704-224fe206fc87" providerId="ADAL" clId="{6A0215D6-7E69-4A99-8410-49A3C1DCCC68}" dt="2024-03-18T08:07:26.952" v="33" actId="2696"/>
          <pc:sldLayoutMkLst>
            <pc:docMk/>
            <pc:sldMasterMk cId="867874954" sldId="2147483676"/>
            <pc:sldLayoutMk cId="2300813715" sldId="2147483679"/>
          </pc:sldLayoutMkLst>
        </pc:sldLayoutChg>
        <pc:sldLayoutChg chg="del">
          <pc:chgData name="BYRNE, Mandy" userId="6be0712a-e9f9-4aff-a704-224fe206fc87" providerId="ADAL" clId="{6A0215D6-7E69-4A99-8410-49A3C1DCCC68}" dt="2024-03-18T08:05:41.872" v="22" actId="2696"/>
          <pc:sldLayoutMkLst>
            <pc:docMk/>
            <pc:sldMasterMk cId="867874954" sldId="2147483676"/>
            <pc:sldLayoutMk cId="1876606863" sldId="2147483680"/>
          </pc:sldLayoutMkLst>
        </pc:sldLayoutChg>
        <pc:sldLayoutChg chg="del">
          <pc:chgData name="BYRNE, Mandy" userId="6be0712a-e9f9-4aff-a704-224fe206fc87" providerId="ADAL" clId="{6A0215D6-7E69-4A99-8410-49A3C1DCCC68}" dt="2024-03-18T08:05:43.393" v="23" actId="2696"/>
          <pc:sldLayoutMkLst>
            <pc:docMk/>
            <pc:sldMasterMk cId="867874954" sldId="2147483676"/>
            <pc:sldLayoutMk cId="2763374638" sldId="2147483681"/>
          </pc:sldLayoutMkLst>
        </pc:sldLayoutChg>
        <pc:sldLayoutChg chg="del">
          <pc:chgData name="BYRNE, Mandy" userId="6be0712a-e9f9-4aff-a704-224fe206fc87" providerId="ADAL" clId="{6A0215D6-7E69-4A99-8410-49A3C1DCCC68}" dt="2024-03-18T08:13:10.830" v="38" actId="2696"/>
          <pc:sldLayoutMkLst>
            <pc:docMk/>
            <pc:sldMasterMk cId="867874954" sldId="2147483676"/>
            <pc:sldLayoutMk cId="1408619836" sldId="2147483682"/>
          </pc:sldLayoutMkLst>
        </pc:sldLayoutChg>
        <pc:sldLayoutChg chg="del">
          <pc:chgData name="BYRNE, Mandy" userId="6be0712a-e9f9-4aff-a704-224fe206fc87" providerId="ADAL" clId="{6A0215D6-7E69-4A99-8410-49A3C1DCCC68}" dt="2024-03-18T08:05:49.950" v="24" actId="2696"/>
          <pc:sldLayoutMkLst>
            <pc:docMk/>
            <pc:sldMasterMk cId="867874954" sldId="2147483676"/>
            <pc:sldLayoutMk cId="3302852304" sldId="2147483683"/>
          </pc:sldLayoutMkLst>
        </pc:sldLayoutChg>
        <pc:sldLayoutChg chg="del">
          <pc:chgData name="BYRNE, Mandy" userId="6be0712a-e9f9-4aff-a704-224fe206fc87" providerId="ADAL" clId="{6A0215D6-7E69-4A99-8410-49A3C1DCCC68}" dt="2024-03-18T08:05:50.727" v="25" actId="2696"/>
          <pc:sldLayoutMkLst>
            <pc:docMk/>
            <pc:sldMasterMk cId="867874954" sldId="2147483676"/>
            <pc:sldLayoutMk cId="353280641" sldId="2147483684"/>
          </pc:sldLayoutMkLst>
        </pc:sldLayoutChg>
        <pc:sldLayoutChg chg="del">
          <pc:chgData name="BYRNE, Mandy" userId="6be0712a-e9f9-4aff-a704-224fe206fc87" providerId="ADAL" clId="{6A0215D6-7E69-4A99-8410-49A3C1DCCC68}" dt="2024-03-18T08:05:51.343" v="26" actId="2696"/>
          <pc:sldLayoutMkLst>
            <pc:docMk/>
            <pc:sldMasterMk cId="867874954" sldId="2147483676"/>
            <pc:sldLayoutMk cId="709326631" sldId="2147483685"/>
          </pc:sldLayoutMkLst>
        </pc:sldLayoutChg>
        <pc:sldLayoutChg chg="del">
          <pc:chgData name="BYRNE, Mandy" userId="6be0712a-e9f9-4aff-a704-224fe206fc87" providerId="ADAL" clId="{6A0215D6-7E69-4A99-8410-49A3C1DCCC68}" dt="2024-03-18T08:05:52.262" v="27" actId="2696"/>
          <pc:sldLayoutMkLst>
            <pc:docMk/>
            <pc:sldMasterMk cId="867874954" sldId="2147483676"/>
            <pc:sldLayoutMk cId="3254079482" sldId="2147483686"/>
          </pc:sldLayoutMkLst>
        </pc:sldLayoutChg>
        <pc:sldLayoutChg chg="del">
          <pc:chgData name="BYRNE, Mandy" userId="6be0712a-e9f9-4aff-a704-224fe206fc87" providerId="ADAL" clId="{6A0215D6-7E69-4A99-8410-49A3C1DCCC68}" dt="2024-03-18T08:05:53.071" v="28" actId="2696"/>
          <pc:sldLayoutMkLst>
            <pc:docMk/>
            <pc:sldMasterMk cId="867874954" sldId="2147483676"/>
            <pc:sldLayoutMk cId="2055802384" sldId="2147483687"/>
          </pc:sldLayoutMkLst>
        </pc:sldLayoutChg>
        <pc:sldLayoutChg chg="modSp">
          <pc:chgData name="BYRNE, Mandy" userId="6be0712a-e9f9-4aff-a704-224fe206fc87" providerId="ADAL" clId="{6A0215D6-7E69-4A99-8410-49A3C1DCCC68}" dt="2024-03-18T08:07:20.737" v="32" actId="255"/>
          <pc:sldLayoutMkLst>
            <pc:docMk/>
            <pc:sldMasterMk cId="867874954" sldId="2147483676"/>
            <pc:sldLayoutMk cId="3532559624" sldId="2147483688"/>
          </pc:sldLayoutMkLst>
          <pc:spChg chg="mod">
            <ac:chgData name="BYRNE, Mandy" userId="6be0712a-e9f9-4aff-a704-224fe206fc87" providerId="ADAL" clId="{6A0215D6-7E69-4A99-8410-49A3C1DCCC68}" dt="2024-03-18T08:07:20.737" v="32" actId="255"/>
            <ac:spMkLst>
              <pc:docMk/>
              <pc:sldMasterMk cId="867874954" sldId="2147483676"/>
              <pc:sldLayoutMk cId="3532559624" sldId="2147483688"/>
              <ac:spMk id="9" creationId="{48F662C9-81D1-9750-9D8F-AEBBEC9D9062}"/>
            </ac:spMkLst>
          </pc:spChg>
        </pc:sldLayoutChg>
        <pc:sldLayoutChg chg="modSp">
          <pc:chgData name="BYRNE, Mandy" userId="6be0712a-e9f9-4aff-a704-224fe206fc87" providerId="ADAL" clId="{6A0215D6-7E69-4A99-8410-49A3C1DCCC68}" dt="2024-03-18T08:06:05.117" v="29" actId="255"/>
          <pc:sldLayoutMkLst>
            <pc:docMk/>
            <pc:sldMasterMk cId="867874954" sldId="2147483676"/>
            <pc:sldLayoutMk cId="1864591925" sldId="2147483689"/>
          </pc:sldLayoutMkLst>
          <pc:spChg chg="mod">
            <ac:chgData name="BYRNE, Mandy" userId="6be0712a-e9f9-4aff-a704-224fe206fc87" providerId="ADAL" clId="{6A0215D6-7E69-4A99-8410-49A3C1DCCC68}" dt="2024-03-18T08:06:05.117" v="29" actId="255"/>
            <ac:spMkLst>
              <pc:docMk/>
              <pc:sldMasterMk cId="867874954" sldId="2147483676"/>
              <pc:sldLayoutMk cId="1864591925" sldId="2147483689"/>
              <ac:spMk id="9" creationId="{48F662C9-81D1-9750-9D8F-AEBBEC9D9062}"/>
            </ac:spMkLst>
          </pc:spChg>
        </pc:sldLayoutChg>
      </pc:sldMasterChg>
    </pc:docChg>
  </pc:docChgLst>
  <pc:docChgLst>
    <pc:chgData name="BYRNE, Mandy" userId="S::byrnaz@austin.org.au::6be0712a-e9f9-4aff-a704-224fe206fc87" providerId="AD" clId="Web-{B29890E3-ECF0-A2EA-CF37-B737E7FC4E33}"/>
    <pc:docChg chg="modSld">
      <pc:chgData name="BYRNE, Mandy" userId="S::byrnaz@austin.org.au::6be0712a-e9f9-4aff-a704-224fe206fc87" providerId="AD" clId="Web-{B29890E3-ECF0-A2EA-CF37-B737E7FC4E33}" dt="2022-09-19T05:56:26.731" v="0"/>
      <pc:docMkLst>
        <pc:docMk/>
      </pc:docMkLst>
      <pc:sldChg chg="modNotes">
        <pc:chgData name="BYRNE, Mandy" userId="S::byrnaz@austin.org.au::6be0712a-e9f9-4aff-a704-224fe206fc87" providerId="AD" clId="Web-{B29890E3-ECF0-A2EA-CF37-B737E7FC4E33}" dt="2022-09-19T05:56:26.731" v="0"/>
        <pc:sldMkLst>
          <pc:docMk/>
          <pc:sldMk cId="688416595" sldId="257"/>
        </pc:sldMkLst>
      </pc:sldChg>
    </pc:docChg>
  </pc:docChgLst>
  <pc:docChgLst>
    <pc:chgData name="BYRNE, Mandy" userId="6be0712a-e9f9-4aff-a704-224fe206fc87" providerId="ADAL" clId="{8F85FC9D-402F-429D-8554-139079BEDA4C}"/>
    <pc:docChg chg="undo custSel addSld modSld sldOrd">
      <pc:chgData name="BYRNE, Mandy" userId="6be0712a-e9f9-4aff-a704-224fe206fc87" providerId="ADAL" clId="{8F85FC9D-402F-429D-8554-139079BEDA4C}" dt="2024-03-18T07:52:14.471" v="70" actId="22"/>
      <pc:docMkLst>
        <pc:docMk/>
      </pc:docMkLst>
      <pc:sldChg chg="addSp delSp modSp mod modClrScheme chgLayout modNotesTx">
        <pc:chgData name="BYRNE, Mandy" userId="6be0712a-e9f9-4aff-a704-224fe206fc87" providerId="ADAL" clId="{8F85FC9D-402F-429D-8554-139079BEDA4C}" dt="2024-03-18T07:41:25.987" v="30" actId="1076"/>
        <pc:sldMkLst>
          <pc:docMk/>
          <pc:sldMk cId="688416595" sldId="257"/>
        </pc:sldMkLst>
        <pc:spChg chg="add del">
          <ac:chgData name="BYRNE, Mandy" userId="6be0712a-e9f9-4aff-a704-224fe206fc87" providerId="ADAL" clId="{8F85FC9D-402F-429D-8554-139079BEDA4C}" dt="2024-03-18T07:40:56.419" v="24" actId="478"/>
          <ac:spMkLst>
            <pc:docMk/>
            <pc:sldMk cId="688416595" sldId="257"/>
            <ac:spMk id="4" creationId="{1D332714-0A65-E2FA-4FED-CACF8A72D94A}"/>
          </ac:spMkLst>
        </pc:spChg>
        <pc:spChg chg="add mod ord">
          <ac:chgData name="BYRNE, Mandy" userId="6be0712a-e9f9-4aff-a704-224fe206fc87" providerId="ADAL" clId="{8F85FC9D-402F-429D-8554-139079BEDA4C}" dt="2024-03-18T07:41:12.586" v="28" actId="6549"/>
          <ac:spMkLst>
            <pc:docMk/>
            <pc:sldMk cId="688416595" sldId="257"/>
            <ac:spMk id="5" creationId="{B0217C36-D084-C8C3-08CF-45D5B0802F6E}"/>
          </ac:spMkLst>
        </pc:spChg>
        <pc:graphicFrameChg chg="mod">
          <ac:chgData name="BYRNE, Mandy" userId="6be0712a-e9f9-4aff-a704-224fe206fc87" providerId="ADAL" clId="{8F85FC9D-402F-429D-8554-139079BEDA4C}" dt="2024-03-18T07:41:25.987" v="30" actId="1076"/>
          <ac:graphicFrameMkLst>
            <pc:docMk/>
            <pc:sldMk cId="688416595" sldId="257"/>
            <ac:graphicFrameMk id="3" creationId="{299B1F6D-8897-49DC-8BF5-E4E98C1BAE83}"/>
          </ac:graphicFrameMkLst>
        </pc:graphicFrameChg>
      </pc:sldChg>
      <pc:sldChg chg="modSp add mod ord modClrScheme chgLayout">
        <pc:chgData name="BYRNE, Mandy" userId="6be0712a-e9f9-4aff-a704-224fe206fc87" providerId="ADAL" clId="{8F85FC9D-402F-429D-8554-139079BEDA4C}" dt="2024-03-18T07:39:53.643" v="17" actId="700"/>
        <pc:sldMkLst>
          <pc:docMk/>
          <pc:sldMk cId="1322734381" sldId="268"/>
        </pc:sldMkLst>
        <pc:spChg chg="mod ord">
          <ac:chgData name="BYRNE, Mandy" userId="6be0712a-e9f9-4aff-a704-224fe206fc87" providerId="ADAL" clId="{8F85FC9D-402F-429D-8554-139079BEDA4C}" dt="2024-03-18T07:39:53.643" v="17" actId="700"/>
          <ac:spMkLst>
            <pc:docMk/>
            <pc:sldMk cId="1322734381" sldId="268"/>
            <ac:spMk id="2" creationId="{570EA21D-1DD1-9BAE-FC7B-17A177F1B3F4}"/>
          </ac:spMkLst>
        </pc:spChg>
      </pc:sldChg>
      <pc:sldChg chg="modSp add mod ord chgLayout">
        <pc:chgData name="BYRNE, Mandy" userId="6be0712a-e9f9-4aff-a704-224fe206fc87" providerId="ADAL" clId="{8F85FC9D-402F-429D-8554-139079BEDA4C}" dt="2024-03-18T07:40:45.360" v="23" actId="20577"/>
        <pc:sldMkLst>
          <pc:docMk/>
          <pc:sldMk cId="1600129690" sldId="269"/>
        </pc:sldMkLst>
        <pc:spChg chg="mod ord">
          <ac:chgData name="BYRNE, Mandy" userId="6be0712a-e9f9-4aff-a704-224fe206fc87" providerId="ADAL" clId="{8F85FC9D-402F-429D-8554-139079BEDA4C}" dt="2024-03-18T07:40:45.360" v="23" actId="20577"/>
          <ac:spMkLst>
            <pc:docMk/>
            <pc:sldMk cId="1600129690" sldId="269"/>
            <ac:spMk id="2" creationId="{5D7BA30E-D170-81A8-5BA3-C75A1284E35E}"/>
          </ac:spMkLst>
        </pc:spChg>
      </pc:sldChg>
      <pc:sldChg chg="addSp modSp new mod modNotesTx">
        <pc:chgData name="BYRNE, Mandy" userId="6be0712a-e9f9-4aff-a704-224fe206fc87" providerId="ADAL" clId="{8F85FC9D-402F-429D-8554-139079BEDA4C}" dt="2024-03-18T07:49:05.235" v="68" actId="1076"/>
        <pc:sldMkLst>
          <pc:docMk/>
          <pc:sldMk cId="376440309" sldId="270"/>
        </pc:sldMkLst>
        <pc:spChg chg="mod">
          <ac:chgData name="BYRNE, Mandy" userId="6be0712a-e9f9-4aff-a704-224fe206fc87" providerId="ADAL" clId="{8F85FC9D-402F-429D-8554-139079BEDA4C}" dt="2024-03-18T07:43:20.589" v="46"/>
          <ac:spMkLst>
            <pc:docMk/>
            <pc:sldMk cId="376440309" sldId="270"/>
            <ac:spMk id="2" creationId="{28573D23-F5EF-2F94-921D-7D7EF2E2E2BA}"/>
          </ac:spMkLst>
        </pc:spChg>
        <pc:graphicFrameChg chg="add mod modGraphic">
          <ac:chgData name="BYRNE, Mandy" userId="6be0712a-e9f9-4aff-a704-224fe206fc87" providerId="ADAL" clId="{8F85FC9D-402F-429D-8554-139079BEDA4C}" dt="2024-03-18T07:49:05.235" v="68" actId="1076"/>
          <ac:graphicFrameMkLst>
            <pc:docMk/>
            <pc:sldMk cId="376440309" sldId="270"/>
            <ac:graphicFrameMk id="3" creationId="{B9E3CA8D-4F86-BC16-DB7D-998A5FED8DC2}"/>
          </ac:graphicFrameMkLst>
        </pc:graphicFrameChg>
      </pc:sldChg>
      <pc:sldChg chg="addSp delSp modSp new mod modNotesTx">
        <pc:chgData name="BYRNE, Mandy" userId="6be0712a-e9f9-4aff-a704-224fe206fc87" providerId="ADAL" clId="{8F85FC9D-402F-429D-8554-139079BEDA4C}" dt="2024-03-18T07:51:54.661" v="69" actId="22"/>
        <pc:sldMkLst>
          <pc:docMk/>
          <pc:sldMk cId="1807627049" sldId="271"/>
        </pc:sldMkLst>
        <pc:spChg chg="mod">
          <ac:chgData name="BYRNE, Mandy" userId="6be0712a-e9f9-4aff-a704-224fe206fc87" providerId="ADAL" clId="{8F85FC9D-402F-429D-8554-139079BEDA4C}" dt="2024-03-18T07:43:15.753" v="45"/>
          <ac:spMkLst>
            <pc:docMk/>
            <pc:sldMk cId="1807627049" sldId="271"/>
            <ac:spMk id="2" creationId="{FBCE285D-4C88-2790-30F7-BF66F2929013}"/>
          </ac:spMkLst>
        </pc:spChg>
        <pc:spChg chg="add del">
          <ac:chgData name="BYRNE, Mandy" userId="6be0712a-e9f9-4aff-a704-224fe206fc87" providerId="ADAL" clId="{8F85FC9D-402F-429D-8554-139079BEDA4C}" dt="2024-03-18T07:42:54.745" v="40" actId="22"/>
          <ac:spMkLst>
            <pc:docMk/>
            <pc:sldMk cId="1807627049" sldId="271"/>
            <ac:spMk id="4" creationId="{626F6066-535F-E878-FD4D-0015AB661D6B}"/>
          </ac:spMkLst>
        </pc:spChg>
        <pc:picChg chg="add">
          <ac:chgData name="BYRNE, Mandy" userId="6be0712a-e9f9-4aff-a704-224fe206fc87" providerId="ADAL" clId="{8F85FC9D-402F-429D-8554-139079BEDA4C}" dt="2024-03-18T07:51:54.661" v="69" actId="22"/>
          <ac:picMkLst>
            <pc:docMk/>
            <pc:sldMk cId="1807627049" sldId="271"/>
            <ac:picMk id="6" creationId="{586C0863-F76D-E2B9-207F-DD23AEB9AE76}"/>
          </ac:picMkLst>
        </pc:picChg>
      </pc:sldChg>
      <pc:sldChg chg="addSp modSp new mod ord modNotesTx">
        <pc:chgData name="BYRNE, Mandy" userId="6be0712a-e9f9-4aff-a704-224fe206fc87" providerId="ADAL" clId="{8F85FC9D-402F-429D-8554-139079BEDA4C}" dt="2024-03-18T07:48:04.257" v="57" actId="1076"/>
        <pc:sldMkLst>
          <pc:docMk/>
          <pc:sldMk cId="3896280413" sldId="272"/>
        </pc:sldMkLst>
        <pc:spChg chg="mod">
          <ac:chgData name="BYRNE, Mandy" userId="6be0712a-e9f9-4aff-a704-224fe206fc87" providerId="ADAL" clId="{8F85FC9D-402F-429D-8554-139079BEDA4C}" dt="2024-03-18T07:43:41.690" v="49" actId="6549"/>
          <ac:spMkLst>
            <pc:docMk/>
            <pc:sldMk cId="3896280413" sldId="272"/>
            <ac:spMk id="2" creationId="{6BAD1A7F-1A90-9EFC-ADEE-F6044EAB54D8}"/>
          </ac:spMkLst>
        </pc:spChg>
        <pc:graphicFrameChg chg="add mod modGraphic">
          <ac:chgData name="BYRNE, Mandy" userId="6be0712a-e9f9-4aff-a704-224fe206fc87" providerId="ADAL" clId="{8F85FC9D-402F-429D-8554-139079BEDA4C}" dt="2024-03-18T07:48:04.257" v="57" actId="1076"/>
          <ac:graphicFrameMkLst>
            <pc:docMk/>
            <pc:sldMk cId="3896280413" sldId="272"/>
            <ac:graphicFrameMk id="3" creationId="{5D49F9C1-90C7-485F-0C91-F47FC6F719BC}"/>
          </ac:graphicFrameMkLst>
        </pc:graphicFrameChg>
      </pc:sldChg>
      <pc:sldChg chg="addSp modSp add mod modNotesTx">
        <pc:chgData name="BYRNE, Mandy" userId="6be0712a-e9f9-4aff-a704-224fe206fc87" providerId="ADAL" clId="{8F85FC9D-402F-429D-8554-139079BEDA4C}" dt="2024-03-18T07:52:14.471" v="70" actId="22"/>
        <pc:sldMkLst>
          <pc:docMk/>
          <pc:sldMk cId="928647821" sldId="273"/>
        </pc:sldMkLst>
        <pc:spChg chg="mod">
          <ac:chgData name="BYRNE, Mandy" userId="6be0712a-e9f9-4aff-a704-224fe206fc87" providerId="ADAL" clId="{8F85FC9D-402F-429D-8554-139079BEDA4C}" dt="2024-03-18T07:43:10.303" v="44" actId="6549"/>
          <ac:spMkLst>
            <pc:docMk/>
            <pc:sldMk cId="928647821" sldId="273"/>
            <ac:spMk id="2" creationId="{FBCE285D-4C88-2790-30F7-BF66F2929013}"/>
          </ac:spMkLst>
        </pc:spChg>
        <pc:picChg chg="add">
          <ac:chgData name="BYRNE, Mandy" userId="6be0712a-e9f9-4aff-a704-224fe206fc87" providerId="ADAL" clId="{8F85FC9D-402F-429D-8554-139079BEDA4C}" dt="2024-03-18T07:52:14.471" v="70" actId="22"/>
          <ac:picMkLst>
            <pc:docMk/>
            <pc:sldMk cId="928647821" sldId="273"/>
            <ac:picMk id="4" creationId="{66C0D9E8-0ECA-F543-9AE1-3D1D60848AEF}"/>
          </ac:picMkLst>
        </pc:picChg>
      </pc:sldChg>
      <pc:sldMasterChg chg="delSldLayout">
        <pc:chgData name="BYRNE, Mandy" userId="6be0712a-e9f9-4aff-a704-224fe206fc87" providerId="ADAL" clId="{8F85FC9D-402F-429D-8554-139079BEDA4C}" dt="2024-03-18T07:39:11.357" v="14" actId="2696"/>
        <pc:sldMasterMkLst>
          <pc:docMk/>
          <pc:sldMasterMk cId="2460954070" sldId="2147483660"/>
        </pc:sldMasterMkLst>
        <pc:sldLayoutChg chg="del">
          <pc:chgData name="BYRNE, Mandy" userId="6be0712a-e9f9-4aff-a704-224fe206fc87" providerId="ADAL" clId="{8F85FC9D-402F-429D-8554-139079BEDA4C}" dt="2024-03-18T07:38:53.726" v="9" actId="2696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BYRNE, Mandy" userId="6be0712a-e9f9-4aff-a704-224fe206fc87" providerId="ADAL" clId="{8F85FC9D-402F-429D-8554-139079BEDA4C}" dt="2024-03-18T07:38:54.596" v="10" actId="2696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BYRNE, Mandy" userId="6be0712a-e9f9-4aff-a704-224fe206fc87" providerId="ADAL" clId="{8F85FC9D-402F-429D-8554-139079BEDA4C}" dt="2024-03-18T07:38:55.354" v="11" actId="2696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BYRNE, Mandy" userId="6be0712a-e9f9-4aff-a704-224fe206fc87" providerId="ADAL" clId="{8F85FC9D-402F-429D-8554-139079BEDA4C}" dt="2024-03-18T07:38:56.150" v="12" actId="2696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BYRNE, Mandy" userId="6be0712a-e9f9-4aff-a704-224fe206fc87" providerId="ADAL" clId="{8F85FC9D-402F-429D-8554-139079BEDA4C}" dt="2024-03-18T07:38:57.054" v="13" actId="2696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BYRNE, Mandy" userId="6be0712a-e9f9-4aff-a704-224fe206fc87" providerId="ADAL" clId="{8F85FC9D-402F-429D-8554-139079BEDA4C}" dt="2024-03-18T07:38:29.308" v="2" actId="2696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BYRNE, Mandy" userId="6be0712a-e9f9-4aff-a704-224fe206fc87" providerId="ADAL" clId="{8F85FC9D-402F-429D-8554-139079BEDA4C}" dt="2024-03-18T07:38:30.240" v="3" actId="2696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BYRNE, Mandy" userId="6be0712a-e9f9-4aff-a704-224fe206fc87" providerId="ADAL" clId="{8F85FC9D-402F-429D-8554-139079BEDA4C}" dt="2024-03-18T07:38:30.807" v="4" actId="2696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BYRNE, Mandy" userId="6be0712a-e9f9-4aff-a704-224fe206fc87" providerId="ADAL" clId="{8F85FC9D-402F-429D-8554-139079BEDA4C}" dt="2024-03-18T07:38:31.401" v="5" actId="2696"/>
          <pc:sldLayoutMkLst>
            <pc:docMk/>
            <pc:sldMasterMk cId="2460954070" sldId="2147483660"/>
            <pc:sldLayoutMk cId="3479445657" sldId="2147483671"/>
          </pc:sldLayoutMkLst>
        </pc:sldLayoutChg>
        <pc:sldLayoutChg chg="del">
          <pc:chgData name="BYRNE, Mandy" userId="6be0712a-e9f9-4aff-a704-224fe206fc87" providerId="ADAL" clId="{8F85FC9D-402F-429D-8554-139079BEDA4C}" dt="2024-03-18T07:38:41.056" v="6" actId="2696"/>
          <pc:sldLayoutMkLst>
            <pc:docMk/>
            <pc:sldMasterMk cId="2460954070" sldId="2147483660"/>
            <pc:sldLayoutMk cId="1199327635" sldId="2147483673"/>
          </pc:sldLayoutMkLst>
        </pc:sldLayoutChg>
        <pc:sldLayoutChg chg="del">
          <pc:chgData name="BYRNE, Mandy" userId="6be0712a-e9f9-4aff-a704-224fe206fc87" providerId="ADAL" clId="{8F85FC9D-402F-429D-8554-139079BEDA4C}" dt="2024-03-18T07:39:11.357" v="14" actId="2696"/>
          <pc:sldLayoutMkLst>
            <pc:docMk/>
            <pc:sldMasterMk cId="2460954070" sldId="2147483660"/>
            <pc:sldLayoutMk cId="3602108004" sldId="2147483673"/>
          </pc:sldLayoutMkLst>
        </pc:sldLayoutChg>
        <pc:sldLayoutChg chg="del">
          <pc:chgData name="BYRNE, Mandy" userId="6be0712a-e9f9-4aff-a704-224fe206fc87" providerId="ADAL" clId="{8F85FC9D-402F-429D-8554-139079BEDA4C}" dt="2024-03-18T07:38:43.848" v="7" actId="2696"/>
          <pc:sldLayoutMkLst>
            <pc:docMk/>
            <pc:sldMasterMk cId="2460954070" sldId="2147483660"/>
            <pc:sldLayoutMk cId="3929685806" sldId="2147483674"/>
          </pc:sldLayoutMkLst>
        </pc:sldLayoutChg>
        <pc:sldLayoutChg chg="del">
          <pc:chgData name="BYRNE, Mandy" userId="6be0712a-e9f9-4aff-a704-224fe206fc87" providerId="ADAL" clId="{8F85FC9D-402F-429D-8554-139079BEDA4C}" dt="2024-03-18T07:38:44.879" v="8" actId="2696"/>
          <pc:sldLayoutMkLst>
            <pc:docMk/>
            <pc:sldMasterMk cId="2460954070" sldId="2147483660"/>
            <pc:sldLayoutMk cId="950742168" sldId="2147483675"/>
          </pc:sldLayoutMkLst>
        </pc:sldLayoutChg>
      </pc:sldMasterChg>
    </pc:docChg>
  </pc:docChgLst>
  <pc:docChgLst>
    <pc:chgData name="BYRNE, Mandy" userId="S::byrnaz@austin.org.au::6be0712a-e9f9-4aff-a704-224fe206fc87" providerId="AD" clId="Web-{0D99133C-794D-4C7C-CAB0-64B34403C159}"/>
    <pc:docChg chg="modSld">
      <pc:chgData name="BYRNE, Mandy" userId="S::byrnaz@austin.org.au::6be0712a-e9f9-4aff-a704-224fe206fc87" providerId="AD" clId="Web-{0D99133C-794D-4C7C-CAB0-64B34403C159}" dt="2024-03-19T04:58:34.748" v="2" actId="1076"/>
      <pc:docMkLst>
        <pc:docMk/>
      </pc:docMkLst>
      <pc:sldChg chg="modSp">
        <pc:chgData name="BYRNE, Mandy" userId="S::byrnaz@austin.org.au::6be0712a-e9f9-4aff-a704-224fe206fc87" providerId="AD" clId="Web-{0D99133C-794D-4C7C-CAB0-64B34403C159}" dt="2024-03-19T04:58:24.091" v="1" actId="14100"/>
        <pc:sldMkLst>
          <pc:docMk/>
          <pc:sldMk cId="2460410217" sldId="285"/>
        </pc:sldMkLst>
        <pc:picChg chg="mod">
          <ac:chgData name="BYRNE, Mandy" userId="S::byrnaz@austin.org.au::6be0712a-e9f9-4aff-a704-224fe206fc87" providerId="AD" clId="Web-{0D99133C-794D-4C7C-CAB0-64B34403C159}" dt="2024-03-19T04:58:24.091" v="1" actId="14100"/>
          <ac:picMkLst>
            <pc:docMk/>
            <pc:sldMk cId="2460410217" sldId="285"/>
            <ac:picMk id="4" creationId="{6738E46C-D304-B6B7-5743-BA903594D044}"/>
          </ac:picMkLst>
        </pc:picChg>
      </pc:sldChg>
      <pc:sldChg chg="modSp">
        <pc:chgData name="BYRNE, Mandy" userId="S::byrnaz@austin.org.au::6be0712a-e9f9-4aff-a704-224fe206fc87" providerId="AD" clId="Web-{0D99133C-794D-4C7C-CAB0-64B34403C159}" dt="2024-03-19T04:58:34.748" v="2" actId="1076"/>
        <pc:sldMkLst>
          <pc:docMk/>
          <pc:sldMk cId="516229526" sldId="286"/>
        </pc:sldMkLst>
        <pc:picChg chg="mod">
          <ac:chgData name="BYRNE, Mandy" userId="S::byrnaz@austin.org.au::6be0712a-e9f9-4aff-a704-224fe206fc87" providerId="AD" clId="Web-{0D99133C-794D-4C7C-CAB0-64B34403C159}" dt="2024-03-19T04:58:34.748" v="2" actId="1076"/>
          <ac:picMkLst>
            <pc:docMk/>
            <pc:sldMk cId="516229526" sldId="286"/>
            <ac:picMk id="1026" creationId="{C6911012-8238-101A-9FCF-6A83E5F6D319}"/>
          </ac:picMkLst>
        </pc:picChg>
      </pc:sldChg>
    </pc:docChg>
  </pc:docChgLst>
  <pc:docChgLst>
    <pc:chgData name="BYRNE, Mandy" userId="S::byrnaz@austin.org.au::6be0712a-e9f9-4aff-a704-224fe206fc87" providerId="AD" clId="Web-{E16EC549-7DEC-D374-7073-4DB4F7C7F21A}"/>
    <pc:docChg chg="delSld">
      <pc:chgData name="BYRNE, Mandy" userId="S::byrnaz@austin.org.au::6be0712a-e9f9-4aff-a704-224fe206fc87" providerId="AD" clId="Web-{E16EC549-7DEC-D374-7073-4DB4F7C7F21A}" dt="2023-11-17T03:06:59.991" v="1"/>
      <pc:docMkLst>
        <pc:docMk/>
      </pc:docMkLst>
      <pc:sldChg chg="del">
        <pc:chgData name="BYRNE, Mandy" userId="S::byrnaz@austin.org.au::6be0712a-e9f9-4aff-a704-224fe206fc87" providerId="AD" clId="Web-{E16EC549-7DEC-D374-7073-4DB4F7C7F21A}" dt="2023-11-17T03:06:57.913" v="0"/>
        <pc:sldMkLst>
          <pc:docMk/>
          <pc:sldMk cId="3935285120" sldId="258"/>
        </pc:sldMkLst>
      </pc:sldChg>
      <pc:sldChg chg="del">
        <pc:chgData name="BYRNE, Mandy" userId="S::byrnaz@austin.org.au::6be0712a-e9f9-4aff-a704-224fe206fc87" providerId="AD" clId="Web-{E16EC549-7DEC-D374-7073-4DB4F7C7F21A}" dt="2023-11-17T03:06:59.991" v="1"/>
        <pc:sldMkLst>
          <pc:docMk/>
          <pc:sldMk cId="579404079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3A653-AB34-462A-ADB0-1B67A05E94A4}" type="datetimeFigureOut">
              <a:rPr lang="en-AU" smtClean="0"/>
              <a:t>18/03/2024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9F61E-CBB3-44A9-844B-6E14342A30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7566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Figure 43. Patient survival curve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2718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52. Paediatric patient survival curve by transplant weight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18455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53. Paediatric patient survival curve by primary disease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4995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54. Adult patient survival curve by primary disease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9816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55. Patient survival curve by age group with fulminant hepatic failure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47792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56. Patient survival curve by transplant era with hepatitis B virus cirrhosis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91293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57. Patient survival curve by transplant era with hepatitis C virus cirrhosis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38176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58. Patient survival curve with a diagnosis of hepatocellular carcinoma by transplant era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79716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59. Survival of patients by hepatocellular carcinoma status at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38570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60. Paediatric patient survival curve with a malignancy diagnosis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9752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61. Adult patient survival curve with a malignancy diagnosis – all diagnoses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310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Figure 44. Patient survival curve by age category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2685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62. Patient Survival for Adult Patients with Incidental Liver Cancer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27209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63. Patient Survival for Adult Patients by Type of Incidental Liver Cancer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7971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45. Paediatric patient survival curve by age strata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2650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46. Adult patient survival curve by age strata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21014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47. Patient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6285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Figure 48. Paediatric patient survival curve by era of transplant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7137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49. Adult patient survival curve by era of 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159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50. Paediatric patient survival curve by type of primary graft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494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51. Adult patient survival curve by type of primary graft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4251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9" y="1943100"/>
            <a:ext cx="8354290" cy="264968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B3DD3-DF05-1E0A-7B2F-B7493B131F70}"/>
              </a:ext>
            </a:extLst>
          </p:cNvPr>
          <p:cNvSpPr txBox="1">
            <a:spLocks/>
          </p:cNvSpPr>
          <p:nvPr userDrawn="1"/>
        </p:nvSpPr>
        <p:spPr>
          <a:xfrm>
            <a:off x="5071802" y="6257534"/>
            <a:ext cx="362019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1100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900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9C24F2B-9DF6-550A-E4CA-61016131E7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417903"/>
            <a:ext cx="7848600" cy="124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90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5532122" y="6356352"/>
            <a:ext cx="30860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825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825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825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675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077" y="1980864"/>
            <a:ext cx="788670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B3B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559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from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5532122" y="6356352"/>
            <a:ext cx="30860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825" b="1">
                <a:solidFill>
                  <a:srgbClr val="00B3B8"/>
                </a:solidFill>
                <a:latin typeface="+mn-lt"/>
              </a:rPr>
              <a:t>34</a:t>
            </a:r>
            <a:r>
              <a:rPr lang="en-AU" sz="825" b="1" baseline="3000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825" b="1">
                <a:solidFill>
                  <a:srgbClr val="00B3B8"/>
                </a:solidFill>
                <a:latin typeface="+mn-lt"/>
              </a:rPr>
              <a:t> Annual Report - Data to 31 December 2022</a:t>
            </a:r>
          </a:p>
          <a:p>
            <a:pPr algn="r"/>
            <a:r>
              <a:rPr lang="en-AU" sz="675" b="0">
                <a:solidFill>
                  <a:srgbClr val="00B3B8"/>
                </a:solidFill>
                <a:latin typeface="+mn-lt"/>
              </a:rPr>
              <a:t>© Copyright ANZLITR 2024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8787"/>
            <a:ext cx="7886700" cy="9629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9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7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8" r:id="rId2"/>
    <p:sldLayoutId id="214748368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A21D-1DD1-9BAE-FC7B-17A177F1B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/>
              <a:t>34</a:t>
            </a:r>
            <a:r>
              <a:rPr lang="en-US" b="1" baseline="30000"/>
              <a:t>th</a:t>
            </a:r>
            <a:r>
              <a:rPr lang="en-US" b="1"/>
              <a:t> Annual Report on </a:t>
            </a:r>
            <a:br>
              <a:rPr lang="en-US" b="1"/>
            </a:br>
            <a:r>
              <a:rPr lang="en-US" b="1"/>
              <a:t>Liver and Intestinal Transplantation Activity</a:t>
            </a:r>
            <a:br>
              <a:rPr lang="en-US" b="1"/>
            </a:br>
            <a:r>
              <a:rPr lang="en-US" b="1"/>
              <a:t>in Australia and New Zealand</a:t>
            </a:r>
            <a:br>
              <a:rPr lang="en-US" b="1"/>
            </a:br>
            <a:br>
              <a:rPr lang="en-US" b="1"/>
            </a:br>
            <a:r>
              <a:rPr lang="en-US" sz="1800"/>
              <a:t>Data to 31 December 2022</a:t>
            </a:r>
            <a:endParaRPr lang="en-AU" sz="1800"/>
          </a:p>
        </p:txBody>
      </p:sp>
    </p:spTree>
    <p:extLst>
      <p:ext uri="{BB962C8B-B14F-4D97-AF65-F5344CB8AC3E}">
        <p14:creationId xmlns:p14="http://schemas.microsoft.com/office/powerpoint/2010/main" val="132273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patient survival curve by type of primary graft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F6B520-7F1D-735B-3107-6ABCE7042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922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patient survival curve by type of primary graft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5D4BDE-35F6-FD0F-0BE2-D10665E413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668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patient survival curve by transplant weight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92550E-368E-16EF-5859-988BBA3BF0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592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patient survival curve by primary disease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2F4307-F0AE-57EC-FA42-3548AEC30C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326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patient survival curve by primary disease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2B9E52-733A-D244-44F9-C2F40D081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568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360" y="248787"/>
            <a:ext cx="8079288" cy="962931"/>
          </a:xfrm>
        </p:spPr>
        <p:txBody>
          <a:bodyPr/>
          <a:lstStyle/>
          <a:p>
            <a:r>
              <a:rPr lang="en-US" dirty="0"/>
              <a:t>Patient survival curve by age group with fulminant hepatic failure – all diagnoses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0328E1-84D7-5AFC-91C5-CFBED39E5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077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781" y="248787"/>
            <a:ext cx="8592855" cy="962931"/>
          </a:xfrm>
        </p:spPr>
        <p:txBody>
          <a:bodyPr/>
          <a:lstStyle/>
          <a:p>
            <a:r>
              <a:rPr lang="en-US" dirty="0"/>
              <a:t>Patient survival curve by transplant era with hepatitis B virus cirrhosis – all diagnoses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D979F0-F678-E8E2-5267-323692D0BC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016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77" y="248787"/>
            <a:ext cx="8530224" cy="962931"/>
          </a:xfrm>
        </p:spPr>
        <p:txBody>
          <a:bodyPr/>
          <a:lstStyle/>
          <a:p>
            <a:r>
              <a:rPr lang="en-US" dirty="0"/>
              <a:t>Patient survival curve by transplant era with hepatitis C virus cirrhosis – all diagnoses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D608DF-DB6D-8FD0-0EE1-B4DB30227F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796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77" y="248787"/>
            <a:ext cx="8189673" cy="962931"/>
          </a:xfrm>
        </p:spPr>
        <p:txBody>
          <a:bodyPr/>
          <a:lstStyle/>
          <a:p>
            <a:r>
              <a:rPr lang="en-US" dirty="0"/>
              <a:t>Patient survival curve with a diagnosis of hepatocellular carcinoma by transplant era – all diagnoses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38E46C-D304-B6B7-5743-BA903594D0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410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Survival of patients by hepatocellular carcinoma status at transplant</a:t>
            </a:r>
            <a:endParaRPr lang="en-A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6911012-8238-101A-9FCF-6A83E5F6D3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347788"/>
            <a:ext cx="8086725" cy="524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22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A30E-D170-81A8-5BA3-C75A128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2800" dirty="0"/>
              <a:t>Section 14. Patient Survival</a:t>
            </a:r>
          </a:p>
        </p:txBody>
      </p:sp>
    </p:spTree>
    <p:extLst>
      <p:ext uri="{BB962C8B-B14F-4D97-AF65-F5344CB8AC3E}">
        <p14:creationId xmlns:p14="http://schemas.microsoft.com/office/powerpoint/2010/main" val="1600129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8787"/>
            <a:ext cx="7550846" cy="962931"/>
          </a:xfrm>
        </p:spPr>
        <p:txBody>
          <a:bodyPr/>
          <a:lstStyle/>
          <a:p>
            <a:r>
              <a:rPr lang="en-US" dirty="0"/>
              <a:t>Paediatric patient survival curve with a malignancy diagnosis – all diagnoses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1B9C19-8592-FF89-AD53-10F2B28BE8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07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8787"/>
            <a:ext cx="6924545" cy="962931"/>
          </a:xfrm>
        </p:spPr>
        <p:txBody>
          <a:bodyPr/>
          <a:lstStyle/>
          <a:p>
            <a:r>
              <a:rPr lang="en-US" dirty="0"/>
              <a:t>Adult patient survival curve with a malignancy diagnosis – all diagnoses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6A212F-8228-47BF-45BA-A15A4CC29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2972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Survival for Adult Patients with Incidental Liver Cancer</a:t>
            </a:r>
            <a:endParaRPr lang="en-AU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D89AB57-19FF-8E1C-0CA0-219347C1F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1033463"/>
            <a:ext cx="8124825" cy="479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391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D1A6A-AC34-2AE0-A64B-BF20A148F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322" y="248787"/>
            <a:ext cx="8277355" cy="962931"/>
          </a:xfrm>
        </p:spPr>
        <p:txBody>
          <a:bodyPr/>
          <a:lstStyle/>
          <a:p>
            <a:r>
              <a:rPr lang="en-US" dirty="0"/>
              <a:t>Patient Survival for Adult Patients by Type of Incidental Liver Cancer</a:t>
            </a:r>
            <a:endParaRPr lang="en-AU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2B9297-78E9-77C8-EA2A-63A5366D1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1033463"/>
            <a:ext cx="8124825" cy="479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447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Patient survival curve</a:t>
            </a:r>
            <a:endParaRPr lang="en-AU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15844E-EFC3-EF3C-1358-22C9C9E014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642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survival curve by age category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A64DF5-FCDA-8C26-275E-C4A550D067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89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patient survival curve by age strata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89E233-791F-DD3A-CA7D-D10467CBD1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74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patient survival curve by age strata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0AA52A-B0D5-F4AE-27B9-AF902AF2AE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4A2049-080A-3577-4A46-9324D5C806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51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patient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716168-4BEE-F0D8-EF60-B37EE99B4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1033462"/>
            <a:ext cx="812482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775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F733-5AD7-B12A-E14C-DEC3DCE2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patient survival curve by era of transplant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D49814-E067-D2E6-B736-9C0F1DF0E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1038225"/>
            <a:ext cx="8115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148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8" ma:contentTypeDescription="Create a new document." ma:contentTypeScope="" ma:versionID="53f610a7d94695b55d12dbd4dd36b847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46570808634462fbfd215a0daab905c8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d80994-4b2d-4dea-bec9-c276b32ddb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2ca515f-0ddd-47d4-b0a8-9773ab011450}" ma:internalName="TaxCatchAll" ma:showField="CatchAllData" ma:web="effdf2cc-b12a-41f2-91a6-814341b6a5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fdf2cc-b12a-41f2-91a6-814341b6a5c2" xsi:nil="true"/>
    <lcf76f155ced4ddcb4097134ff3c332f xmlns="8fa17b4d-640c-4921-8886-33d2b38e7d6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52E3E87-142D-438A-8496-32EE64CAC3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ED3AE-B97D-4A62-A0BB-7198D38A97D5}">
  <ds:schemaRefs>
    <ds:schemaRef ds:uri="8fa17b4d-640c-4921-8886-33d2b38e7d6c"/>
    <ds:schemaRef ds:uri="effdf2cc-b12a-41f2-91a6-814341b6a5c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D6DE900-D6EE-4E9A-926F-56DD7B98C306}">
  <ds:schemaRefs>
    <ds:schemaRef ds:uri="8fa17b4d-640c-4921-8886-33d2b38e7d6c"/>
    <ds:schemaRef ds:uri="http://schemas.microsoft.com/office/2006/documentManagement/types"/>
    <ds:schemaRef ds:uri="http://www.w3.org/XML/1998/namespace"/>
    <ds:schemaRef ds:uri="http://purl.org/dc/elements/1.1/"/>
    <ds:schemaRef ds:uri="effdf2cc-b12a-41f2-91a6-814341b6a5c2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37</TotalTime>
  <Words>496</Words>
  <Application>Microsoft Office PowerPoint</Application>
  <PresentationFormat>On-screen Show (4:3)</PresentationFormat>
  <Paragraphs>65</Paragraphs>
  <Slides>23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2013 - 2022 Theme</vt:lpstr>
      <vt:lpstr>34th Annual Report on  Liver and Intestinal Transplantation Activity in Australia and New Zealand  Data to 31 December 2022</vt:lpstr>
      <vt:lpstr>Section 14. Patient Survival</vt:lpstr>
      <vt:lpstr>Patient survival curve</vt:lpstr>
      <vt:lpstr>Patient survival curve by age category</vt:lpstr>
      <vt:lpstr>Paediatric patient survival curve by age strata</vt:lpstr>
      <vt:lpstr>Adult patient survival curve by age strata</vt:lpstr>
      <vt:lpstr>Patient survival curve by era of transplant</vt:lpstr>
      <vt:lpstr>Paediatric patient survival curve by era of transplant</vt:lpstr>
      <vt:lpstr>Adult patient survival curve by era of transplant</vt:lpstr>
      <vt:lpstr>Paediatric patient survival curve by type of primary graft</vt:lpstr>
      <vt:lpstr>Adult patient survival curve by type of primary graft</vt:lpstr>
      <vt:lpstr>Paediatric patient survival curve by transplant weight</vt:lpstr>
      <vt:lpstr>Paediatric patient survival curve by primary disease</vt:lpstr>
      <vt:lpstr>Adult patient survival curve by primary disease</vt:lpstr>
      <vt:lpstr>Patient survival curve by age group with fulminant hepatic failure – all diagnoses</vt:lpstr>
      <vt:lpstr>Patient survival curve by transplant era with hepatitis B virus cirrhosis – all diagnoses</vt:lpstr>
      <vt:lpstr>Patient survival curve by transplant era with hepatitis C virus cirrhosis – all diagnoses</vt:lpstr>
      <vt:lpstr>Patient survival curve with a diagnosis of hepatocellular carcinoma by transplant era – all diagnoses</vt:lpstr>
      <vt:lpstr>Survival of patients by hepatocellular carcinoma status at transplant</vt:lpstr>
      <vt:lpstr>Paediatric patient survival curve with a malignancy diagnosis – all diagnoses</vt:lpstr>
      <vt:lpstr>Adult patient survival curve with a malignancy diagnosis – all diagnoses</vt:lpstr>
      <vt:lpstr>Patient Survival for Adult Patients with Incidental Liver Cancer</vt:lpstr>
      <vt:lpstr>Patient Survival for Adult Patients by Type of Incidental Liver Cancer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Mandy Byrne</dc:creator>
  <cp:lastModifiedBy>Mandy Byrne</cp:lastModifiedBy>
  <cp:revision>4</cp:revision>
  <dcterms:created xsi:type="dcterms:W3CDTF">2022-07-18T00:34:00Z</dcterms:created>
  <dcterms:modified xsi:type="dcterms:W3CDTF">2024-03-19T04:58:36Z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  <property fmtid="{D5CDD505-2E9C-101B-9397-08002B2CF9AE}" pid="3" name="MediaServiceImageTags">
    <vt:lpwstr/>
  </property>
</Properties>
</file>