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29"/>
  </p:notesMasterIdLst>
  <p:sldIdLst>
    <p:sldId id="268" r:id="rId5"/>
    <p:sldId id="269" r:id="rId6"/>
    <p:sldId id="279" r:id="rId7"/>
    <p:sldId id="270" r:id="rId8"/>
    <p:sldId id="271" r:id="rId9"/>
    <p:sldId id="272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D3461-3872-067D-0074-4BF32A871F81}" v="2" dt="2024-03-19T05:04:33.876"/>
    <p1510:client id="{07FD4994-768D-4454-86E5-4EC2774610C8}" v="5" dt="2024-03-18T08:41:48.099"/>
    <p1510:client id="{6A0215D6-7E69-4A99-8410-49A3C1DCCC68}" v="9" dt="2024-03-18T08:36:01.609"/>
    <p1510:client id="{8F85FC9D-402F-429D-8554-139079BEDA4C}" v="12" dt="2024-03-18T07:48:33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11" autoAdjust="0"/>
  </p:normalViewPr>
  <p:slideViewPr>
    <p:cSldViewPr snapToGrid="0">
      <p:cViewPr varScale="1">
        <p:scale>
          <a:sx n="100" d="100"/>
          <a:sy n="100" d="100"/>
        </p:scale>
        <p:origin x="183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BYRNE" userId="6be0712a-e9f9-4aff-a704-224fe206fc87" providerId="ADAL" clId="{6EC1A7BB-526A-4148-B033-AF3231262F0F}"/>
    <pc:docChg chg="modSld">
      <pc:chgData name="Mandy BYRNE" userId="6be0712a-e9f9-4aff-a704-224fe206fc87" providerId="ADAL" clId="{6EC1A7BB-526A-4148-B033-AF3231262F0F}" dt="2022-07-18T00:36:22.758" v="3" actId="20577"/>
      <pc:docMkLst>
        <pc:docMk/>
      </pc:docMkLst>
      <pc:sldChg chg="mod modNotesTx">
        <pc:chgData name="Mandy BYRNE" userId="6be0712a-e9f9-4aff-a704-224fe206fc87" providerId="ADAL" clId="{6EC1A7BB-526A-4148-B033-AF3231262F0F}" dt="2022-07-18T00:36:22.758" v="3" actId="20577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420B84FE-0F15-44F9-B472-C31A2841EE87}"/>
    <pc:docChg chg="custSel modSld">
      <pc:chgData name="BYRNE, Mandy" userId="6be0712a-e9f9-4aff-a704-224fe206fc87" providerId="ADAL" clId="{420B84FE-0F15-44F9-B472-C31A2841EE87}" dt="2024-02-12T22:43:25.096" v="0" actId="478"/>
      <pc:docMkLst>
        <pc:docMk/>
      </pc:docMkLst>
      <pc:sldChg chg="delSp mod">
        <pc:chgData name="BYRNE, Mandy" userId="6be0712a-e9f9-4aff-a704-224fe206fc87" providerId="ADAL" clId="{420B84FE-0F15-44F9-B472-C31A2841EE87}" dt="2024-02-12T22:43:25.096" v="0" actId="478"/>
        <pc:sldMkLst>
          <pc:docMk/>
          <pc:sldMk cId="688416595" sldId="257"/>
        </pc:sldMkLst>
        <pc:graphicFrameChg chg="del">
          <ac:chgData name="BYRNE, Mandy" userId="6be0712a-e9f9-4aff-a704-224fe206fc87" providerId="ADAL" clId="{420B84FE-0F15-44F9-B472-C31A2841EE87}" dt="2024-02-12T22:43:25.096" v="0" actId="478"/>
          <ac:graphicFrameMkLst>
            <pc:docMk/>
            <pc:sldMk cId="688416595" sldId="257"/>
            <ac:graphicFrameMk id="2" creationId="{299B1F6D-8897-49DC-8BF5-E4E98C1BAE83}"/>
          </ac:graphicFrameMkLst>
        </pc:graphicFrameChg>
      </pc:sldChg>
    </pc:docChg>
  </pc:docChgLst>
  <pc:docChgLst>
    <pc:chgData name="BYRNE, Mandy" userId="S::byrnaz@austin.org.au::6be0712a-e9f9-4aff-a704-224fe206fc87" providerId="AD" clId="Web-{2F4698D1-2781-42C7-8672-6E4D6607AD8C}"/>
    <pc:docChg chg="addSld delSld">
      <pc:chgData name="BYRNE, Mandy" userId="S::byrnaz@austin.org.au::6be0712a-e9f9-4aff-a704-224fe206fc87" providerId="AD" clId="Web-{2F4698D1-2781-42C7-8672-6E4D6607AD8C}" dt="2022-07-18T00:34:11.733" v="3"/>
      <pc:docMkLst>
        <pc:docMk/>
      </pc:docMkLst>
      <pc:sldChg chg="del">
        <pc:chgData name="BYRNE, Mandy" userId="S::byrnaz@austin.org.au::6be0712a-e9f9-4aff-a704-224fe206fc87" providerId="AD" clId="Web-{2F4698D1-2781-42C7-8672-6E4D6607AD8C}" dt="2022-07-18T00:34:08.920" v="1"/>
        <pc:sldMkLst>
          <pc:docMk/>
          <pc:sldMk cId="109857222" sldId="256"/>
        </pc:sldMkLst>
      </pc:sldChg>
      <pc:sldChg chg="new">
        <pc:chgData name="BYRNE, Mandy" userId="S::byrnaz@austin.org.au::6be0712a-e9f9-4aff-a704-224fe206fc87" providerId="AD" clId="Web-{2F4698D1-2781-42C7-8672-6E4D6607AD8C}" dt="2022-07-18T00:34:06.045" v="0"/>
        <pc:sldMkLst>
          <pc:docMk/>
          <pc:sldMk cId="688416595" sldId="257"/>
        </pc:sldMkLst>
      </pc:sldChg>
      <pc:sldChg chg="new">
        <pc:chgData name="BYRNE, Mandy" userId="S::byrnaz@austin.org.au::6be0712a-e9f9-4aff-a704-224fe206fc87" providerId="AD" clId="Web-{2F4698D1-2781-42C7-8672-6E4D6607AD8C}" dt="2022-07-18T00:34:11.123" v="2"/>
        <pc:sldMkLst>
          <pc:docMk/>
          <pc:sldMk cId="3935285120" sldId="258"/>
        </pc:sldMkLst>
      </pc:sldChg>
      <pc:sldChg chg="new">
        <pc:chgData name="BYRNE, Mandy" userId="S::byrnaz@austin.org.au::6be0712a-e9f9-4aff-a704-224fe206fc87" providerId="AD" clId="Web-{2F4698D1-2781-42C7-8672-6E4D6607AD8C}" dt="2022-07-18T00:34:11.733" v="3"/>
        <pc:sldMkLst>
          <pc:docMk/>
          <pc:sldMk cId="579404079" sldId="259"/>
        </pc:sldMkLst>
      </pc:sldChg>
    </pc:docChg>
  </pc:docChgLst>
  <pc:docChgLst>
    <pc:chgData name="BYRNE, Mandy" userId="6be0712a-e9f9-4aff-a704-224fe206fc87" providerId="ADAL" clId="{6A0215D6-7E69-4A99-8410-49A3C1DCCC68}"/>
    <pc:docChg chg="custSel addSld delSld modSld sldOrd modMainMaster modNotesMaster">
      <pc:chgData name="BYRNE, Mandy" userId="6be0712a-e9f9-4aff-a704-224fe206fc87" providerId="ADAL" clId="{6A0215D6-7E69-4A99-8410-49A3C1DCCC68}" dt="2024-03-18T08:36:01.609" v="206"/>
      <pc:docMkLst>
        <pc:docMk/>
      </pc:docMkLst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688416595" sldId="257"/>
        </pc:sldMkLst>
      </pc:sldChg>
      <pc:sldChg chg="modSp mod modClrScheme chgLayout">
        <pc:chgData name="BYRNE, Mandy" userId="6be0712a-e9f9-4aff-a704-224fe206fc87" providerId="ADAL" clId="{6A0215D6-7E69-4A99-8410-49A3C1DCCC68}" dt="2024-03-18T08:12:56.241" v="3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6A0215D6-7E69-4A99-8410-49A3C1DCCC68}" dt="2024-03-18T08:12:56.241" v="3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mod">
        <pc:chgData name="BYRNE, Mandy" userId="6be0712a-e9f9-4aff-a704-224fe206fc87" providerId="ADAL" clId="{6A0215D6-7E69-4A99-8410-49A3C1DCCC68}" dt="2024-03-18T08:06:30.844" v="31" actId="255"/>
        <pc:sldMkLst>
          <pc:docMk/>
          <pc:sldMk cId="1600129690" sldId="269"/>
        </pc:sldMkLst>
        <pc:spChg chg="mod">
          <ac:chgData name="BYRNE, Mandy" userId="6be0712a-e9f9-4aff-a704-224fe206fc87" providerId="ADAL" clId="{6A0215D6-7E69-4A99-8410-49A3C1DCCC68}" dt="2024-03-18T08:06:30.844" v="31" actId="255"/>
          <ac:spMkLst>
            <pc:docMk/>
            <pc:sldMk cId="1600129690" sldId="269"/>
            <ac:spMk id="2" creationId="{5D7BA30E-D170-81A8-5BA3-C75A1284E35E}"/>
          </ac:spMkLst>
        </pc:sp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76440309" sldId="270"/>
        </pc:sldMkLst>
      </pc:sldChg>
      <pc:sldChg chg="addSp modSp new mod modNotesTx">
        <pc:chgData name="BYRNE, Mandy" userId="6be0712a-e9f9-4aff-a704-224fe206fc87" providerId="ADAL" clId="{6A0215D6-7E69-4A99-8410-49A3C1DCCC68}" dt="2024-03-18T08:17:20.872" v="43" actId="22"/>
        <pc:sldMkLst>
          <pc:docMk/>
          <pc:sldMk cId="3488892675" sldId="270"/>
        </pc:sldMkLst>
        <pc:spChg chg="mod">
          <ac:chgData name="BYRNE, Mandy" userId="6be0712a-e9f9-4aff-a704-224fe206fc87" providerId="ADAL" clId="{6A0215D6-7E69-4A99-8410-49A3C1DCCC68}" dt="2024-03-18T08:13:56.018" v="41" actId="6549"/>
          <ac:spMkLst>
            <pc:docMk/>
            <pc:sldMk cId="3488892675" sldId="27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20.872" v="43" actId="22"/>
          <ac:picMkLst>
            <pc:docMk/>
            <pc:sldMk cId="3488892675" sldId="270"/>
            <ac:picMk id="4" creationId="{3DA64DF5-FCDA-8C26-275E-C4A550D06718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1807627049" sldId="271"/>
        </pc:sldMkLst>
      </pc:sldChg>
      <pc:sldChg chg="addSp modSp add mod modNotesTx">
        <pc:chgData name="BYRNE, Mandy" userId="6be0712a-e9f9-4aff-a704-224fe206fc87" providerId="ADAL" clId="{6A0215D6-7E69-4A99-8410-49A3C1DCCC68}" dt="2024-03-18T08:17:53.445" v="47" actId="22"/>
        <pc:sldMkLst>
          <pc:docMk/>
          <pc:sldMk cId="3873474262" sldId="271"/>
        </pc:sldMkLst>
        <pc:spChg chg="mod">
          <ac:chgData name="BYRNE, Mandy" userId="6be0712a-e9f9-4aff-a704-224fe206fc87" providerId="ADAL" clId="{6A0215D6-7E69-4A99-8410-49A3C1DCCC68}" dt="2024-03-18T08:17:39.282" v="46" actId="6549"/>
          <ac:spMkLst>
            <pc:docMk/>
            <pc:sldMk cId="3873474262" sldId="27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53.445" v="47" actId="22"/>
          <ac:picMkLst>
            <pc:docMk/>
            <pc:sldMk cId="3873474262" sldId="271"/>
            <ac:picMk id="4" creationId="{6D89E233-791F-DD3A-CA7D-D10467CBD18B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18:14.973" v="51" actId="22"/>
        <pc:sldMkLst>
          <pc:docMk/>
          <pc:sldMk cId="23103373" sldId="272"/>
        </pc:sldMkLst>
        <pc:spChg chg="mod">
          <ac:chgData name="BYRNE, Mandy" userId="6be0712a-e9f9-4aff-a704-224fe206fc87" providerId="ADAL" clId="{6A0215D6-7E69-4A99-8410-49A3C1DCCC68}" dt="2024-03-18T08:18:06.309" v="50" actId="6549"/>
          <ac:spMkLst>
            <pc:docMk/>
            <pc:sldMk cId="23103373" sldId="27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8:14.973" v="51" actId="22"/>
          <ac:picMkLst>
            <pc:docMk/>
            <pc:sldMk cId="23103373" sldId="272"/>
            <ac:picMk id="4" creationId="{630AA52A-B0D5-F4AE-27B9-AF902AF2AE0D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896280413" sldId="272"/>
        </pc:sldMkLst>
      </pc:sldChg>
      <pc:sldChg chg="addSp modSp add mod replId modNotesTx">
        <pc:chgData name="BYRNE, Mandy" userId="6be0712a-e9f9-4aff-a704-224fe206fc87" providerId="ADAL" clId="{6A0215D6-7E69-4A99-8410-49A3C1DCCC68}" dt="2024-03-18T08:19:03.861" v="55" actId="22"/>
        <pc:sldMkLst>
          <pc:docMk/>
          <pc:sldMk cId="326051103" sldId="273"/>
        </pc:sldMkLst>
        <pc:spChg chg="mod">
          <ac:chgData name="BYRNE, Mandy" userId="6be0712a-e9f9-4aff-a704-224fe206fc87" providerId="ADAL" clId="{6A0215D6-7E69-4A99-8410-49A3C1DCCC68}" dt="2024-03-18T08:18:39.095" v="54" actId="6549"/>
          <ac:spMkLst>
            <pc:docMk/>
            <pc:sldMk cId="326051103" sldId="27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03.861" v="55" actId="22"/>
          <ac:picMkLst>
            <pc:docMk/>
            <pc:sldMk cId="326051103" sldId="273"/>
            <ac:picMk id="4" creationId="{F24A2049-080A-3577-4A46-9324D5C806D7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928647821" sldId="273"/>
        </pc:sldMkLst>
      </pc:sldChg>
      <pc:sldChg chg="addSp modSp add mod modNotesTx">
        <pc:chgData name="BYRNE, Mandy" userId="6be0712a-e9f9-4aff-a704-224fe206fc87" providerId="ADAL" clId="{6A0215D6-7E69-4A99-8410-49A3C1DCCC68}" dt="2024-03-18T08:19:42.608" v="60" actId="22"/>
        <pc:sldMkLst>
          <pc:docMk/>
          <pc:sldMk cId="3836775981" sldId="274"/>
        </pc:sldMkLst>
        <pc:spChg chg="mod">
          <ac:chgData name="BYRNE, Mandy" userId="6be0712a-e9f9-4aff-a704-224fe206fc87" providerId="ADAL" clId="{6A0215D6-7E69-4A99-8410-49A3C1DCCC68}" dt="2024-03-18T08:19:22.834" v="58" actId="6549"/>
          <ac:spMkLst>
            <pc:docMk/>
            <pc:sldMk cId="3836775981" sldId="27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42.608" v="60" actId="22"/>
          <ac:picMkLst>
            <pc:docMk/>
            <pc:sldMk cId="3836775981" sldId="274"/>
            <ac:picMk id="4" creationId="{DC716168-4BEE-F0D8-EF60-B37EE99B4D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0:01.884" v="64" actId="22"/>
        <pc:sldMkLst>
          <pc:docMk/>
          <pc:sldMk cId="2700148767" sldId="275"/>
        </pc:sldMkLst>
        <pc:spChg chg="mod">
          <ac:chgData name="BYRNE, Mandy" userId="6be0712a-e9f9-4aff-a704-224fe206fc87" providerId="ADAL" clId="{6A0215D6-7E69-4A99-8410-49A3C1DCCC68}" dt="2024-03-18T08:19:53.794" v="63" actId="6549"/>
          <ac:spMkLst>
            <pc:docMk/>
            <pc:sldMk cId="2700148767" sldId="27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0:01.884" v="64" actId="22"/>
          <ac:picMkLst>
            <pc:docMk/>
            <pc:sldMk cId="2700148767" sldId="275"/>
            <ac:picMk id="4" creationId="{66D49814-E067-D2E6-B736-9C0F1DF0E1A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2:04.648" v="70" actId="20577"/>
        <pc:sldMkLst>
          <pc:docMk/>
          <pc:sldMk cId="1934922015" sldId="276"/>
        </pc:sldMkLst>
        <pc:spChg chg="mod">
          <ac:chgData name="BYRNE, Mandy" userId="6be0712a-e9f9-4aff-a704-224fe206fc87" providerId="ADAL" clId="{6A0215D6-7E69-4A99-8410-49A3C1DCCC68}" dt="2024-03-18T08:22:02.808" v="69" actId="20577"/>
          <ac:spMkLst>
            <pc:docMk/>
            <pc:sldMk cId="1934922015" sldId="27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1:50.088" v="65" actId="22"/>
          <ac:picMkLst>
            <pc:docMk/>
            <pc:sldMk cId="1934922015" sldId="276"/>
            <ac:picMk id="4" creationId="{25F6B520-7F1D-735B-3107-6ABCE7042C8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3:05.513" v="146" actId="20577"/>
        <pc:sldMkLst>
          <pc:docMk/>
          <pc:sldMk cId="3509668898" sldId="277"/>
        </pc:sldMkLst>
        <pc:spChg chg="mod">
          <ac:chgData name="BYRNE, Mandy" userId="6be0712a-e9f9-4aff-a704-224fe206fc87" providerId="ADAL" clId="{6A0215D6-7E69-4A99-8410-49A3C1DCCC68}" dt="2024-03-18T08:22:51.072" v="75" actId="20577"/>
          <ac:spMkLst>
            <pc:docMk/>
            <pc:sldMk cId="3509668898" sldId="27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2:42.929" v="74" actId="22"/>
          <ac:picMkLst>
            <pc:docMk/>
            <pc:sldMk cId="3509668898" sldId="277"/>
            <ac:picMk id="4" creationId="{0D5D4BDE-35F6-FD0F-0BE2-D10665E413B1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4:13.384" v="150" actId="22"/>
        <pc:sldMkLst>
          <pc:docMk/>
          <pc:sldMk cId="2925592667" sldId="278"/>
        </pc:sldMkLst>
        <pc:spChg chg="mod">
          <ac:chgData name="BYRNE, Mandy" userId="6be0712a-e9f9-4aff-a704-224fe206fc87" providerId="ADAL" clId="{6A0215D6-7E69-4A99-8410-49A3C1DCCC68}" dt="2024-03-18T08:23:37.529" v="149" actId="6549"/>
          <ac:spMkLst>
            <pc:docMk/>
            <pc:sldMk cId="2925592667" sldId="27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4:13.384" v="150" actId="22"/>
          <ac:picMkLst>
            <pc:docMk/>
            <pc:sldMk cId="2925592667" sldId="278"/>
            <ac:picMk id="4" creationId="{CA92550E-368E-16EF-5859-988BBA3BF023}"/>
          </ac:picMkLst>
        </pc:picChg>
      </pc:sldChg>
      <pc:sldChg chg="addSp delSp modSp add mod ord replId modNotes modNotesTx">
        <pc:chgData name="BYRNE, Mandy" userId="6be0712a-e9f9-4aff-a704-224fe206fc87" providerId="ADAL" clId="{6A0215D6-7E69-4A99-8410-49A3C1DCCC68}" dt="2024-03-18T08:05:27.757" v="21" actId="255"/>
        <pc:sldMkLst>
          <pc:docMk/>
          <pc:sldMk cId="3200642844" sldId="279"/>
        </pc:sldMkLst>
        <pc:spChg chg="mod">
          <ac:chgData name="BYRNE, Mandy" userId="6be0712a-e9f9-4aff-a704-224fe206fc87" providerId="ADAL" clId="{6A0215D6-7E69-4A99-8410-49A3C1DCCC68}" dt="2024-03-18T08:05:27.757" v="21" actId="255"/>
          <ac:spMkLst>
            <pc:docMk/>
            <pc:sldMk cId="3200642844" sldId="279"/>
            <ac:spMk id="2" creationId="{C063F733-5AD7-B12A-E14C-DEC3DCE2295A}"/>
          </ac:spMkLst>
        </pc:spChg>
        <pc:picChg chg="add del mod">
          <ac:chgData name="BYRNE, Mandy" userId="6be0712a-e9f9-4aff-a704-224fe206fc87" providerId="ADAL" clId="{6A0215D6-7E69-4A99-8410-49A3C1DCCC68}" dt="2024-03-18T08:04:28.132" v="19" actId="478"/>
          <ac:picMkLst>
            <pc:docMk/>
            <pc:sldMk cId="3200642844" sldId="279"/>
            <ac:picMk id="4" creationId="{B991C0D0-5B08-396A-31D2-34B1CA60A6DB}"/>
          </ac:picMkLst>
        </pc:picChg>
        <pc:picChg chg="add">
          <ac:chgData name="BYRNE, Mandy" userId="6be0712a-e9f9-4aff-a704-224fe206fc87" providerId="ADAL" clId="{6A0215D6-7E69-4A99-8410-49A3C1DCCC68}" dt="2024-03-18T08:04:36.750" v="20" actId="22"/>
          <ac:picMkLst>
            <pc:docMk/>
            <pc:sldMk cId="3200642844" sldId="279"/>
            <ac:picMk id="6" creationId="{BC15844E-EFC3-EF3C-1358-22C9C9E014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08.312" v="154" actId="22"/>
        <pc:sldMkLst>
          <pc:docMk/>
          <pc:sldMk cId="1784326672" sldId="280"/>
        </pc:sldMkLst>
        <pc:spChg chg="mod">
          <ac:chgData name="BYRNE, Mandy" userId="6be0712a-e9f9-4aff-a704-224fe206fc87" providerId="ADAL" clId="{6A0215D6-7E69-4A99-8410-49A3C1DCCC68}" dt="2024-03-18T08:24:37.362" v="153" actId="6549"/>
          <ac:spMkLst>
            <pc:docMk/>
            <pc:sldMk cId="1784326672" sldId="28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08.312" v="154" actId="22"/>
          <ac:picMkLst>
            <pc:docMk/>
            <pc:sldMk cId="1784326672" sldId="280"/>
            <ac:picMk id="4" creationId="{B32F4307-F0AE-57EC-FA42-3548AEC30CC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33.087" v="158" actId="22"/>
        <pc:sldMkLst>
          <pc:docMk/>
          <pc:sldMk cId="2314568933" sldId="281"/>
        </pc:sldMkLst>
        <pc:spChg chg="mod">
          <ac:chgData name="BYRNE, Mandy" userId="6be0712a-e9f9-4aff-a704-224fe206fc87" providerId="ADAL" clId="{6A0215D6-7E69-4A99-8410-49A3C1DCCC68}" dt="2024-03-18T08:25:21.224" v="157" actId="6549"/>
          <ac:spMkLst>
            <pc:docMk/>
            <pc:sldMk cId="2314568933" sldId="28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33.087" v="158" actId="22"/>
          <ac:picMkLst>
            <pc:docMk/>
            <pc:sldMk cId="2314568933" sldId="281"/>
            <ac:picMk id="4" creationId="{F62B9E52-733A-D244-44F9-C2F40D081476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6:44.128" v="164" actId="22"/>
        <pc:sldMkLst>
          <pc:docMk/>
          <pc:sldMk cId="795077544" sldId="282"/>
        </pc:sldMkLst>
        <pc:spChg chg="mod">
          <ac:chgData name="BYRNE, Mandy" userId="6be0712a-e9f9-4aff-a704-224fe206fc87" providerId="ADAL" clId="{6A0215D6-7E69-4A99-8410-49A3C1DCCC68}" dt="2024-03-18T08:26:00.403" v="163" actId="14100"/>
          <ac:spMkLst>
            <pc:docMk/>
            <pc:sldMk cId="795077544" sldId="28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6:44.128" v="164" actId="22"/>
          <ac:picMkLst>
            <pc:docMk/>
            <pc:sldMk cId="795077544" sldId="282"/>
            <ac:picMk id="4" creationId="{860328E1-84D7-5AFC-91C5-CFBED39E567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7:28.356" v="170" actId="22"/>
        <pc:sldMkLst>
          <pc:docMk/>
          <pc:sldMk cId="2323016697" sldId="283"/>
        </pc:sldMkLst>
        <pc:spChg chg="mod">
          <ac:chgData name="BYRNE, Mandy" userId="6be0712a-e9f9-4aff-a704-224fe206fc87" providerId="ADAL" clId="{6A0215D6-7E69-4A99-8410-49A3C1DCCC68}" dt="2024-03-18T08:27:12.610" v="169" actId="14100"/>
          <ac:spMkLst>
            <pc:docMk/>
            <pc:sldMk cId="2323016697" sldId="28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7:28.356" v="170" actId="22"/>
          <ac:picMkLst>
            <pc:docMk/>
            <pc:sldMk cId="2323016697" sldId="283"/>
            <ac:picMk id="4" creationId="{23D979F0-F678-E8E2-5267-323692D0BC7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8:52.047" v="176" actId="22"/>
        <pc:sldMkLst>
          <pc:docMk/>
          <pc:sldMk cId="594796242" sldId="284"/>
        </pc:sldMkLst>
        <pc:spChg chg="mod">
          <ac:chgData name="BYRNE, Mandy" userId="6be0712a-e9f9-4aff-a704-224fe206fc87" providerId="ADAL" clId="{6A0215D6-7E69-4A99-8410-49A3C1DCCC68}" dt="2024-03-18T08:27:48.883" v="175" actId="14100"/>
          <ac:spMkLst>
            <pc:docMk/>
            <pc:sldMk cId="594796242" sldId="28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8:52.047" v="176" actId="22"/>
          <ac:picMkLst>
            <pc:docMk/>
            <pc:sldMk cId="594796242" sldId="284"/>
            <ac:picMk id="4" creationId="{51D608DF-DB6D-8FD0-0EE1-B4DB30227FD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1:52.290" v="181" actId="22"/>
        <pc:sldMkLst>
          <pc:docMk/>
          <pc:sldMk cId="2460410217" sldId="285"/>
        </pc:sldMkLst>
        <pc:spChg chg="mod">
          <ac:chgData name="BYRNE, Mandy" userId="6be0712a-e9f9-4aff-a704-224fe206fc87" providerId="ADAL" clId="{6A0215D6-7E69-4A99-8410-49A3C1DCCC68}" dt="2024-03-18T08:29:12.385" v="180" actId="14100"/>
          <ac:spMkLst>
            <pc:docMk/>
            <pc:sldMk cId="2460410217" sldId="28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1:52.290" v="181" actId="22"/>
          <ac:picMkLst>
            <pc:docMk/>
            <pc:sldMk cId="2460410217" sldId="285"/>
            <ac:picMk id="4" creationId="{6738E46C-D304-B6B7-5743-BA903594D044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32:58.788" v="185"/>
        <pc:sldMkLst>
          <pc:docMk/>
          <pc:sldMk cId="516229526" sldId="286"/>
        </pc:sldMkLst>
        <pc:spChg chg="mod">
          <ac:chgData name="BYRNE, Mandy" userId="6be0712a-e9f9-4aff-a704-224fe206fc87" providerId="ADAL" clId="{6A0215D6-7E69-4A99-8410-49A3C1DCCC68}" dt="2024-03-18T08:32:14.120" v="184" actId="6549"/>
          <ac:spMkLst>
            <pc:docMk/>
            <pc:sldMk cId="516229526" sldId="28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2:58.788" v="185"/>
          <ac:picMkLst>
            <pc:docMk/>
            <pc:sldMk cId="516229526" sldId="286"/>
            <ac:picMk id="1026" creationId="{C6911012-8238-101A-9FCF-6A83E5F6D319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3:52.780" v="190" actId="22"/>
        <pc:sldMkLst>
          <pc:docMk/>
          <pc:sldMk cId="135507122" sldId="287"/>
        </pc:sldMkLst>
        <pc:spChg chg="mod">
          <ac:chgData name="BYRNE, Mandy" userId="6be0712a-e9f9-4aff-a704-224fe206fc87" providerId="ADAL" clId="{6A0215D6-7E69-4A99-8410-49A3C1DCCC68}" dt="2024-03-18T08:33:43.059" v="189" actId="14100"/>
          <ac:spMkLst>
            <pc:docMk/>
            <pc:sldMk cId="135507122" sldId="28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3:52.780" v="190" actId="22"/>
          <ac:picMkLst>
            <pc:docMk/>
            <pc:sldMk cId="135507122" sldId="287"/>
            <ac:picMk id="4" creationId="{3B1B9C19-8592-FF89-AD53-10F2B28BE88C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4:34.975" v="195" actId="14100"/>
        <pc:sldMkLst>
          <pc:docMk/>
          <pc:sldMk cId="4209297234" sldId="288"/>
        </pc:sldMkLst>
        <pc:spChg chg="mod">
          <ac:chgData name="BYRNE, Mandy" userId="6be0712a-e9f9-4aff-a704-224fe206fc87" providerId="ADAL" clId="{6A0215D6-7E69-4A99-8410-49A3C1DCCC68}" dt="2024-03-18T08:34:34.975" v="195" actId="14100"/>
          <ac:spMkLst>
            <pc:docMk/>
            <pc:sldMk cId="4209297234" sldId="28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4:30.260" v="194" actId="22"/>
          <ac:picMkLst>
            <pc:docMk/>
            <pc:sldMk cId="4209297234" sldId="288"/>
            <ac:picMk id="4" creationId="{FE6A212F-8228-47BF-45BA-A15A4CC2909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5:24.810" v="199"/>
        <pc:sldMkLst>
          <pc:docMk/>
          <pc:sldMk cId="2401391646" sldId="289"/>
        </pc:sldMkLst>
        <pc:spChg chg="mod">
          <ac:chgData name="BYRNE, Mandy" userId="6be0712a-e9f9-4aff-a704-224fe206fc87" providerId="ADAL" clId="{6A0215D6-7E69-4A99-8410-49A3C1DCCC68}" dt="2024-03-18T08:34:50.304" v="198" actId="6549"/>
          <ac:spMkLst>
            <pc:docMk/>
            <pc:sldMk cId="2401391646" sldId="289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5:24.810" v="199"/>
          <ac:picMkLst>
            <pc:docMk/>
            <pc:sldMk cId="2401391646" sldId="289"/>
            <ac:picMk id="2050" creationId="{AD89AB57-19FF-8E1C-0CA0-219347C1FC02}"/>
          </ac:picMkLst>
        </pc:picChg>
      </pc:sldChg>
      <pc:sldChg chg="addSp modSp new mod modNotesTx">
        <pc:chgData name="BYRNE, Mandy" userId="6be0712a-e9f9-4aff-a704-224fe206fc87" providerId="ADAL" clId="{6A0215D6-7E69-4A99-8410-49A3C1DCCC68}" dt="2024-03-18T08:36:01.609" v="206"/>
        <pc:sldMkLst>
          <pc:docMk/>
          <pc:sldMk cId="2740447114" sldId="290"/>
        </pc:sldMkLst>
        <pc:spChg chg="mod">
          <ac:chgData name="BYRNE, Mandy" userId="6be0712a-e9f9-4aff-a704-224fe206fc87" providerId="ADAL" clId="{6A0215D6-7E69-4A99-8410-49A3C1DCCC68}" dt="2024-03-18T08:35:50.872" v="205" actId="1076"/>
          <ac:spMkLst>
            <pc:docMk/>
            <pc:sldMk cId="2740447114" sldId="290"/>
            <ac:spMk id="2" creationId="{F51D1A6A-AC34-2AE0-A64B-BF20A148F95D}"/>
          </ac:spMkLst>
        </pc:spChg>
        <pc:picChg chg="add">
          <ac:chgData name="BYRNE, Mandy" userId="6be0712a-e9f9-4aff-a704-224fe206fc87" providerId="ADAL" clId="{6A0215D6-7E69-4A99-8410-49A3C1DCCC68}" dt="2024-03-18T08:36:01.609" v="206"/>
          <ac:picMkLst>
            <pc:docMk/>
            <pc:sldMk cId="2740447114" sldId="290"/>
            <ac:picMk id="3074" creationId="{FA2B9297-78E9-77C8-EA2A-63A5366D1BCD}"/>
          </ac:picMkLst>
        </pc:picChg>
      </pc:sldChg>
      <pc:sldMasterChg chg="modSp modSldLayout">
        <pc:chgData name="BYRNE, Mandy" userId="6be0712a-e9f9-4aff-a704-224fe206fc87" providerId="ADAL" clId="{6A0215D6-7E69-4A99-8410-49A3C1DCCC68}" dt="2024-03-18T08:04:17.867" v="18"/>
        <pc:sldMasterMkLst>
          <pc:docMk/>
          <pc:sldMasterMk cId="2460954070" sldId="2147483660"/>
        </pc:sldMasterMkLst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424485395" sldId="2147483672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424485395" sldId="2147483672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631527051" sldId="2147483673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6" creationId="{268B3DD3-DF05-1E0A-7B2F-B7493B131F70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631527051" sldId="2147483673"/>
              <ac:picMk id="7" creationId="{19C24F2B-9DF6-550A-E4CA-61016131E7F0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867874954" sldId="2147483676"/>
              <pc:sldLayoutMk cId="2686825527" sldId="2147483674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1011380039" sldId="2147483675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1011380039" sldId="2147483675"/>
              <ac:picMk id="2" creationId="{9B4D8864-A3B9-B3FC-5EF2-78FD64AE3AAA}"/>
            </ac:picMkLst>
          </pc:picChg>
        </pc:sldLayoutChg>
      </pc:sldMasterChg>
      <pc:sldMasterChg chg="delSldLayout modSldLayout">
        <pc:chgData name="BYRNE, Mandy" userId="6be0712a-e9f9-4aff-a704-224fe206fc87" providerId="ADAL" clId="{6A0215D6-7E69-4A99-8410-49A3C1DCCC68}" dt="2024-03-18T08:13:10.830" v="38" actId="2696"/>
        <pc:sldMasterMkLst>
          <pc:docMk/>
          <pc:sldMasterMk cId="867874954" sldId="2147483676"/>
        </pc:sldMasterMkLst>
        <pc:sldLayoutChg chg="modSp del">
          <pc:chgData name="BYRNE, Mandy" userId="6be0712a-e9f9-4aff-a704-224fe206fc87" providerId="ADAL" clId="{6A0215D6-7E69-4A99-8410-49A3C1DCCC68}" dt="2024-03-18T08:08:30.216" v="36" actId="2696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6:16.709" v="30" actId="255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</pc:sldLayoutChg>
        <pc:sldLayoutChg chg="del">
          <pc:chgData name="BYRNE, Mandy" userId="6be0712a-e9f9-4aff-a704-224fe206fc87" providerId="ADAL" clId="{6A0215D6-7E69-4A99-8410-49A3C1DCCC68}" dt="2024-03-18T08:07:30.391" v="35" actId="2696"/>
          <pc:sldLayoutMkLst>
            <pc:docMk/>
            <pc:sldMasterMk cId="867874954" sldId="2147483676"/>
            <pc:sldLayoutMk cId="3998357802" sldId="2147483677"/>
          </pc:sldLayoutMkLst>
        </pc:sldLayoutChg>
        <pc:sldLayoutChg chg="del">
          <pc:chgData name="BYRNE, Mandy" userId="6be0712a-e9f9-4aff-a704-224fe206fc87" providerId="ADAL" clId="{6A0215D6-7E69-4A99-8410-49A3C1DCCC68}" dt="2024-03-18T08:07:28.776" v="34" actId="2696"/>
          <pc:sldLayoutMkLst>
            <pc:docMk/>
            <pc:sldMasterMk cId="867874954" sldId="2147483676"/>
            <pc:sldLayoutMk cId="2583410789" sldId="2147483678"/>
          </pc:sldLayoutMkLst>
        </pc:sldLayoutChg>
        <pc:sldLayoutChg chg="del">
          <pc:chgData name="BYRNE, Mandy" userId="6be0712a-e9f9-4aff-a704-224fe206fc87" providerId="ADAL" clId="{6A0215D6-7E69-4A99-8410-49A3C1DCCC68}" dt="2024-03-18T08:07:26.952" v="33" actId="2696"/>
          <pc:sldLayoutMkLst>
            <pc:docMk/>
            <pc:sldMasterMk cId="867874954" sldId="2147483676"/>
            <pc:sldLayoutMk cId="2300813715" sldId="2147483679"/>
          </pc:sldLayoutMkLst>
        </pc:sldLayoutChg>
        <pc:sldLayoutChg chg="del">
          <pc:chgData name="BYRNE, Mandy" userId="6be0712a-e9f9-4aff-a704-224fe206fc87" providerId="ADAL" clId="{6A0215D6-7E69-4A99-8410-49A3C1DCCC68}" dt="2024-03-18T08:05:41.872" v="22" actId="2696"/>
          <pc:sldLayoutMkLst>
            <pc:docMk/>
            <pc:sldMasterMk cId="867874954" sldId="2147483676"/>
            <pc:sldLayoutMk cId="1876606863" sldId="2147483680"/>
          </pc:sldLayoutMkLst>
        </pc:sldLayoutChg>
        <pc:sldLayoutChg chg="del">
          <pc:chgData name="BYRNE, Mandy" userId="6be0712a-e9f9-4aff-a704-224fe206fc87" providerId="ADAL" clId="{6A0215D6-7E69-4A99-8410-49A3C1DCCC68}" dt="2024-03-18T08:05:43.393" v="23" actId="2696"/>
          <pc:sldLayoutMkLst>
            <pc:docMk/>
            <pc:sldMasterMk cId="867874954" sldId="2147483676"/>
            <pc:sldLayoutMk cId="2763374638" sldId="2147483681"/>
          </pc:sldLayoutMkLst>
        </pc:sldLayoutChg>
        <pc:sldLayoutChg chg="del">
          <pc:chgData name="BYRNE, Mandy" userId="6be0712a-e9f9-4aff-a704-224fe206fc87" providerId="ADAL" clId="{6A0215D6-7E69-4A99-8410-49A3C1DCCC68}" dt="2024-03-18T08:13:10.830" v="38" actId="2696"/>
          <pc:sldLayoutMkLst>
            <pc:docMk/>
            <pc:sldMasterMk cId="867874954" sldId="2147483676"/>
            <pc:sldLayoutMk cId="1408619836" sldId="2147483682"/>
          </pc:sldLayoutMkLst>
        </pc:sldLayoutChg>
        <pc:sldLayoutChg chg="del">
          <pc:chgData name="BYRNE, Mandy" userId="6be0712a-e9f9-4aff-a704-224fe206fc87" providerId="ADAL" clId="{6A0215D6-7E69-4A99-8410-49A3C1DCCC68}" dt="2024-03-18T08:05:49.950" v="24" actId="2696"/>
          <pc:sldLayoutMkLst>
            <pc:docMk/>
            <pc:sldMasterMk cId="867874954" sldId="2147483676"/>
            <pc:sldLayoutMk cId="3302852304" sldId="2147483683"/>
          </pc:sldLayoutMkLst>
        </pc:sldLayoutChg>
        <pc:sldLayoutChg chg="del">
          <pc:chgData name="BYRNE, Mandy" userId="6be0712a-e9f9-4aff-a704-224fe206fc87" providerId="ADAL" clId="{6A0215D6-7E69-4A99-8410-49A3C1DCCC68}" dt="2024-03-18T08:05:50.727" v="25" actId="2696"/>
          <pc:sldLayoutMkLst>
            <pc:docMk/>
            <pc:sldMasterMk cId="867874954" sldId="2147483676"/>
            <pc:sldLayoutMk cId="353280641" sldId="2147483684"/>
          </pc:sldLayoutMkLst>
        </pc:sldLayoutChg>
        <pc:sldLayoutChg chg="del">
          <pc:chgData name="BYRNE, Mandy" userId="6be0712a-e9f9-4aff-a704-224fe206fc87" providerId="ADAL" clId="{6A0215D6-7E69-4A99-8410-49A3C1DCCC68}" dt="2024-03-18T08:05:51.343" v="26" actId="2696"/>
          <pc:sldLayoutMkLst>
            <pc:docMk/>
            <pc:sldMasterMk cId="867874954" sldId="2147483676"/>
            <pc:sldLayoutMk cId="709326631" sldId="2147483685"/>
          </pc:sldLayoutMkLst>
        </pc:sldLayoutChg>
        <pc:sldLayoutChg chg="del">
          <pc:chgData name="BYRNE, Mandy" userId="6be0712a-e9f9-4aff-a704-224fe206fc87" providerId="ADAL" clId="{6A0215D6-7E69-4A99-8410-49A3C1DCCC68}" dt="2024-03-18T08:05:52.262" v="27" actId="2696"/>
          <pc:sldLayoutMkLst>
            <pc:docMk/>
            <pc:sldMasterMk cId="867874954" sldId="2147483676"/>
            <pc:sldLayoutMk cId="3254079482" sldId="2147483686"/>
          </pc:sldLayoutMkLst>
        </pc:sldLayoutChg>
        <pc:sldLayoutChg chg="del">
          <pc:chgData name="BYRNE, Mandy" userId="6be0712a-e9f9-4aff-a704-224fe206fc87" providerId="ADAL" clId="{6A0215D6-7E69-4A99-8410-49A3C1DCCC68}" dt="2024-03-18T08:05:53.071" v="28" actId="2696"/>
          <pc:sldLayoutMkLst>
            <pc:docMk/>
            <pc:sldMasterMk cId="867874954" sldId="2147483676"/>
            <pc:sldLayoutMk cId="2055802384" sldId="2147483687"/>
          </pc:sldLayoutMkLst>
        </pc:sldLayoutChg>
        <pc:sldLayoutChg chg="modSp">
          <pc:chgData name="BYRNE, Mandy" userId="6be0712a-e9f9-4aff-a704-224fe206fc87" providerId="ADAL" clId="{6A0215D6-7E69-4A99-8410-49A3C1DCCC68}" dt="2024-03-18T08:07:20.737" v="32" actId="255"/>
          <pc:sldLayoutMkLst>
            <pc:docMk/>
            <pc:sldMasterMk cId="867874954" sldId="2147483676"/>
            <pc:sldLayoutMk cId="3532559624" sldId="2147483688"/>
          </pc:sldLayoutMkLst>
          <pc:spChg chg="mod">
            <ac:chgData name="BYRNE, Mandy" userId="6be0712a-e9f9-4aff-a704-224fe206fc87" providerId="ADAL" clId="{6A0215D6-7E69-4A99-8410-49A3C1DCCC68}" dt="2024-03-18T08:07:20.737" v="32" actId="255"/>
            <ac:spMkLst>
              <pc:docMk/>
              <pc:sldMasterMk cId="867874954" sldId="2147483676"/>
              <pc:sldLayoutMk cId="3532559624" sldId="2147483688"/>
              <ac:spMk id="9" creationId="{48F662C9-81D1-9750-9D8F-AEBBEC9D9062}"/>
            </ac:spMkLst>
          </pc:spChg>
        </pc:sldLayoutChg>
        <pc:sldLayoutChg chg="modSp">
          <pc:chgData name="BYRNE, Mandy" userId="6be0712a-e9f9-4aff-a704-224fe206fc87" providerId="ADAL" clId="{6A0215D6-7E69-4A99-8410-49A3C1DCCC68}" dt="2024-03-18T08:06:05.117" v="29" actId="255"/>
          <pc:sldLayoutMkLst>
            <pc:docMk/>
            <pc:sldMasterMk cId="867874954" sldId="2147483676"/>
            <pc:sldLayoutMk cId="1864591925" sldId="2147483689"/>
          </pc:sldLayoutMkLst>
          <pc:spChg chg="mod">
            <ac:chgData name="BYRNE, Mandy" userId="6be0712a-e9f9-4aff-a704-224fe206fc87" providerId="ADAL" clId="{6A0215D6-7E69-4A99-8410-49A3C1DCCC68}" dt="2024-03-18T08:06:05.117" v="29" actId="255"/>
            <ac:spMkLst>
              <pc:docMk/>
              <pc:sldMasterMk cId="867874954" sldId="2147483676"/>
              <pc:sldLayoutMk cId="1864591925" sldId="2147483689"/>
              <ac:spMk id="9" creationId="{48F662C9-81D1-9750-9D8F-AEBBEC9D9062}"/>
            </ac:spMkLst>
          </pc:spChg>
        </pc:sldLayoutChg>
      </pc:sldMasterChg>
    </pc:docChg>
  </pc:docChgLst>
  <pc:docChgLst>
    <pc:chgData name="BYRNE, Mandy" userId="6be0712a-e9f9-4aff-a704-224fe206fc87" providerId="ADAL" clId="{07FD4994-768D-4454-86E5-4EC2774610C8}"/>
    <pc:docChg chg="undo custSel addSld delSld modSld">
      <pc:chgData name="BYRNE, Mandy" userId="6be0712a-e9f9-4aff-a704-224fe206fc87" providerId="ADAL" clId="{07FD4994-768D-4454-86E5-4EC2774610C8}" dt="2024-03-18T09:01:10.859" v="128" actId="47"/>
      <pc:docMkLst>
        <pc:docMk/>
      </pc:docMkLst>
      <pc:sldChg chg="modSp mod">
        <pc:chgData name="BYRNE, Mandy" userId="6be0712a-e9f9-4aff-a704-224fe206fc87" providerId="ADAL" clId="{07FD4994-768D-4454-86E5-4EC2774610C8}" dt="2024-03-18T08:40:35.039" v="9" actId="20577"/>
        <pc:sldMkLst>
          <pc:docMk/>
          <pc:sldMk cId="1600129690" sldId="269"/>
        </pc:sldMkLst>
        <pc:spChg chg="mod">
          <ac:chgData name="BYRNE, Mandy" userId="6be0712a-e9f9-4aff-a704-224fe206fc87" providerId="ADAL" clId="{07FD4994-768D-4454-86E5-4EC2774610C8}" dt="2024-03-18T08:40:35.039" v="9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delSp modSp mod modNotesTx">
        <pc:chgData name="BYRNE, Mandy" userId="6be0712a-e9f9-4aff-a704-224fe206fc87" providerId="ADAL" clId="{07FD4994-768D-4454-86E5-4EC2774610C8}" dt="2024-03-18T08:43:03.725" v="35" actId="22"/>
        <pc:sldMkLst>
          <pc:docMk/>
          <pc:sldMk cId="3488892675" sldId="270"/>
        </pc:sldMkLst>
        <pc:spChg chg="mod">
          <ac:chgData name="BYRNE, Mandy" userId="6be0712a-e9f9-4aff-a704-224fe206fc87" providerId="ADAL" clId="{07FD4994-768D-4454-86E5-4EC2774610C8}" dt="2024-03-18T08:42:43.448" v="33" actId="6549"/>
          <ac:spMkLst>
            <pc:docMk/>
            <pc:sldMk cId="3488892675" sldId="270"/>
            <ac:spMk id="2" creationId="{C063F733-5AD7-B12A-E14C-DEC3DCE2295A}"/>
          </ac:spMkLst>
        </pc:spChg>
        <pc:picChg chg="del">
          <ac:chgData name="BYRNE, Mandy" userId="6be0712a-e9f9-4aff-a704-224fe206fc87" providerId="ADAL" clId="{07FD4994-768D-4454-86E5-4EC2774610C8}" dt="2024-03-18T08:40:43.188" v="11" actId="478"/>
          <ac:picMkLst>
            <pc:docMk/>
            <pc:sldMk cId="3488892675" sldId="270"/>
            <ac:picMk id="4" creationId="{3DA64DF5-FCDA-8C26-275E-C4A550D06718}"/>
          </ac:picMkLst>
        </pc:picChg>
        <pc:picChg chg="add">
          <ac:chgData name="BYRNE, Mandy" userId="6be0712a-e9f9-4aff-a704-224fe206fc87" providerId="ADAL" clId="{07FD4994-768D-4454-86E5-4EC2774610C8}" dt="2024-03-18T08:43:03.725" v="35" actId="22"/>
          <ac:picMkLst>
            <pc:docMk/>
            <pc:sldMk cId="3488892675" sldId="270"/>
            <ac:picMk id="5" creationId="{077E7D09-D6D5-D162-C46C-A382AFAA612B}"/>
          </ac:picMkLst>
        </pc:picChg>
      </pc:sldChg>
      <pc:sldChg chg="addSp delSp modSp mod modNotesTx">
        <pc:chgData name="BYRNE, Mandy" userId="6be0712a-e9f9-4aff-a704-224fe206fc87" providerId="ADAL" clId="{07FD4994-768D-4454-86E5-4EC2774610C8}" dt="2024-03-18T08:43:38.941" v="42" actId="22"/>
        <pc:sldMkLst>
          <pc:docMk/>
          <pc:sldMk cId="3873474262" sldId="271"/>
        </pc:sldMkLst>
        <pc:spChg chg="mod">
          <ac:chgData name="BYRNE, Mandy" userId="6be0712a-e9f9-4aff-a704-224fe206fc87" providerId="ADAL" clId="{07FD4994-768D-4454-86E5-4EC2774610C8}" dt="2024-03-18T08:43:27.381" v="41" actId="6549"/>
          <ac:spMkLst>
            <pc:docMk/>
            <pc:sldMk cId="3873474262" sldId="271"/>
            <ac:spMk id="2" creationId="{C063F733-5AD7-B12A-E14C-DEC3DCE2295A}"/>
          </ac:spMkLst>
        </pc:spChg>
        <pc:spChg chg="add del">
          <ac:chgData name="BYRNE, Mandy" userId="6be0712a-e9f9-4aff-a704-224fe206fc87" providerId="ADAL" clId="{07FD4994-768D-4454-86E5-4EC2774610C8}" dt="2024-03-18T08:43:17.922" v="37" actId="22"/>
          <ac:spMkLst>
            <pc:docMk/>
            <pc:sldMk cId="3873474262" sldId="271"/>
            <ac:spMk id="5" creationId="{4A16BBD9-83AB-6932-B7EC-4E88E42420DE}"/>
          </ac:spMkLst>
        </pc:spChg>
        <pc:picChg chg="del">
          <ac:chgData name="BYRNE, Mandy" userId="6be0712a-e9f9-4aff-a704-224fe206fc87" providerId="ADAL" clId="{07FD4994-768D-4454-86E5-4EC2774610C8}" dt="2024-03-18T08:40:46.108" v="12" actId="478"/>
          <ac:picMkLst>
            <pc:docMk/>
            <pc:sldMk cId="3873474262" sldId="271"/>
            <ac:picMk id="4" creationId="{6D89E233-791F-DD3A-CA7D-D10467CBD18B}"/>
          </ac:picMkLst>
        </pc:picChg>
        <pc:picChg chg="add">
          <ac:chgData name="BYRNE, Mandy" userId="6be0712a-e9f9-4aff-a704-224fe206fc87" providerId="ADAL" clId="{07FD4994-768D-4454-86E5-4EC2774610C8}" dt="2024-03-18T08:43:38.941" v="42" actId="22"/>
          <ac:picMkLst>
            <pc:docMk/>
            <pc:sldMk cId="3873474262" sldId="271"/>
            <ac:picMk id="7" creationId="{199D1F3A-3213-FF89-7DB9-B4435FFC8BCD}"/>
          </ac:picMkLst>
        </pc:picChg>
      </pc:sldChg>
      <pc:sldChg chg="addSp delSp modSp mod modNotesTx">
        <pc:chgData name="BYRNE, Mandy" userId="6be0712a-e9f9-4aff-a704-224fe206fc87" providerId="ADAL" clId="{07FD4994-768D-4454-86E5-4EC2774610C8}" dt="2024-03-18T08:44:01.126" v="46" actId="22"/>
        <pc:sldMkLst>
          <pc:docMk/>
          <pc:sldMk cId="23103373" sldId="272"/>
        </pc:sldMkLst>
        <pc:spChg chg="mod">
          <ac:chgData name="BYRNE, Mandy" userId="6be0712a-e9f9-4aff-a704-224fe206fc87" providerId="ADAL" clId="{07FD4994-768D-4454-86E5-4EC2774610C8}" dt="2024-03-18T08:43:50.949" v="45" actId="6549"/>
          <ac:spMkLst>
            <pc:docMk/>
            <pc:sldMk cId="23103373" sldId="272"/>
            <ac:spMk id="2" creationId="{C063F733-5AD7-B12A-E14C-DEC3DCE2295A}"/>
          </ac:spMkLst>
        </pc:spChg>
        <pc:picChg chg="del">
          <ac:chgData name="BYRNE, Mandy" userId="6be0712a-e9f9-4aff-a704-224fe206fc87" providerId="ADAL" clId="{07FD4994-768D-4454-86E5-4EC2774610C8}" dt="2024-03-18T08:40:48.148" v="13" actId="478"/>
          <ac:picMkLst>
            <pc:docMk/>
            <pc:sldMk cId="23103373" sldId="272"/>
            <ac:picMk id="4" creationId="{630AA52A-B0D5-F4AE-27B9-AF902AF2AE0D}"/>
          </ac:picMkLst>
        </pc:picChg>
        <pc:picChg chg="add">
          <ac:chgData name="BYRNE, Mandy" userId="6be0712a-e9f9-4aff-a704-224fe206fc87" providerId="ADAL" clId="{07FD4994-768D-4454-86E5-4EC2774610C8}" dt="2024-03-18T08:44:01.126" v="46" actId="22"/>
          <ac:picMkLst>
            <pc:docMk/>
            <pc:sldMk cId="23103373" sldId="272"/>
            <ac:picMk id="5" creationId="{6ADDCDA8-99B1-8A1B-422C-6747295ABDA1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326051103" sldId="273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3836775981" sldId="274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700148767" sldId="275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1934922015" sldId="276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3509668898" sldId="277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925592667" sldId="278"/>
        </pc:sldMkLst>
      </pc:sldChg>
      <pc:sldChg chg="addSp delSp modSp mod modNotesTx">
        <pc:chgData name="BYRNE, Mandy" userId="6be0712a-e9f9-4aff-a704-224fe206fc87" providerId="ADAL" clId="{07FD4994-768D-4454-86E5-4EC2774610C8}" dt="2024-03-18T08:42:34.603" v="31" actId="22"/>
        <pc:sldMkLst>
          <pc:docMk/>
          <pc:sldMk cId="3200642844" sldId="279"/>
        </pc:sldMkLst>
        <pc:spChg chg="mod">
          <ac:chgData name="BYRNE, Mandy" userId="6be0712a-e9f9-4aff-a704-224fe206fc87" providerId="ADAL" clId="{07FD4994-768D-4454-86E5-4EC2774610C8}" dt="2024-03-18T08:42:09.293" v="30" actId="6549"/>
          <ac:spMkLst>
            <pc:docMk/>
            <pc:sldMk cId="3200642844" sldId="279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2:34.603" v="31" actId="22"/>
          <ac:picMkLst>
            <pc:docMk/>
            <pc:sldMk cId="3200642844" sldId="279"/>
            <ac:picMk id="4" creationId="{91EEEFF5-CB09-3F5D-BAEF-42926823B2D0}"/>
          </ac:picMkLst>
        </pc:picChg>
        <pc:picChg chg="del">
          <ac:chgData name="BYRNE, Mandy" userId="6be0712a-e9f9-4aff-a704-224fe206fc87" providerId="ADAL" clId="{07FD4994-768D-4454-86E5-4EC2774610C8}" dt="2024-03-18T08:40:39.150" v="10" actId="478"/>
          <ac:picMkLst>
            <pc:docMk/>
            <pc:sldMk cId="3200642844" sldId="279"/>
            <ac:picMk id="6" creationId="{BC15844E-EFC3-EF3C-1358-22C9C9E01418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1784326672" sldId="280"/>
        </pc:sldMkLst>
      </pc:sldChg>
      <pc:sldChg chg="addSp modSp add mod modNotesTx">
        <pc:chgData name="BYRNE, Mandy" userId="6be0712a-e9f9-4aff-a704-224fe206fc87" providerId="ADAL" clId="{07FD4994-768D-4454-86E5-4EC2774610C8}" dt="2024-03-18T08:44:23.555" v="50" actId="22"/>
        <pc:sldMkLst>
          <pc:docMk/>
          <pc:sldMk cId="2178636630" sldId="280"/>
        </pc:sldMkLst>
        <pc:spChg chg="mod">
          <ac:chgData name="BYRNE, Mandy" userId="6be0712a-e9f9-4aff-a704-224fe206fc87" providerId="ADAL" clId="{07FD4994-768D-4454-86E5-4EC2774610C8}" dt="2024-03-18T08:44:12.437" v="49" actId="6549"/>
          <ac:spMkLst>
            <pc:docMk/>
            <pc:sldMk cId="2178636630" sldId="280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4:23.555" v="50" actId="22"/>
          <ac:picMkLst>
            <pc:docMk/>
            <pc:sldMk cId="2178636630" sldId="280"/>
            <ac:picMk id="4" creationId="{1576D236-952B-7646-72AF-7C3FA1155B58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314568933" sldId="281"/>
        </pc:sldMkLst>
      </pc:sldChg>
      <pc:sldChg chg="addSp modSp add mod modNotesTx">
        <pc:chgData name="BYRNE, Mandy" userId="6be0712a-e9f9-4aff-a704-224fe206fc87" providerId="ADAL" clId="{07FD4994-768D-4454-86E5-4EC2774610C8}" dt="2024-03-18T08:49:28.400" v="80" actId="22"/>
        <pc:sldMkLst>
          <pc:docMk/>
          <pc:sldMk cId="2649994058" sldId="281"/>
        </pc:sldMkLst>
        <pc:spChg chg="mod">
          <ac:chgData name="BYRNE, Mandy" userId="6be0712a-e9f9-4aff-a704-224fe206fc87" providerId="ADAL" clId="{07FD4994-768D-4454-86E5-4EC2774610C8}" dt="2024-03-18T08:44:45.164" v="55" actId="20577"/>
          <ac:spMkLst>
            <pc:docMk/>
            <pc:sldMk cId="2649994058" sldId="281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9:28.400" v="80" actId="22"/>
          <ac:picMkLst>
            <pc:docMk/>
            <pc:sldMk cId="2649994058" sldId="281"/>
            <ac:picMk id="4" creationId="{05BF5700-4A3F-33D2-2DC5-BCEA794B8CD5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49:43.233" v="81" actId="22"/>
        <pc:sldMkLst>
          <pc:docMk/>
          <pc:sldMk cId="652618315" sldId="282"/>
        </pc:sldMkLst>
        <pc:spChg chg="mod">
          <ac:chgData name="BYRNE, Mandy" userId="6be0712a-e9f9-4aff-a704-224fe206fc87" providerId="ADAL" clId="{07FD4994-768D-4454-86E5-4EC2774610C8}" dt="2024-03-18T08:45:38.595" v="63" actId="20577"/>
          <ac:spMkLst>
            <pc:docMk/>
            <pc:sldMk cId="652618315" sldId="282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9:43.233" v="81" actId="22"/>
          <ac:picMkLst>
            <pc:docMk/>
            <pc:sldMk cId="652618315" sldId="282"/>
            <ac:picMk id="4" creationId="{3B7EC2E3-8623-0F03-E0A9-A3DF677BEFDE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795077544" sldId="282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323016697" sldId="283"/>
        </pc:sldMkLst>
      </pc:sldChg>
      <pc:sldChg chg="addSp modSp add mod modNotesTx">
        <pc:chgData name="BYRNE, Mandy" userId="6be0712a-e9f9-4aff-a704-224fe206fc87" providerId="ADAL" clId="{07FD4994-768D-4454-86E5-4EC2774610C8}" dt="2024-03-18T08:49:59.729" v="82" actId="22"/>
        <pc:sldMkLst>
          <pc:docMk/>
          <pc:sldMk cId="3898930110" sldId="283"/>
        </pc:sldMkLst>
        <pc:spChg chg="mod">
          <ac:chgData name="BYRNE, Mandy" userId="6be0712a-e9f9-4aff-a704-224fe206fc87" providerId="ADAL" clId="{07FD4994-768D-4454-86E5-4EC2774610C8}" dt="2024-03-18T08:45:32.899" v="62" actId="6549"/>
          <ac:spMkLst>
            <pc:docMk/>
            <pc:sldMk cId="3898930110" sldId="283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9:59.729" v="82" actId="22"/>
          <ac:picMkLst>
            <pc:docMk/>
            <pc:sldMk cId="3898930110" sldId="283"/>
            <ac:picMk id="4" creationId="{5CFC656E-E43D-BBDE-1808-27B0EFD37BB8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594796242" sldId="284"/>
        </pc:sldMkLst>
      </pc:sldChg>
      <pc:sldChg chg="addSp modSp add mod modNotesTx">
        <pc:chgData name="BYRNE, Mandy" userId="6be0712a-e9f9-4aff-a704-224fe206fc87" providerId="ADAL" clId="{07FD4994-768D-4454-86E5-4EC2774610C8}" dt="2024-03-18T08:46:53.472" v="69" actId="22"/>
        <pc:sldMkLst>
          <pc:docMk/>
          <pc:sldMk cId="3089881801" sldId="284"/>
        </pc:sldMkLst>
        <pc:spChg chg="mod">
          <ac:chgData name="BYRNE, Mandy" userId="6be0712a-e9f9-4aff-a704-224fe206fc87" providerId="ADAL" clId="{07FD4994-768D-4454-86E5-4EC2774610C8}" dt="2024-03-18T08:46:33.547" v="68" actId="6549"/>
          <ac:spMkLst>
            <pc:docMk/>
            <pc:sldMk cId="3089881801" sldId="284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6:53.472" v="69" actId="22"/>
          <ac:picMkLst>
            <pc:docMk/>
            <pc:sldMk cId="3089881801" sldId="284"/>
            <ac:picMk id="4" creationId="{F034F5D5-611B-3E36-10DE-5B36331F3BF1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47:23.616" v="74" actId="22"/>
        <pc:sldMkLst>
          <pc:docMk/>
          <pc:sldMk cId="605194672" sldId="285"/>
        </pc:sldMkLst>
        <pc:spChg chg="mod">
          <ac:chgData name="BYRNE, Mandy" userId="6be0712a-e9f9-4aff-a704-224fe206fc87" providerId="ADAL" clId="{07FD4994-768D-4454-86E5-4EC2774610C8}" dt="2024-03-18T08:47:11.110" v="73" actId="6549"/>
          <ac:spMkLst>
            <pc:docMk/>
            <pc:sldMk cId="605194672" sldId="285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7:23.616" v="74" actId="22"/>
          <ac:picMkLst>
            <pc:docMk/>
            <pc:sldMk cId="605194672" sldId="285"/>
            <ac:picMk id="4" creationId="{0614AAC3-AE92-D4A4-34CE-5C9B9E6CB992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460410217" sldId="285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516229526" sldId="286"/>
        </pc:sldMkLst>
      </pc:sldChg>
      <pc:sldChg chg="addSp modSp add mod modNotesTx">
        <pc:chgData name="BYRNE, Mandy" userId="6be0712a-e9f9-4aff-a704-224fe206fc87" providerId="ADAL" clId="{07FD4994-768D-4454-86E5-4EC2774610C8}" dt="2024-03-18T08:47:50.758" v="79" actId="22"/>
        <pc:sldMkLst>
          <pc:docMk/>
          <pc:sldMk cId="3839963108" sldId="286"/>
        </pc:sldMkLst>
        <pc:spChg chg="mod">
          <ac:chgData name="BYRNE, Mandy" userId="6be0712a-e9f9-4aff-a704-224fe206fc87" providerId="ADAL" clId="{07FD4994-768D-4454-86E5-4EC2774610C8}" dt="2024-03-18T08:47:40.860" v="78" actId="6549"/>
          <ac:spMkLst>
            <pc:docMk/>
            <pc:sldMk cId="3839963108" sldId="286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7:50.758" v="79" actId="22"/>
          <ac:picMkLst>
            <pc:docMk/>
            <pc:sldMk cId="3839963108" sldId="286"/>
            <ac:picMk id="4" creationId="{43A24D1B-194D-BC99-CDC3-00C5458C1E61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135507122" sldId="287"/>
        </pc:sldMkLst>
      </pc:sldChg>
      <pc:sldChg chg="addSp modSp add mod modNotesTx">
        <pc:chgData name="BYRNE, Mandy" userId="6be0712a-e9f9-4aff-a704-224fe206fc87" providerId="ADAL" clId="{07FD4994-768D-4454-86E5-4EC2774610C8}" dt="2024-03-18T08:51:46.877" v="86" actId="22"/>
        <pc:sldMkLst>
          <pc:docMk/>
          <pc:sldMk cId="1123051709" sldId="287"/>
        </pc:sldMkLst>
        <pc:spChg chg="mod">
          <ac:chgData name="BYRNE, Mandy" userId="6be0712a-e9f9-4aff-a704-224fe206fc87" providerId="ADAL" clId="{07FD4994-768D-4454-86E5-4EC2774610C8}" dt="2024-03-18T08:50:45.666" v="85" actId="6549"/>
          <ac:spMkLst>
            <pc:docMk/>
            <pc:sldMk cId="1123051709" sldId="287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1:46.877" v="86" actId="22"/>
          <ac:picMkLst>
            <pc:docMk/>
            <pc:sldMk cId="1123051709" sldId="287"/>
            <ac:picMk id="4" creationId="{DFE51B74-CBDE-9706-9E23-6C40BFA4F998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2:17.859" v="90" actId="22"/>
        <pc:sldMkLst>
          <pc:docMk/>
          <pc:sldMk cId="1677395511" sldId="288"/>
        </pc:sldMkLst>
        <pc:spChg chg="mod">
          <ac:chgData name="BYRNE, Mandy" userId="6be0712a-e9f9-4aff-a704-224fe206fc87" providerId="ADAL" clId="{07FD4994-768D-4454-86E5-4EC2774610C8}" dt="2024-03-18T08:51:59.133" v="89" actId="6549"/>
          <ac:spMkLst>
            <pc:docMk/>
            <pc:sldMk cId="1677395511" sldId="288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2:17.859" v="90" actId="22"/>
          <ac:picMkLst>
            <pc:docMk/>
            <pc:sldMk cId="1677395511" sldId="288"/>
            <ac:picMk id="4" creationId="{48537E25-2572-4961-7CF8-13554C42F83A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4209297234" sldId="288"/>
        </pc:sldMkLst>
      </pc:sldChg>
      <pc:sldChg chg="addSp modSp add mod modNotesTx">
        <pc:chgData name="BYRNE, Mandy" userId="6be0712a-e9f9-4aff-a704-224fe206fc87" providerId="ADAL" clId="{07FD4994-768D-4454-86E5-4EC2774610C8}" dt="2024-03-18T08:54:09.561" v="95" actId="22"/>
        <pc:sldMkLst>
          <pc:docMk/>
          <pc:sldMk cId="684770415" sldId="289"/>
        </pc:sldMkLst>
        <pc:spChg chg="mod">
          <ac:chgData name="BYRNE, Mandy" userId="6be0712a-e9f9-4aff-a704-224fe206fc87" providerId="ADAL" clId="{07FD4994-768D-4454-86E5-4EC2774610C8}" dt="2024-03-18T08:52:39.757" v="94" actId="6549"/>
          <ac:spMkLst>
            <pc:docMk/>
            <pc:sldMk cId="684770415" sldId="289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4:09.561" v="95" actId="22"/>
          <ac:picMkLst>
            <pc:docMk/>
            <pc:sldMk cId="684770415" sldId="289"/>
            <ac:picMk id="4" creationId="{FD15F009-3074-98F4-49A7-C1219CC810CD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401391646" sldId="289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740447114" sldId="290"/>
        </pc:sldMkLst>
      </pc:sldChg>
      <pc:sldChg chg="addSp modSp add mod modNotesTx">
        <pc:chgData name="BYRNE, Mandy" userId="6be0712a-e9f9-4aff-a704-224fe206fc87" providerId="ADAL" clId="{07FD4994-768D-4454-86E5-4EC2774610C8}" dt="2024-03-18T08:54:59.877" v="99" actId="22"/>
        <pc:sldMkLst>
          <pc:docMk/>
          <pc:sldMk cId="4019965283" sldId="290"/>
        </pc:sldMkLst>
        <pc:spChg chg="mod">
          <ac:chgData name="BYRNE, Mandy" userId="6be0712a-e9f9-4aff-a704-224fe206fc87" providerId="ADAL" clId="{07FD4994-768D-4454-86E5-4EC2774610C8}" dt="2024-03-18T08:54:23.332" v="98" actId="6549"/>
          <ac:spMkLst>
            <pc:docMk/>
            <pc:sldMk cId="4019965283" sldId="290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4:59.877" v="99" actId="22"/>
          <ac:picMkLst>
            <pc:docMk/>
            <pc:sldMk cId="4019965283" sldId="290"/>
            <ac:picMk id="4" creationId="{D15D2912-CB6B-B1E0-A47C-8C715A4F1EB8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5:48.502" v="103" actId="22"/>
        <pc:sldMkLst>
          <pc:docMk/>
          <pc:sldMk cId="3156665609" sldId="291"/>
        </pc:sldMkLst>
        <pc:spChg chg="mod">
          <ac:chgData name="BYRNE, Mandy" userId="6be0712a-e9f9-4aff-a704-224fe206fc87" providerId="ADAL" clId="{07FD4994-768D-4454-86E5-4EC2774610C8}" dt="2024-03-18T08:55:32.377" v="102" actId="6549"/>
          <ac:spMkLst>
            <pc:docMk/>
            <pc:sldMk cId="3156665609" sldId="291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5:48.502" v="103" actId="22"/>
          <ac:picMkLst>
            <pc:docMk/>
            <pc:sldMk cId="3156665609" sldId="291"/>
            <ac:picMk id="4" creationId="{4CC09856-4FD1-FFBB-4D38-4F3AFDF99A39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6:19.188" v="107" actId="22"/>
        <pc:sldMkLst>
          <pc:docMk/>
          <pc:sldMk cId="1320452799" sldId="292"/>
        </pc:sldMkLst>
        <pc:spChg chg="mod">
          <ac:chgData name="BYRNE, Mandy" userId="6be0712a-e9f9-4aff-a704-224fe206fc87" providerId="ADAL" clId="{07FD4994-768D-4454-86E5-4EC2774610C8}" dt="2024-03-18T08:56:03.235" v="106" actId="6549"/>
          <ac:spMkLst>
            <pc:docMk/>
            <pc:sldMk cId="1320452799" sldId="292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6:19.188" v="107" actId="22"/>
          <ac:picMkLst>
            <pc:docMk/>
            <pc:sldMk cId="1320452799" sldId="292"/>
            <ac:picMk id="4" creationId="{E310F0F1-BEE2-ECBA-CC78-F68ABD7116D5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6:54.047" v="111" actId="22"/>
        <pc:sldMkLst>
          <pc:docMk/>
          <pc:sldMk cId="3820368670" sldId="293"/>
        </pc:sldMkLst>
        <pc:spChg chg="mod">
          <ac:chgData name="BYRNE, Mandy" userId="6be0712a-e9f9-4aff-a704-224fe206fc87" providerId="ADAL" clId="{07FD4994-768D-4454-86E5-4EC2774610C8}" dt="2024-03-18T08:56:35.204" v="110" actId="6549"/>
          <ac:spMkLst>
            <pc:docMk/>
            <pc:sldMk cId="3820368670" sldId="293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6:54.047" v="111" actId="22"/>
          <ac:picMkLst>
            <pc:docMk/>
            <pc:sldMk cId="3820368670" sldId="293"/>
            <ac:picMk id="4" creationId="{963BB175-8B43-F1B8-7238-C1318D315503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8:21.541" v="114" actId="22"/>
        <pc:sldMkLst>
          <pc:docMk/>
          <pc:sldMk cId="587381446" sldId="294"/>
        </pc:sldMkLst>
        <pc:spChg chg="mod">
          <ac:chgData name="BYRNE, Mandy" userId="6be0712a-e9f9-4aff-a704-224fe206fc87" providerId="ADAL" clId="{07FD4994-768D-4454-86E5-4EC2774610C8}" dt="2024-03-18T08:57:05.813" v="113"/>
          <ac:spMkLst>
            <pc:docMk/>
            <pc:sldMk cId="587381446" sldId="294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8:21.541" v="114" actId="22"/>
          <ac:picMkLst>
            <pc:docMk/>
            <pc:sldMk cId="587381446" sldId="294"/>
            <ac:picMk id="4" creationId="{ABA6EBBD-B18F-477B-CCDB-E363F2AF3175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9:14.361" v="118" actId="22"/>
        <pc:sldMkLst>
          <pc:docMk/>
          <pc:sldMk cId="3189460500" sldId="295"/>
        </pc:sldMkLst>
        <pc:spChg chg="mod">
          <ac:chgData name="BYRNE, Mandy" userId="6be0712a-e9f9-4aff-a704-224fe206fc87" providerId="ADAL" clId="{07FD4994-768D-4454-86E5-4EC2774610C8}" dt="2024-03-18T08:58:37.971" v="117" actId="6549"/>
          <ac:spMkLst>
            <pc:docMk/>
            <pc:sldMk cId="3189460500" sldId="295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9:14.361" v="118" actId="22"/>
          <ac:picMkLst>
            <pc:docMk/>
            <pc:sldMk cId="3189460500" sldId="295"/>
            <ac:picMk id="4" creationId="{90426F0C-E534-A699-9F7E-946ACDB0C49B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9:00:12.086" v="122" actId="22"/>
        <pc:sldMkLst>
          <pc:docMk/>
          <pc:sldMk cId="2037009113" sldId="296"/>
        </pc:sldMkLst>
        <pc:spChg chg="mod">
          <ac:chgData name="BYRNE, Mandy" userId="6be0712a-e9f9-4aff-a704-224fe206fc87" providerId="ADAL" clId="{07FD4994-768D-4454-86E5-4EC2774610C8}" dt="2024-03-18T08:59:35.018" v="121" actId="6549"/>
          <ac:spMkLst>
            <pc:docMk/>
            <pc:sldMk cId="2037009113" sldId="296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9:00:12.086" v="122" actId="22"/>
          <ac:picMkLst>
            <pc:docMk/>
            <pc:sldMk cId="2037009113" sldId="296"/>
            <ac:picMk id="4" creationId="{84C69FA0-3F33-B811-8458-1208ADC667BB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9:00:59.971" v="126" actId="22"/>
        <pc:sldMkLst>
          <pc:docMk/>
          <pc:sldMk cId="1491809896" sldId="297"/>
        </pc:sldMkLst>
        <pc:spChg chg="mod">
          <ac:chgData name="BYRNE, Mandy" userId="6be0712a-e9f9-4aff-a704-224fe206fc87" providerId="ADAL" clId="{07FD4994-768D-4454-86E5-4EC2774610C8}" dt="2024-03-18T09:00:23.610" v="125" actId="6549"/>
          <ac:spMkLst>
            <pc:docMk/>
            <pc:sldMk cId="1491809896" sldId="297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9:00:59.971" v="126" actId="22"/>
          <ac:picMkLst>
            <pc:docMk/>
            <pc:sldMk cId="1491809896" sldId="297"/>
            <ac:picMk id="4" creationId="{DA88ED8B-10AD-5B9B-165B-0E239F7A22F4}"/>
          </ac:picMkLst>
        </pc:picChg>
      </pc:sldChg>
      <pc:sldChg chg="add del">
        <pc:chgData name="BYRNE, Mandy" userId="6be0712a-e9f9-4aff-a704-224fe206fc87" providerId="ADAL" clId="{07FD4994-768D-4454-86E5-4EC2774610C8}" dt="2024-03-18T09:01:09.727" v="127" actId="47"/>
        <pc:sldMkLst>
          <pc:docMk/>
          <pc:sldMk cId="1004532315" sldId="298"/>
        </pc:sldMkLst>
      </pc:sldChg>
      <pc:sldChg chg="add del">
        <pc:chgData name="BYRNE, Mandy" userId="6be0712a-e9f9-4aff-a704-224fe206fc87" providerId="ADAL" clId="{07FD4994-768D-4454-86E5-4EC2774610C8}" dt="2024-03-18T09:01:10.859" v="128" actId="47"/>
        <pc:sldMkLst>
          <pc:docMk/>
          <pc:sldMk cId="315102015" sldId="299"/>
        </pc:sldMkLst>
      </pc:sldChg>
    </pc:docChg>
  </pc:docChgLst>
  <pc:docChgLst>
    <pc:chgData name="BYRNE, Mandy" userId="S::byrnaz@austin.org.au::6be0712a-e9f9-4aff-a704-224fe206fc87" providerId="AD" clId="Web-{048D3461-3872-067D-0074-4BF32A871F81}"/>
    <pc:docChg chg="modSld">
      <pc:chgData name="BYRNE, Mandy" userId="S::byrnaz@austin.org.au::6be0712a-e9f9-4aff-a704-224fe206fc87" providerId="AD" clId="Web-{048D3461-3872-067D-0074-4BF32A871F81}" dt="2024-03-19T05:04:33.876" v="1" actId="20577"/>
      <pc:docMkLst>
        <pc:docMk/>
      </pc:docMkLst>
      <pc:sldChg chg="modSp">
        <pc:chgData name="BYRNE, Mandy" userId="S::byrnaz@austin.org.au::6be0712a-e9f9-4aff-a704-224fe206fc87" providerId="AD" clId="Web-{048D3461-3872-067D-0074-4BF32A871F81}" dt="2024-03-19T05:04:33.876" v="1" actId="20577"/>
        <pc:sldMkLst>
          <pc:docMk/>
          <pc:sldMk cId="587381446" sldId="294"/>
        </pc:sldMkLst>
        <pc:spChg chg="mod">
          <ac:chgData name="BYRNE, Mandy" userId="S::byrnaz@austin.org.au::6be0712a-e9f9-4aff-a704-224fe206fc87" providerId="AD" clId="Web-{048D3461-3872-067D-0074-4BF32A871F81}" dt="2024-03-19T05:04:33.876" v="1" actId="20577"/>
          <ac:spMkLst>
            <pc:docMk/>
            <pc:sldMk cId="587381446" sldId="294"/>
            <ac:spMk id="2" creationId="{C063F733-5AD7-B12A-E14C-DEC3DCE2295A}"/>
          </ac:spMkLst>
        </pc:spChg>
      </pc:sldChg>
    </pc:docChg>
  </pc:docChgLst>
  <pc:docChgLst>
    <pc:chgData name="BYRNE, Mandy" userId="S::byrnaz@austin.org.au::6be0712a-e9f9-4aff-a704-224fe206fc87" providerId="AD" clId="Web-{B29890E3-ECF0-A2EA-CF37-B737E7FC4E33}"/>
    <pc:docChg chg="modSld">
      <pc:chgData name="BYRNE, Mandy" userId="S::byrnaz@austin.org.au::6be0712a-e9f9-4aff-a704-224fe206fc87" providerId="AD" clId="Web-{B29890E3-ECF0-A2EA-CF37-B737E7FC4E33}" dt="2022-09-19T05:56:26.731" v="0"/>
      <pc:docMkLst>
        <pc:docMk/>
      </pc:docMkLst>
      <pc:sldChg chg="modNotes">
        <pc:chgData name="BYRNE, Mandy" userId="S::byrnaz@austin.org.au::6be0712a-e9f9-4aff-a704-224fe206fc87" providerId="AD" clId="Web-{B29890E3-ECF0-A2EA-CF37-B737E7FC4E33}" dt="2022-09-19T05:56:26.731" v="0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8F85FC9D-402F-429D-8554-139079BEDA4C}"/>
    <pc:docChg chg="undo custSel addSld modSld sldOrd">
      <pc:chgData name="BYRNE, Mandy" userId="6be0712a-e9f9-4aff-a704-224fe206fc87" providerId="ADAL" clId="{8F85FC9D-402F-429D-8554-139079BEDA4C}" dt="2024-03-18T07:52:14.471" v="70" actId="22"/>
      <pc:docMkLst>
        <pc:docMk/>
      </pc:docMkLst>
      <pc:sldChg chg="addSp delSp modSp mod modClrScheme chgLayout modNotesTx">
        <pc:chgData name="BYRNE, Mandy" userId="6be0712a-e9f9-4aff-a704-224fe206fc87" providerId="ADAL" clId="{8F85FC9D-402F-429D-8554-139079BEDA4C}" dt="2024-03-18T07:41:25.987" v="30" actId="1076"/>
        <pc:sldMkLst>
          <pc:docMk/>
          <pc:sldMk cId="688416595" sldId="257"/>
        </pc:sldMkLst>
        <pc:spChg chg="add del">
          <ac:chgData name="BYRNE, Mandy" userId="6be0712a-e9f9-4aff-a704-224fe206fc87" providerId="ADAL" clId="{8F85FC9D-402F-429D-8554-139079BEDA4C}" dt="2024-03-18T07:40:56.419" v="24" actId="478"/>
          <ac:spMkLst>
            <pc:docMk/>
            <pc:sldMk cId="688416595" sldId="257"/>
            <ac:spMk id="4" creationId="{1D332714-0A65-E2FA-4FED-CACF8A72D94A}"/>
          </ac:spMkLst>
        </pc:spChg>
        <pc:spChg chg="add mod ord">
          <ac:chgData name="BYRNE, Mandy" userId="6be0712a-e9f9-4aff-a704-224fe206fc87" providerId="ADAL" clId="{8F85FC9D-402F-429D-8554-139079BEDA4C}" dt="2024-03-18T07:41:12.586" v="28" actId="6549"/>
          <ac:spMkLst>
            <pc:docMk/>
            <pc:sldMk cId="688416595" sldId="257"/>
            <ac:spMk id="5" creationId="{B0217C36-D084-C8C3-08CF-45D5B0802F6E}"/>
          </ac:spMkLst>
        </pc:spChg>
        <pc:graphicFrameChg chg="mod">
          <ac:chgData name="BYRNE, Mandy" userId="6be0712a-e9f9-4aff-a704-224fe206fc87" providerId="ADAL" clId="{8F85FC9D-402F-429D-8554-139079BEDA4C}" dt="2024-03-18T07:41:25.987" v="30" actId="1076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add mod ord modClrScheme chgLayout">
        <pc:chgData name="BYRNE, Mandy" userId="6be0712a-e9f9-4aff-a704-224fe206fc87" providerId="ADAL" clId="{8F85FC9D-402F-429D-8554-139079BEDA4C}" dt="2024-03-18T07:39:53.643" v="1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8F85FC9D-402F-429D-8554-139079BEDA4C}" dt="2024-03-18T07:39:53.643" v="1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 chgLayout">
        <pc:chgData name="BYRNE, Mandy" userId="6be0712a-e9f9-4aff-a704-224fe206fc87" providerId="ADAL" clId="{8F85FC9D-402F-429D-8554-139079BEDA4C}" dt="2024-03-18T07:40:45.360" v="23" actId="20577"/>
        <pc:sldMkLst>
          <pc:docMk/>
          <pc:sldMk cId="1600129690" sldId="269"/>
        </pc:sldMkLst>
        <pc:spChg chg="mod ord">
          <ac:chgData name="BYRNE, Mandy" userId="6be0712a-e9f9-4aff-a704-224fe206fc87" providerId="ADAL" clId="{8F85FC9D-402F-429D-8554-139079BEDA4C}" dt="2024-03-18T07:40:45.360" v="2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new mod modNotesTx">
        <pc:chgData name="BYRNE, Mandy" userId="6be0712a-e9f9-4aff-a704-224fe206fc87" providerId="ADAL" clId="{8F85FC9D-402F-429D-8554-139079BEDA4C}" dt="2024-03-18T07:49:05.235" v="68" actId="1076"/>
        <pc:sldMkLst>
          <pc:docMk/>
          <pc:sldMk cId="376440309" sldId="270"/>
        </pc:sldMkLst>
        <pc:spChg chg="mod">
          <ac:chgData name="BYRNE, Mandy" userId="6be0712a-e9f9-4aff-a704-224fe206fc87" providerId="ADAL" clId="{8F85FC9D-402F-429D-8554-139079BEDA4C}" dt="2024-03-18T07:43:20.589" v="46"/>
          <ac:spMkLst>
            <pc:docMk/>
            <pc:sldMk cId="376440309" sldId="270"/>
            <ac:spMk id="2" creationId="{28573D23-F5EF-2F94-921D-7D7EF2E2E2BA}"/>
          </ac:spMkLst>
        </pc:spChg>
        <pc:graphicFrameChg chg="add mod modGraphic">
          <ac:chgData name="BYRNE, Mandy" userId="6be0712a-e9f9-4aff-a704-224fe206fc87" providerId="ADAL" clId="{8F85FC9D-402F-429D-8554-139079BEDA4C}" dt="2024-03-18T07:49:05.235" v="68" actId="1076"/>
          <ac:graphicFrameMkLst>
            <pc:docMk/>
            <pc:sldMk cId="376440309" sldId="270"/>
            <ac:graphicFrameMk id="3" creationId="{B9E3CA8D-4F86-BC16-DB7D-998A5FED8DC2}"/>
          </ac:graphicFrameMkLst>
        </pc:graphicFrameChg>
      </pc:sldChg>
      <pc:sldChg chg="addSp delSp modSp new mod modNotesTx">
        <pc:chgData name="BYRNE, Mandy" userId="6be0712a-e9f9-4aff-a704-224fe206fc87" providerId="ADAL" clId="{8F85FC9D-402F-429D-8554-139079BEDA4C}" dt="2024-03-18T07:51:54.661" v="69" actId="22"/>
        <pc:sldMkLst>
          <pc:docMk/>
          <pc:sldMk cId="1807627049" sldId="271"/>
        </pc:sldMkLst>
        <pc:spChg chg="mod">
          <ac:chgData name="BYRNE, Mandy" userId="6be0712a-e9f9-4aff-a704-224fe206fc87" providerId="ADAL" clId="{8F85FC9D-402F-429D-8554-139079BEDA4C}" dt="2024-03-18T07:43:15.753" v="45"/>
          <ac:spMkLst>
            <pc:docMk/>
            <pc:sldMk cId="1807627049" sldId="271"/>
            <ac:spMk id="2" creationId="{FBCE285D-4C88-2790-30F7-BF66F2929013}"/>
          </ac:spMkLst>
        </pc:spChg>
        <pc:spChg chg="add del">
          <ac:chgData name="BYRNE, Mandy" userId="6be0712a-e9f9-4aff-a704-224fe206fc87" providerId="ADAL" clId="{8F85FC9D-402F-429D-8554-139079BEDA4C}" dt="2024-03-18T07:42:54.745" v="40" actId="22"/>
          <ac:spMkLst>
            <pc:docMk/>
            <pc:sldMk cId="1807627049" sldId="271"/>
            <ac:spMk id="4" creationId="{626F6066-535F-E878-FD4D-0015AB661D6B}"/>
          </ac:spMkLst>
        </pc:spChg>
        <pc:picChg chg="add">
          <ac:chgData name="BYRNE, Mandy" userId="6be0712a-e9f9-4aff-a704-224fe206fc87" providerId="ADAL" clId="{8F85FC9D-402F-429D-8554-139079BEDA4C}" dt="2024-03-18T07:51:54.661" v="69" actId="22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modSp new mod ord modNotesTx">
        <pc:chgData name="BYRNE, Mandy" userId="6be0712a-e9f9-4aff-a704-224fe206fc87" providerId="ADAL" clId="{8F85FC9D-402F-429D-8554-139079BEDA4C}" dt="2024-03-18T07:48:04.257" v="57" actId="1076"/>
        <pc:sldMkLst>
          <pc:docMk/>
          <pc:sldMk cId="3896280413" sldId="272"/>
        </pc:sldMkLst>
        <pc:spChg chg="mod">
          <ac:chgData name="BYRNE, Mandy" userId="6be0712a-e9f9-4aff-a704-224fe206fc87" providerId="ADAL" clId="{8F85FC9D-402F-429D-8554-139079BEDA4C}" dt="2024-03-18T07:43:41.690" v="49" actId="6549"/>
          <ac:spMkLst>
            <pc:docMk/>
            <pc:sldMk cId="3896280413" sldId="272"/>
            <ac:spMk id="2" creationId="{6BAD1A7F-1A90-9EFC-ADEE-F6044EAB54D8}"/>
          </ac:spMkLst>
        </pc:spChg>
        <pc:graphicFrameChg chg="add mod modGraphic">
          <ac:chgData name="BYRNE, Mandy" userId="6be0712a-e9f9-4aff-a704-224fe206fc87" providerId="ADAL" clId="{8F85FC9D-402F-429D-8554-139079BEDA4C}" dt="2024-03-18T07:48:04.257" v="57" actId="1076"/>
          <ac:graphicFrameMkLst>
            <pc:docMk/>
            <pc:sldMk cId="3896280413" sldId="272"/>
            <ac:graphicFrameMk id="3" creationId="{5D49F9C1-90C7-485F-0C91-F47FC6F719BC}"/>
          </ac:graphicFrameMkLst>
        </pc:graphicFrameChg>
      </pc:sldChg>
      <pc:sldChg chg="addSp modSp add mod modNotesTx">
        <pc:chgData name="BYRNE, Mandy" userId="6be0712a-e9f9-4aff-a704-224fe206fc87" providerId="ADAL" clId="{8F85FC9D-402F-429D-8554-139079BEDA4C}" dt="2024-03-18T07:52:14.471" v="70" actId="22"/>
        <pc:sldMkLst>
          <pc:docMk/>
          <pc:sldMk cId="928647821" sldId="273"/>
        </pc:sldMkLst>
        <pc:spChg chg="mod">
          <ac:chgData name="BYRNE, Mandy" userId="6be0712a-e9f9-4aff-a704-224fe206fc87" providerId="ADAL" clId="{8F85FC9D-402F-429D-8554-139079BEDA4C}" dt="2024-03-18T07:43:10.303" v="44" actId="6549"/>
          <ac:spMkLst>
            <pc:docMk/>
            <pc:sldMk cId="928647821" sldId="273"/>
            <ac:spMk id="2" creationId="{FBCE285D-4C88-2790-30F7-BF66F2929013}"/>
          </ac:spMkLst>
        </pc:spChg>
        <pc:picChg chg="add">
          <ac:chgData name="BYRNE, Mandy" userId="6be0712a-e9f9-4aff-a704-224fe206fc87" providerId="ADAL" clId="{8F85FC9D-402F-429D-8554-139079BEDA4C}" dt="2024-03-18T07:52:14.471" v="70" actId="22"/>
          <ac:picMkLst>
            <pc:docMk/>
            <pc:sldMk cId="928647821" sldId="273"/>
            <ac:picMk id="4" creationId="{66C0D9E8-0ECA-F543-9AE1-3D1D60848AEF}"/>
          </ac:picMkLst>
        </pc:picChg>
      </pc:sldChg>
      <pc:sldMasterChg chg="delSldLayout">
        <pc:chgData name="BYRNE, Mandy" userId="6be0712a-e9f9-4aff-a704-224fe206fc87" providerId="ADAL" clId="{8F85FC9D-402F-429D-8554-139079BEDA4C}" dt="2024-03-18T07:39:11.357" v="14" actId="2696"/>
        <pc:sldMasterMkLst>
          <pc:docMk/>
          <pc:sldMasterMk cId="2460954070" sldId="2147483660"/>
        </pc:sldMasterMkLst>
        <pc:sldLayoutChg chg="del">
          <pc:chgData name="BYRNE, Mandy" userId="6be0712a-e9f9-4aff-a704-224fe206fc87" providerId="ADAL" clId="{8F85FC9D-402F-429D-8554-139079BEDA4C}" dt="2024-03-18T07:38:53.726" v="9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YRNE, Mandy" userId="6be0712a-e9f9-4aff-a704-224fe206fc87" providerId="ADAL" clId="{8F85FC9D-402F-429D-8554-139079BEDA4C}" dt="2024-03-18T07:38:54.596" v="10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YRNE, Mandy" userId="6be0712a-e9f9-4aff-a704-224fe206fc87" providerId="ADAL" clId="{8F85FC9D-402F-429D-8554-139079BEDA4C}" dt="2024-03-18T07:38:55.354" v="11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YRNE, Mandy" userId="6be0712a-e9f9-4aff-a704-224fe206fc87" providerId="ADAL" clId="{8F85FC9D-402F-429D-8554-139079BEDA4C}" dt="2024-03-18T07:38:56.150" v="1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YRNE, Mandy" userId="6be0712a-e9f9-4aff-a704-224fe206fc87" providerId="ADAL" clId="{8F85FC9D-402F-429D-8554-139079BEDA4C}" dt="2024-03-18T07:38:57.054" v="13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YRNE, Mandy" userId="6be0712a-e9f9-4aff-a704-224fe206fc87" providerId="ADAL" clId="{8F85FC9D-402F-429D-8554-139079BEDA4C}" dt="2024-03-18T07:38:29.308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YRNE, Mandy" userId="6be0712a-e9f9-4aff-a704-224fe206fc87" providerId="ADAL" clId="{8F85FC9D-402F-429D-8554-139079BEDA4C}" dt="2024-03-18T07:38:30.240" v="3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YRNE, Mandy" userId="6be0712a-e9f9-4aff-a704-224fe206fc87" providerId="ADAL" clId="{8F85FC9D-402F-429D-8554-139079BEDA4C}" dt="2024-03-18T07:38:30.807" v="4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YRNE, Mandy" userId="6be0712a-e9f9-4aff-a704-224fe206fc87" providerId="ADAL" clId="{8F85FC9D-402F-429D-8554-139079BEDA4C}" dt="2024-03-18T07:38:31.401" v="5" actId="2696"/>
          <pc:sldLayoutMkLst>
            <pc:docMk/>
            <pc:sldMasterMk cId="2460954070" sldId="2147483660"/>
            <pc:sldLayoutMk cId="3479445657" sldId="2147483671"/>
          </pc:sldLayoutMkLst>
        </pc:sldLayoutChg>
        <pc:sldLayoutChg chg="del">
          <pc:chgData name="BYRNE, Mandy" userId="6be0712a-e9f9-4aff-a704-224fe206fc87" providerId="ADAL" clId="{8F85FC9D-402F-429D-8554-139079BEDA4C}" dt="2024-03-18T07:38:41.056" v="6" actId="2696"/>
          <pc:sldLayoutMkLst>
            <pc:docMk/>
            <pc:sldMasterMk cId="2460954070" sldId="2147483660"/>
            <pc:sldLayoutMk cId="1199327635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9:11.357" v="14" actId="2696"/>
          <pc:sldLayoutMkLst>
            <pc:docMk/>
            <pc:sldMasterMk cId="2460954070" sldId="2147483660"/>
            <pc:sldLayoutMk cId="3602108004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8:43.848" v="7" actId="2696"/>
          <pc:sldLayoutMkLst>
            <pc:docMk/>
            <pc:sldMasterMk cId="2460954070" sldId="2147483660"/>
            <pc:sldLayoutMk cId="3929685806" sldId="2147483674"/>
          </pc:sldLayoutMkLst>
        </pc:sldLayoutChg>
        <pc:sldLayoutChg chg="del">
          <pc:chgData name="BYRNE, Mandy" userId="6be0712a-e9f9-4aff-a704-224fe206fc87" providerId="ADAL" clId="{8F85FC9D-402F-429D-8554-139079BEDA4C}" dt="2024-03-18T07:38:44.879" v="8" actId="2696"/>
          <pc:sldLayoutMkLst>
            <pc:docMk/>
            <pc:sldMasterMk cId="2460954070" sldId="2147483660"/>
            <pc:sldLayoutMk cId="950742168" sldId="2147483675"/>
          </pc:sldLayoutMkLst>
        </pc:sldLayoutChg>
      </pc:sldMasterChg>
    </pc:docChg>
  </pc:docChgLst>
  <pc:docChgLst>
    <pc:chgData name="BYRNE, Mandy" userId="S::byrnaz@austin.org.au::6be0712a-e9f9-4aff-a704-224fe206fc87" providerId="AD" clId="Web-{E16EC549-7DEC-D374-7073-4DB4F7C7F21A}"/>
    <pc:docChg chg="delSld">
      <pc:chgData name="BYRNE, Mandy" userId="S::byrnaz@austin.org.au::6be0712a-e9f9-4aff-a704-224fe206fc87" providerId="AD" clId="Web-{E16EC549-7DEC-D374-7073-4DB4F7C7F21A}" dt="2023-11-17T03:06:59.991" v="1"/>
      <pc:docMkLst>
        <pc:docMk/>
      </pc:docMkLst>
      <pc:sldChg chg="del">
        <pc:chgData name="BYRNE, Mandy" userId="S::byrnaz@austin.org.au::6be0712a-e9f9-4aff-a704-224fe206fc87" providerId="AD" clId="Web-{E16EC549-7DEC-D374-7073-4DB4F7C7F21A}" dt="2023-11-17T03:06:57.913" v="0"/>
        <pc:sldMkLst>
          <pc:docMk/>
          <pc:sldMk cId="3935285120" sldId="258"/>
        </pc:sldMkLst>
      </pc:sldChg>
      <pc:sldChg chg="del">
        <pc:chgData name="BYRNE, Mandy" userId="S::byrnaz@austin.org.au::6be0712a-e9f9-4aff-a704-224fe206fc87" providerId="AD" clId="Web-{E16EC549-7DEC-D374-7073-4DB4F7C7F21A}" dt="2023-11-17T03:06:59.991" v="1"/>
        <pc:sldMkLst>
          <pc:docMk/>
          <pc:sldMk cId="57940407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A653-AB34-462A-ADB0-1B67A05E94A4}" type="datetimeFigureOut">
              <a:rPr lang="en-AU" smtClean="0"/>
              <a:t>18/03/2024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F61E-CBB3-44A9-844B-6E14342A3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5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64. Graft survival curve for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718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73. Paediatric graft (deceased and living donors) survival curve by era of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584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74. Adult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40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75. Whole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4203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76. Reduced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646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77. Split graft (deceased donor) survival curve by era of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542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78. Living donor (excluding domino)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6784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79. Graft survival curve by deceased donor age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483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80. Graft survival curve by donor type –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5282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81. Graft survival curve by donor cause of death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2329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82. Graft survival curve by organ shipping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379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65. Graft survival curve for all grafts by age group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2685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83. Graft survival curve by cold ischaemia time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85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84. Graft survival curve by blood group compatibility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102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85. Graft survival curve by recipient urgency at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6252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66. Graft survival curve for all grafts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6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67. Graft survival curve for paediatric recipients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2101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68. Graft survival curve for adults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540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69. Graft survival curve for type of graft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865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70. Paediatric graft survival curve for type of graft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601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71. Adult graft survival curve for type of graft,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735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72.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98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825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675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4"/>
            <a:ext cx="78867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5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825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675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9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/>
              <a:t>34</a:t>
            </a:r>
            <a:r>
              <a:rPr lang="en-US" b="1" baseline="30000"/>
              <a:t>th</a:t>
            </a:r>
            <a:r>
              <a:rPr lang="en-US" b="1"/>
              <a:t> Annual Report on </a:t>
            </a:r>
            <a:br>
              <a:rPr lang="en-US" b="1"/>
            </a:br>
            <a:r>
              <a:rPr lang="en-US" b="1"/>
              <a:t>Liver and Intestinal Transplantation Activity</a:t>
            </a:r>
            <a:br>
              <a:rPr lang="en-US" b="1"/>
            </a:br>
            <a:r>
              <a:rPr lang="en-US" b="1"/>
              <a:t>in Australia and New Zealand</a:t>
            </a:r>
            <a:br>
              <a:rPr lang="en-US" b="1"/>
            </a:br>
            <a:br>
              <a:rPr lang="en-US" b="1"/>
            </a:br>
            <a:r>
              <a:rPr lang="en-US" sz="1800"/>
              <a:t>Data to 31 December 2022</a:t>
            </a:r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graft survival curve for type of graft, all grafts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FC656E-E43D-BBDE-1808-27B0EFD37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3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era of transplant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4F5D5-611B-3E36-10DE-5B36331F3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81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14AAC3-AE92-D4A4-34CE-5C9B9E6CB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19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A24D1B-194D-BC99-CDC3-00C5458C1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63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Whole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E51B74-CBDE-9706-9E23-6C40BFA4F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051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Reduced graft survival curve by era of transplant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537E25-2572-4961-7CF8-13554C42F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95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15F009-3074-98F4-49A7-C1219CC81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70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donor (excluding domino) graft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5D2912-CB6B-B1E0-A47C-8C715A4F1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65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deceased donor age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C09856-4FD1-FFBB-4D38-4F3AFDF99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65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donor type – all grafts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10F0F1-BEE2-ECBA-CC78-F68ABD711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Section 15. Graft Survival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donor cause of death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BB175-8B43-F1B8-7238-C1318D315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68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organ shipping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A6EBBD-B18F-477B-CCDB-E363F2AF31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81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cold ischaemia time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426F0C-E534-A699-9F7E-946ACDB0C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60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blood group compatibility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C69FA0-3F33-B811-8458-1208ADC66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00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recipient urgency at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88ED8B-10AD-5B9B-165B-0E239F7A2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0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all grafts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EEEFF5-CB09-3F5D-BAEF-42926823B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4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all grafts by age group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7E7D09-D6D5-D162-C46C-A382AFAA6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9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all grafts by graft number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9D1F3A-3213-FF89-7DB9-B4435FFC8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7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paediatric recipients by graft number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DDCDA8-99B1-8A1B-422C-6747295AB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adults by graft number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76D236-952B-7646-72AF-7C3FA1155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type of graft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BF5700-4A3F-33D2-2DC5-BCEA794B8C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9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graft survival curve for type of graft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7EC2E3-8623-0F03-E0A9-A3DF677BE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1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8" ma:contentTypeDescription="Create a new document." ma:contentTypeScope="" ma:versionID="53f610a7d94695b55d12dbd4dd36b847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46570808634462fbfd215a0daab905c8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B9ED3AE-B97D-4A62-A0BB-7198D38A97D5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52E3E87-142D-438A-8496-32EE64CAC3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6DE900-D6EE-4E9A-926F-56DD7B98C306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effdf2cc-b12a-41f2-91a6-814341b6a5c2"/>
    <ds:schemaRef ds:uri="8fa17b4d-640c-4921-8886-33d2b38e7d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</TotalTime>
  <Words>499</Words>
  <Application>Microsoft Office PowerPoint</Application>
  <PresentationFormat>On-screen Show (4:3)</PresentationFormat>
  <Paragraphs>68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2013 - 2022 Theme</vt:lpstr>
      <vt:lpstr>34th Annual Report on  Liver and Intestinal Transplantation Activity in Australia and New Zealand  Data to 31 December 2022</vt:lpstr>
      <vt:lpstr>Section 15. Graft Survival</vt:lpstr>
      <vt:lpstr>Graft survival curve for all grafts</vt:lpstr>
      <vt:lpstr>Graft survival curve for all grafts by age group</vt:lpstr>
      <vt:lpstr>Graft survival curve for all grafts by graft number</vt:lpstr>
      <vt:lpstr>Graft survival curve for paediatric recipients by graft number</vt:lpstr>
      <vt:lpstr>Graft survival curve for adults by graft number</vt:lpstr>
      <vt:lpstr>Graft survival curve for type of graft</vt:lpstr>
      <vt:lpstr>Paediatric graft survival curve for type of graft</vt:lpstr>
      <vt:lpstr>Adult graft survival curve for type of graft, all grafts</vt:lpstr>
      <vt:lpstr>Graft survival curve by era of transplant</vt:lpstr>
      <vt:lpstr>Paediatric graft survival curve by era of transplant</vt:lpstr>
      <vt:lpstr>Adult graft survival curve by era of transplant</vt:lpstr>
      <vt:lpstr>Whole graft survival curve by era of transplant</vt:lpstr>
      <vt:lpstr>Reduced graft survival curve by era of transplant</vt:lpstr>
      <vt:lpstr>Split graft survival curve by era of transplant</vt:lpstr>
      <vt:lpstr>Living donor (excluding domino) graft survival curve by era of transplant</vt:lpstr>
      <vt:lpstr>Graft survival curve by deceased donor age</vt:lpstr>
      <vt:lpstr>Graft survival curve by donor type – all grafts</vt:lpstr>
      <vt:lpstr>Graft survival curve by donor cause of death</vt:lpstr>
      <vt:lpstr>Graft survival curve by organ shipping</vt:lpstr>
      <vt:lpstr>Graft survival curve by cold ischaemia time</vt:lpstr>
      <vt:lpstr>Graft survival curve by blood group compatibility</vt:lpstr>
      <vt:lpstr>Graft survival curve by recipient urgency at transplant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Mandy Byrne</cp:lastModifiedBy>
  <cp:revision>3</cp:revision>
  <dcterms:created xsi:type="dcterms:W3CDTF">2022-07-18T00:34:00Z</dcterms:created>
  <dcterms:modified xsi:type="dcterms:W3CDTF">2024-03-19T05:04:39Z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