
<file path=[Content_Types].xml><?xml version="1.0" encoding="utf-8"?>
<Types xmlns="http://schemas.openxmlformats.org/package/2006/content-types"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</p:sldMasterIdLst>
  <p:notesMasterIdLst>
    <p:notesMasterId r:id="rId17"/>
  </p:notesMasterIdLst>
  <p:sldIdLst>
    <p:sldId id="268" r:id="rId5"/>
    <p:sldId id="269" r:id="rId6"/>
    <p:sldId id="258" r:id="rId7"/>
    <p:sldId id="259" r:id="rId8"/>
    <p:sldId id="260" r:id="rId9"/>
    <p:sldId id="270" r:id="rId10"/>
    <p:sldId id="271" r:id="rId11"/>
    <p:sldId id="272" r:id="rId12"/>
    <p:sldId id="273" r:id="rId13"/>
    <p:sldId id="261" r:id="rId14"/>
    <p:sldId id="262" r:id="rId15"/>
    <p:sldId id="26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ED76D9-4242-2F12-2FC7-8491A53EB277}" v="5" dt="2024-03-19T05:17:18.682"/>
    <p1510:client id="{DFEAB80E-1924-4438-AA35-C168B90AC1F1}" v="4" dt="2024-03-18T08:11:29.024"/>
    <p1510:client id="{F8EB469F-BF92-4ACC-93C9-978057DF289D}" v="6" dt="2024-03-18T07:31:01.5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4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YRNE, Mandy" userId="S::byrnaz@austin.org.au::6be0712a-e9f9-4aff-a704-224fe206fc87" providerId="AD" clId="Web-{3B320458-F87B-487A-96D4-3CED7F12E478}"/>
    <pc:docChg chg="addSld delSld modSld">
      <pc:chgData name="BYRNE, Mandy" userId="S::byrnaz@austin.org.au::6be0712a-e9f9-4aff-a704-224fe206fc87" providerId="AD" clId="Web-{3B320458-F87B-487A-96D4-3CED7F12E478}" dt="2022-07-12T01:12:59.697" v="7"/>
      <pc:docMkLst>
        <pc:docMk/>
      </pc:docMkLst>
      <pc:sldChg chg="del">
        <pc:chgData name="BYRNE, Mandy" userId="S::byrnaz@austin.org.au::6be0712a-e9f9-4aff-a704-224fe206fc87" providerId="AD" clId="Web-{3B320458-F87B-487A-96D4-3CED7F12E478}" dt="2022-07-12T01:12:04.383" v="3"/>
        <pc:sldMkLst>
          <pc:docMk/>
          <pc:sldMk cId="109857222" sldId="256"/>
        </pc:sldMkLst>
      </pc:sldChg>
      <pc:sldChg chg="new del">
        <pc:chgData name="BYRNE, Mandy" userId="S::byrnaz@austin.org.au::6be0712a-e9f9-4aff-a704-224fe206fc87" providerId="AD" clId="Web-{3B320458-F87B-487A-96D4-3CED7F12E478}" dt="2022-07-12T01:12:04.211" v="2"/>
        <pc:sldMkLst>
          <pc:docMk/>
          <pc:sldMk cId="3977775245" sldId="257"/>
        </pc:sldMkLst>
      </pc:sldChg>
      <pc:sldChg chg="new">
        <pc:chgData name="BYRNE, Mandy" userId="S::byrnaz@austin.org.au::6be0712a-e9f9-4aff-a704-224fe206fc87" providerId="AD" clId="Web-{3B320458-F87B-487A-96D4-3CED7F12E478}" dt="2022-07-12T01:12:01.102" v="1"/>
        <pc:sldMkLst>
          <pc:docMk/>
          <pc:sldMk cId="2402381439" sldId="258"/>
        </pc:sldMkLst>
      </pc:sldChg>
      <pc:sldChg chg="new modNotes">
        <pc:chgData name="BYRNE, Mandy" userId="S::byrnaz@austin.org.au::6be0712a-e9f9-4aff-a704-224fe206fc87" providerId="AD" clId="Web-{3B320458-F87B-487A-96D4-3CED7F12E478}" dt="2022-07-12T01:12:59.697" v="7"/>
        <pc:sldMkLst>
          <pc:docMk/>
          <pc:sldMk cId="2216405618" sldId="259"/>
        </pc:sldMkLst>
      </pc:sldChg>
    </pc:docChg>
  </pc:docChgLst>
  <pc:docChgLst>
    <pc:chgData name="BYRNE, Mandy" userId="6be0712a-e9f9-4aff-a704-224fe206fc87" providerId="ADAL" clId="{94BCBDBB-69EB-479C-BD70-2C7B11B7D395}"/>
    <pc:docChg chg="custSel modSld">
      <pc:chgData name="BYRNE, Mandy" userId="6be0712a-e9f9-4aff-a704-224fe206fc87" providerId="ADAL" clId="{94BCBDBB-69EB-479C-BD70-2C7B11B7D395}" dt="2024-02-06T04:05:19.033" v="4" actId="478"/>
      <pc:docMkLst>
        <pc:docMk/>
      </pc:docMkLst>
      <pc:sldChg chg="delSp mod">
        <pc:chgData name="BYRNE, Mandy" userId="6be0712a-e9f9-4aff-a704-224fe206fc87" providerId="ADAL" clId="{94BCBDBB-69EB-479C-BD70-2C7B11B7D395}" dt="2024-02-05T01:31:22.905" v="1" actId="478"/>
        <pc:sldMkLst>
          <pc:docMk/>
          <pc:sldMk cId="2402381439" sldId="258"/>
        </pc:sldMkLst>
        <pc:graphicFrameChg chg="del">
          <ac:chgData name="BYRNE, Mandy" userId="6be0712a-e9f9-4aff-a704-224fe206fc87" providerId="ADAL" clId="{94BCBDBB-69EB-479C-BD70-2C7B11B7D395}" dt="2024-02-05T01:31:22.905" v="1" actId="478"/>
          <ac:graphicFrameMkLst>
            <pc:docMk/>
            <pc:sldMk cId="2402381439" sldId="258"/>
            <ac:graphicFrameMk id="3" creationId="{00000000-0008-0000-0100-000002000000}"/>
          </ac:graphicFrameMkLst>
        </pc:graphicFrameChg>
        <pc:graphicFrameChg chg="del">
          <ac:chgData name="BYRNE, Mandy" userId="6be0712a-e9f9-4aff-a704-224fe206fc87" providerId="ADAL" clId="{94BCBDBB-69EB-479C-BD70-2C7B11B7D395}" dt="2024-02-05T01:19:45.616" v="0" actId="478"/>
          <ac:graphicFrameMkLst>
            <pc:docMk/>
            <pc:sldMk cId="2402381439" sldId="258"/>
            <ac:graphicFrameMk id="4" creationId="{00000000-0008-0000-0100-000002000000}"/>
          </ac:graphicFrameMkLst>
        </pc:graphicFrameChg>
      </pc:sldChg>
      <pc:sldChg chg="delSp mod">
        <pc:chgData name="BYRNE, Mandy" userId="6be0712a-e9f9-4aff-a704-224fe206fc87" providerId="ADAL" clId="{94BCBDBB-69EB-479C-BD70-2C7B11B7D395}" dt="2024-02-05T01:31:51.721" v="2" actId="478"/>
        <pc:sldMkLst>
          <pc:docMk/>
          <pc:sldMk cId="2216405618" sldId="259"/>
        </pc:sldMkLst>
        <pc:graphicFrameChg chg="del">
          <ac:chgData name="BYRNE, Mandy" userId="6be0712a-e9f9-4aff-a704-224fe206fc87" providerId="ADAL" clId="{94BCBDBB-69EB-479C-BD70-2C7B11B7D395}" dt="2024-02-05T01:31:51.721" v="2" actId="478"/>
          <ac:graphicFrameMkLst>
            <pc:docMk/>
            <pc:sldMk cId="2216405618" sldId="259"/>
            <ac:graphicFrameMk id="3" creationId="{00000000-0008-0000-0500-000003000000}"/>
          </ac:graphicFrameMkLst>
        </pc:graphicFrameChg>
      </pc:sldChg>
      <pc:sldChg chg="delSp mod">
        <pc:chgData name="BYRNE, Mandy" userId="6be0712a-e9f9-4aff-a704-224fe206fc87" providerId="ADAL" clId="{94BCBDBB-69EB-479C-BD70-2C7B11B7D395}" dt="2024-02-06T04:05:19.033" v="4" actId="478"/>
        <pc:sldMkLst>
          <pc:docMk/>
          <pc:sldMk cId="3485684339" sldId="260"/>
        </pc:sldMkLst>
        <pc:graphicFrameChg chg="del">
          <ac:chgData name="BYRNE, Mandy" userId="6be0712a-e9f9-4aff-a704-224fe206fc87" providerId="ADAL" clId="{94BCBDBB-69EB-479C-BD70-2C7B11B7D395}" dt="2024-02-06T04:05:19.033" v="4" actId="478"/>
          <ac:graphicFrameMkLst>
            <pc:docMk/>
            <pc:sldMk cId="3485684339" sldId="260"/>
            <ac:graphicFrameMk id="2" creationId="{00000000-0008-0000-0500-000002000000}"/>
          </ac:graphicFrameMkLst>
        </pc:graphicFrameChg>
        <pc:graphicFrameChg chg="del">
          <ac:chgData name="BYRNE, Mandy" userId="6be0712a-e9f9-4aff-a704-224fe206fc87" providerId="ADAL" clId="{94BCBDBB-69EB-479C-BD70-2C7B11B7D395}" dt="2024-02-05T01:32:17.265" v="3" actId="478"/>
          <ac:graphicFrameMkLst>
            <pc:docMk/>
            <pc:sldMk cId="3485684339" sldId="260"/>
            <ac:graphicFrameMk id="3" creationId="{00000000-0008-0000-0500-000002000000}"/>
          </ac:graphicFrameMkLst>
        </pc:graphicFrameChg>
      </pc:sldChg>
    </pc:docChg>
  </pc:docChgLst>
  <pc:docChgLst>
    <pc:chgData name="BYRNE, Mandy" userId="6be0712a-e9f9-4aff-a704-224fe206fc87" providerId="ADAL" clId="{DFEAB80E-1924-4438-AA35-C168B90AC1F1}"/>
    <pc:docChg chg="custSel modSld modMainMaster modNotesMaster">
      <pc:chgData name="BYRNE, Mandy" userId="6be0712a-e9f9-4aff-a704-224fe206fc87" providerId="ADAL" clId="{DFEAB80E-1924-4438-AA35-C168B90AC1F1}" dt="2024-03-18T08:11:56.134" v="15" actId="2696"/>
      <pc:docMkLst>
        <pc:docMk/>
      </pc:docMkLst>
      <pc:sldChg chg="modSp modNotes">
        <pc:chgData name="BYRNE, Mandy" userId="6be0712a-e9f9-4aff-a704-224fe206fc87" providerId="ADAL" clId="{DFEAB80E-1924-4438-AA35-C168B90AC1F1}" dt="2024-03-18T08:09:27.370" v="0"/>
        <pc:sldMkLst>
          <pc:docMk/>
          <pc:sldMk cId="2402381439" sldId="258"/>
        </pc:sldMkLst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k cId="2402381439" sldId="258"/>
            <ac:spMk id="2" creationId="{F059F110-847D-F845-F88E-1BB7CF9D2588}"/>
          </ac:spMkLst>
        </pc:spChg>
        <pc:graphicFrameChg chg="mod">
          <ac:chgData name="BYRNE, Mandy" userId="6be0712a-e9f9-4aff-a704-224fe206fc87" providerId="ADAL" clId="{DFEAB80E-1924-4438-AA35-C168B90AC1F1}" dt="2024-03-18T08:09:27.370" v="0"/>
          <ac:graphicFrameMkLst>
            <pc:docMk/>
            <pc:sldMk cId="2402381439" sldId="258"/>
            <ac:graphicFrameMk id="5" creationId="{00000000-0008-0000-0100-000002000000}"/>
          </ac:graphicFrameMkLst>
        </pc:graphicFrameChg>
      </pc:sldChg>
      <pc:sldChg chg="modSp modNotes">
        <pc:chgData name="BYRNE, Mandy" userId="6be0712a-e9f9-4aff-a704-224fe206fc87" providerId="ADAL" clId="{DFEAB80E-1924-4438-AA35-C168B90AC1F1}" dt="2024-03-18T08:09:27.370" v="0"/>
        <pc:sldMkLst>
          <pc:docMk/>
          <pc:sldMk cId="2216405618" sldId="259"/>
        </pc:sldMkLst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k cId="2216405618" sldId="259"/>
            <ac:spMk id="3" creationId="{ECAA76C4-FAD4-38B8-8249-E5EB32F25AA8}"/>
          </ac:spMkLst>
        </pc:spChg>
        <pc:graphicFrameChg chg="mod">
          <ac:chgData name="BYRNE, Mandy" userId="6be0712a-e9f9-4aff-a704-224fe206fc87" providerId="ADAL" clId="{DFEAB80E-1924-4438-AA35-C168B90AC1F1}" dt="2024-03-18T08:09:27.370" v="0"/>
          <ac:graphicFrameMkLst>
            <pc:docMk/>
            <pc:sldMk cId="2216405618" sldId="259"/>
            <ac:graphicFrameMk id="2" creationId="{00000000-0008-0000-0500-000003000000}"/>
          </ac:graphicFrameMkLst>
        </pc:graphicFrameChg>
      </pc:sldChg>
      <pc:sldChg chg="modSp modNotes">
        <pc:chgData name="BYRNE, Mandy" userId="6be0712a-e9f9-4aff-a704-224fe206fc87" providerId="ADAL" clId="{DFEAB80E-1924-4438-AA35-C168B90AC1F1}" dt="2024-03-18T08:09:27.370" v="0"/>
        <pc:sldMkLst>
          <pc:docMk/>
          <pc:sldMk cId="3485684339" sldId="260"/>
        </pc:sldMkLst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k cId="3485684339" sldId="260"/>
            <ac:spMk id="2" creationId="{F9C42BEC-0243-22F8-C5F2-A98BC02CC5FA}"/>
          </ac:spMkLst>
        </pc:spChg>
        <pc:graphicFrameChg chg="mod">
          <ac:chgData name="BYRNE, Mandy" userId="6be0712a-e9f9-4aff-a704-224fe206fc87" providerId="ADAL" clId="{DFEAB80E-1924-4438-AA35-C168B90AC1F1}" dt="2024-03-18T08:09:27.370" v="0"/>
          <ac:graphicFrameMkLst>
            <pc:docMk/>
            <pc:sldMk cId="3485684339" sldId="260"/>
            <ac:graphicFrameMk id="3" creationId="{00000000-0008-0000-0500-000002000000}"/>
          </ac:graphicFrameMkLst>
        </pc:graphicFrameChg>
      </pc:sldChg>
      <pc:sldChg chg="modSp modNotes">
        <pc:chgData name="BYRNE, Mandy" userId="6be0712a-e9f9-4aff-a704-224fe206fc87" providerId="ADAL" clId="{DFEAB80E-1924-4438-AA35-C168B90AC1F1}" dt="2024-03-18T08:09:27.370" v="0"/>
        <pc:sldMkLst>
          <pc:docMk/>
          <pc:sldMk cId="3935876582" sldId="261"/>
        </pc:sldMkLst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k cId="3935876582" sldId="261"/>
            <ac:spMk id="3" creationId="{1C21C97A-2385-D682-E469-BDC8CDEDF5D5}"/>
          </ac:spMkLst>
        </pc:spChg>
        <pc:graphicFrameChg chg="mod">
          <ac:chgData name="BYRNE, Mandy" userId="6be0712a-e9f9-4aff-a704-224fe206fc87" providerId="ADAL" clId="{DFEAB80E-1924-4438-AA35-C168B90AC1F1}" dt="2024-03-18T08:09:27.370" v="0"/>
          <ac:graphicFrameMkLst>
            <pc:docMk/>
            <pc:sldMk cId="3935876582" sldId="261"/>
            <ac:graphicFrameMk id="2" creationId="{8B47216E-B9B0-4E3D-8C06-A8579ABC5CB9}"/>
          </ac:graphicFrameMkLst>
        </pc:graphicFrameChg>
      </pc:sldChg>
      <pc:sldChg chg="modSp modNotes">
        <pc:chgData name="BYRNE, Mandy" userId="6be0712a-e9f9-4aff-a704-224fe206fc87" providerId="ADAL" clId="{DFEAB80E-1924-4438-AA35-C168B90AC1F1}" dt="2024-03-18T08:09:27.370" v="0"/>
        <pc:sldMkLst>
          <pc:docMk/>
          <pc:sldMk cId="2476243515" sldId="262"/>
        </pc:sldMkLst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k cId="2476243515" sldId="262"/>
            <ac:spMk id="3" creationId="{56AA074B-7288-0D12-A58E-3F5950ACF75F}"/>
          </ac:spMkLst>
        </pc:spChg>
        <pc:graphicFrameChg chg="mod">
          <ac:chgData name="BYRNE, Mandy" userId="6be0712a-e9f9-4aff-a704-224fe206fc87" providerId="ADAL" clId="{DFEAB80E-1924-4438-AA35-C168B90AC1F1}" dt="2024-03-18T08:09:27.370" v="0"/>
          <ac:graphicFrameMkLst>
            <pc:docMk/>
            <pc:sldMk cId="2476243515" sldId="262"/>
            <ac:graphicFrameMk id="2" creationId="{261D4F6C-9022-4C0E-B1F3-6370752AA529}"/>
          </ac:graphicFrameMkLst>
        </pc:graphicFrameChg>
      </pc:sldChg>
      <pc:sldChg chg="modSp modNotes">
        <pc:chgData name="BYRNE, Mandy" userId="6be0712a-e9f9-4aff-a704-224fe206fc87" providerId="ADAL" clId="{DFEAB80E-1924-4438-AA35-C168B90AC1F1}" dt="2024-03-18T08:09:27.370" v="0"/>
        <pc:sldMkLst>
          <pc:docMk/>
          <pc:sldMk cId="1126545439" sldId="263"/>
        </pc:sldMkLst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k cId="1126545439" sldId="263"/>
            <ac:spMk id="3" creationId="{919EF5F9-6952-74E6-252F-84F600693EE6}"/>
          </ac:spMkLst>
        </pc:spChg>
        <pc:graphicFrameChg chg="mod">
          <ac:chgData name="BYRNE, Mandy" userId="6be0712a-e9f9-4aff-a704-224fe206fc87" providerId="ADAL" clId="{DFEAB80E-1924-4438-AA35-C168B90AC1F1}" dt="2024-03-18T08:09:27.370" v="0"/>
          <ac:graphicFrameMkLst>
            <pc:docMk/>
            <pc:sldMk cId="1126545439" sldId="263"/>
            <ac:graphicFrameMk id="2" creationId="{8501A209-E920-4848-A0EF-AA9CDC4AB688}"/>
          </ac:graphicFrameMkLst>
        </pc:graphicFrameChg>
      </pc:sldChg>
      <pc:sldChg chg="modSp mod modClrScheme chgLayout">
        <pc:chgData name="BYRNE, Mandy" userId="6be0712a-e9f9-4aff-a704-224fe206fc87" providerId="ADAL" clId="{DFEAB80E-1924-4438-AA35-C168B90AC1F1}" dt="2024-03-18T08:11:45.158" v="14" actId="700"/>
        <pc:sldMkLst>
          <pc:docMk/>
          <pc:sldMk cId="1322734381" sldId="268"/>
        </pc:sldMkLst>
        <pc:spChg chg="mod ord">
          <ac:chgData name="BYRNE, Mandy" userId="6be0712a-e9f9-4aff-a704-224fe206fc87" providerId="ADAL" clId="{DFEAB80E-1924-4438-AA35-C168B90AC1F1}" dt="2024-03-18T08:11:45.158" v="14" actId="700"/>
          <ac:spMkLst>
            <pc:docMk/>
            <pc:sldMk cId="1322734381" sldId="268"/>
            <ac:spMk id="2" creationId="{570EA21D-1DD1-9BAE-FC7B-17A177F1B3F4}"/>
          </ac:spMkLst>
        </pc:spChg>
      </pc:sldChg>
      <pc:sldChg chg="modSp">
        <pc:chgData name="BYRNE, Mandy" userId="6be0712a-e9f9-4aff-a704-224fe206fc87" providerId="ADAL" clId="{DFEAB80E-1924-4438-AA35-C168B90AC1F1}" dt="2024-03-18T08:09:27.370" v="0"/>
        <pc:sldMkLst>
          <pc:docMk/>
          <pc:sldMk cId="1600129690" sldId="269"/>
        </pc:sldMkLst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k cId="1600129690" sldId="269"/>
            <ac:spMk id="2" creationId="{5D7BA30E-D170-81A8-5BA3-C75A1284E35E}"/>
          </ac:spMkLst>
        </pc:spChg>
      </pc:sldChg>
      <pc:sldChg chg="modSp">
        <pc:chgData name="BYRNE, Mandy" userId="6be0712a-e9f9-4aff-a704-224fe206fc87" providerId="ADAL" clId="{DFEAB80E-1924-4438-AA35-C168B90AC1F1}" dt="2024-03-18T08:09:27.370" v="0"/>
        <pc:sldMkLst>
          <pc:docMk/>
          <pc:sldMk cId="351942569" sldId="270"/>
        </pc:sldMkLst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k cId="351942569" sldId="270"/>
            <ac:spMk id="2" creationId="{5D7BA30E-D170-81A8-5BA3-C75A1284E35E}"/>
          </ac:spMkLst>
        </pc:spChg>
      </pc:sldChg>
      <pc:sldChg chg="modSp modNotes">
        <pc:chgData name="BYRNE, Mandy" userId="6be0712a-e9f9-4aff-a704-224fe206fc87" providerId="ADAL" clId="{DFEAB80E-1924-4438-AA35-C168B90AC1F1}" dt="2024-03-18T08:09:27.370" v="0"/>
        <pc:sldMkLst>
          <pc:docMk/>
          <pc:sldMk cId="4173842454" sldId="271"/>
        </pc:sldMkLst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k cId="4173842454" sldId="271"/>
            <ac:spMk id="3" creationId="{2D74BC76-B22B-7130-486E-E56671115DD3}"/>
          </ac:spMkLst>
        </pc:spChg>
        <pc:graphicFrameChg chg="mod">
          <ac:chgData name="BYRNE, Mandy" userId="6be0712a-e9f9-4aff-a704-224fe206fc87" providerId="ADAL" clId="{DFEAB80E-1924-4438-AA35-C168B90AC1F1}" dt="2024-03-18T08:09:27.370" v="0"/>
          <ac:graphicFrameMkLst>
            <pc:docMk/>
            <pc:sldMk cId="4173842454" sldId="271"/>
            <ac:graphicFrameMk id="2" creationId="{B5456AE9-A22E-40C0-9374-C970ED83D3B3}"/>
          </ac:graphicFrameMkLst>
        </pc:graphicFrameChg>
      </pc:sldChg>
      <pc:sldChg chg="modSp modNotes">
        <pc:chgData name="BYRNE, Mandy" userId="6be0712a-e9f9-4aff-a704-224fe206fc87" providerId="ADAL" clId="{DFEAB80E-1924-4438-AA35-C168B90AC1F1}" dt="2024-03-18T08:09:27.370" v="0"/>
        <pc:sldMkLst>
          <pc:docMk/>
          <pc:sldMk cId="4190862645" sldId="272"/>
        </pc:sldMkLst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k cId="4190862645" sldId="272"/>
            <ac:spMk id="3" creationId="{D442154C-6F3F-8DDF-7A0A-BCE698E21AC2}"/>
          </ac:spMkLst>
        </pc:spChg>
        <pc:graphicFrameChg chg="mod">
          <ac:chgData name="BYRNE, Mandy" userId="6be0712a-e9f9-4aff-a704-224fe206fc87" providerId="ADAL" clId="{DFEAB80E-1924-4438-AA35-C168B90AC1F1}" dt="2024-03-18T08:09:27.370" v="0"/>
          <ac:graphicFrameMkLst>
            <pc:docMk/>
            <pc:sldMk cId="4190862645" sldId="272"/>
            <ac:graphicFrameMk id="2" creationId="{49BC57C6-27F9-4314-AA1C-E8A8443804FC}"/>
          </ac:graphicFrameMkLst>
        </pc:graphicFrameChg>
      </pc:sldChg>
      <pc:sldChg chg="modSp modNotes">
        <pc:chgData name="BYRNE, Mandy" userId="6be0712a-e9f9-4aff-a704-224fe206fc87" providerId="ADAL" clId="{DFEAB80E-1924-4438-AA35-C168B90AC1F1}" dt="2024-03-18T08:09:27.370" v="0"/>
        <pc:sldMkLst>
          <pc:docMk/>
          <pc:sldMk cId="3384055225" sldId="273"/>
        </pc:sldMkLst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k cId="3384055225" sldId="273"/>
            <ac:spMk id="3" creationId="{A9229503-5B01-8CB5-8D7E-F109CBCFCE2E}"/>
          </ac:spMkLst>
        </pc:spChg>
        <pc:graphicFrameChg chg="mod">
          <ac:chgData name="BYRNE, Mandy" userId="6be0712a-e9f9-4aff-a704-224fe206fc87" providerId="ADAL" clId="{DFEAB80E-1924-4438-AA35-C168B90AC1F1}" dt="2024-03-18T08:09:27.370" v="0"/>
          <ac:graphicFrameMkLst>
            <pc:docMk/>
            <pc:sldMk cId="3384055225" sldId="273"/>
            <ac:graphicFrameMk id="2" creationId="{5A43860E-27D2-4491-9A9D-4F5C571969F0}"/>
          </ac:graphicFrameMkLst>
        </pc:graphicFrameChg>
      </pc:sldChg>
      <pc:sldMasterChg chg="modSp modSldLayout">
        <pc:chgData name="BYRNE, Mandy" userId="6be0712a-e9f9-4aff-a704-224fe206fc87" providerId="ADAL" clId="{DFEAB80E-1924-4438-AA35-C168B90AC1F1}" dt="2024-03-18T08:09:27.370" v="0"/>
        <pc:sldMasterMkLst>
          <pc:docMk/>
          <pc:sldMasterMk cId="2460954070" sldId="2147483660"/>
        </pc:sldMasterMkLst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asterMk cId="2460954070" sldId="2147483660"/>
            <ac:spMk id="2" creationId="{00000000-0000-0000-0000-000000000000}"/>
          </ac:spMkLst>
        </pc:spChg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asterMk cId="2460954070" sldId="2147483660"/>
            <ac:spMk id="3" creationId="{00000000-0000-0000-0000-000000000000}"/>
          </ac:spMkLst>
        </pc:spChg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asterMk cId="2460954070" sldId="2147483660"/>
            <ac:spMk id="4" creationId="{00000000-0000-0000-0000-000000000000}"/>
          </ac:spMkLst>
        </pc:spChg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asterMk cId="2460954070" sldId="2147483660"/>
            <ac:spMk id="5" creationId="{00000000-0000-0000-0000-000000000000}"/>
          </ac:spMkLst>
        </pc:spChg>
        <pc:spChg chg="mod">
          <ac:chgData name="BYRNE, Mandy" userId="6be0712a-e9f9-4aff-a704-224fe206fc87" providerId="ADAL" clId="{DFEAB80E-1924-4438-AA35-C168B90AC1F1}" dt="2024-03-18T08:09:27.370" v="0"/>
          <ac:spMkLst>
            <pc:docMk/>
            <pc:sldMasterMk cId="2460954070" sldId="2147483660"/>
            <ac:spMk id="6" creationId="{00000000-0000-0000-0000-000000000000}"/>
          </ac:spMkLst>
        </pc:spChg>
        <pc:sldLayoutChg chg="modSp">
          <pc:chgData name="BYRNE, Mandy" userId="6be0712a-e9f9-4aff-a704-224fe206fc87" providerId="ADAL" clId="{DFEAB80E-1924-4438-AA35-C168B90AC1F1}" dt="2024-03-18T08:09:27.370" v="0"/>
          <pc:sldLayoutMkLst>
            <pc:docMk/>
            <pc:sldMasterMk cId="2460954070" sldId="2147483660"/>
            <pc:sldLayoutMk cId="2385387890" sldId="2147483661"/>
          </pc:sldLayoutMkLst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2385387890" sldId="2147483661"/>
              <ac:spMk id="2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2385387890" sldId="2147483661"/>
              <ac:spMk id="3" creationId="{00000000-0000-0000-0000-000000000000}"/>
            </ac:spMkLst>
          </pc:spChg>
        </pc:sldLayoutChg>
        <pc:sldLayoutChg chg="modSp">
          <pc:chgData name="BYRNE, Mandy" userId="6be0712a-e9f9-4aff-a704-224fe206fc87" providerId="ADAL" clId="{DFEAB80E-1924-4438-AA35-C168B90AC1F1}" dt="2024-03-18T08:09:27.370" v="0"/>
          <pc:sldLayoutMkLst>
            <pc:docMk/>
            <pc:sldMasterMk cId="2460954070" sldId="2147483660"/>
            <pc:sldLayoutMk cId="2591524520" sldId="2147483663"/>
          </pc:sldLayoutMkLst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2591524520" sldId="2147483663"/>
              <ac:spMk id="2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2591524520" sldId="2147483663"/>
              <ac:spMk id="3" creationId="{00000000-0000-0000-0000-000000000000}"/>
            </ac:spMkLst>
          </pc:spChg>
        </pc:sldLayoutChg>
        <pc:sldLayoutChg chg="modSp">
          <pc:chgData name="BYRNE, Mandy" userId="6be0712a-e9f9-4aff-a704-224fe206fc87" providerId="ADAL" clId="{DFEAB80E-1924-4438-AA35-C168B90AC1F1}" dt="2024-03-18T08:09:27.370" v="0"/>
          <pc:sldLayoutMkLst>
            <pc:docMk/>
            <pc:sldMasterMk cId="2460954070" sldId="2147483660"/>
            <pc:sldLayoutMk cId="1203092039" sldId="2147483664"/>
          </pc:sldLayoutMkLst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1203092039" sldId="2147483664"/>
              <ac:spMk id="3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1203092039" sldId="2147483664"/>
              <ac:spMk id="4" creationId="{00000000-0000-0000-0000-000000000000}"/>
            </ac:spMkLst>
          </pc:spChg>
        </pc:sldLayoutChg>
        <pc:sldLayoutChg chg="modSp">
          <pc:chgData name="BYRNE, Mandy" userId="6be0712a-e9f9-4aff-a704-224fe206fc87" providerId="ADAL" clId="{DFEAB80E-1924-4438-AA35-C168B90AC1F1}" dt="2024-03-18T08:09:27.370" v="0"/>
          <pc:sldLayoutMkLst>
            <pc:docMk/>
            <pc:sldMasterMk cId="2460954070" sldId="2147483660"/>
            <pc:sldLayoutMk cId="3733172339" sldId="2147483665"/>
          </pc:sldLayoutMkLst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3733172339" sldId="2147483665"/>
              <ac:spMk id="2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3733172339" sldId="2147483665"/>
              <ac:spMk id="3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3733172339" sldId="2147483665"/>
              <ac:spMk id="4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3733172339" sldId="2147483665"/>
              <ac:spMk id="5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3733172339" sldId="2147483665"/>
              <ac:spMk id="6" creationId="{00000000-0000-0000-0000-000000000000}"/>
            </ac:spMkLst>
          </pc:spChg>
        </pc:sldLayoutChg>
        <pc:sldLayoutChg chg="modSp">
          <pc:chgData name="BYRNE, Mandy" userId="6be0712a-e9f9-4aff-a704-224fe206fc87" providerId="ADAL" clId="{DFEAB80E-1924-4438-AA35-C168B90AC1F1}" dt="2024-03-18T08:09:27.370" v="0"/>
          <pc:sldLayoutMkLst>
            <pc:docMk/>
            <pc:sldMasterMk cId="2460954070" sldId="2147483660"/>
            <pc:sldLayoutMk cId="3171841454" sldId="2147483668"/>
          </pc:sldLayoutMkLst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3171841454" sldId="2147483668"/>
              <ac:spMk id="2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3171841454" sldId="2147483668"/>
              <ac:spMk id="3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3171841454" sldId="2147483668"/>
              <ac:spMk id="4" creationId="{00000000-0000-0000-0000-000000000000}"/>
            </ac:spMkLst>
          </pc:spChg>
        </pc:sldLayoutChg>
        <pc:sldLayoutChg chg="modSp">
          <pc:chgData name="BYRNE, Mandy" userId="6be0712a-e9f9-4aff-a704-224fe206fc87" providerId="ADAL" clId="{DFEAB80E-1924-4438-AA35-C168B90AC1F1}" dt="2024-03-18T08:09:27.370" v="0"/>
          <pc:sldLayoutMkLst>
            <pc:docMk/>
            <pc:sldMasterMk cId="2460954070" sldId="2147483660"/>
            <pc:sldLayoutMk cId="1718958274" sldId="2147483669"/>
          </pc:sldLayoutMkLst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1718958274" sldId="2147483669"/>
              <ac:spMk id="2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1718958274" sldId="2147483669"/>
              <ac:spMk id="3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1718958274" sldId="2147483669"/>
              <ac:spMk id="4" creationId="{00000000-0000-0000-0000-000000000000}"/>
            </ac:spMkLst>
          </pc:spChg>
        </pc:sldLayoutChg>
        <pc:sldLayoutChg chg="modSp">
          <pc:chgData name="BYRNE, Mandy" userId="6be0712a-e9f9-4aff-a704-224fe206fc87" providerId="ADAL" clId="{DFEAB80E-1924-4438-AA35-C168B90AC1F1}" dt="2024-03-18T08:09:27.370" v="0"/>
          <pc:sldLayoutMkLst>
            <pc:docMk/>
            <pc:sldMasterMk cId="2460954070" sldId="2147483660"/>
            <pc:sldLayoutMk cId="3479445657" sldId="2147483671"/>
          </pc:sldLayoutMkLst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3479445657" sldId="2147483671"/>
              <ac:spMk id="2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3479445657" sldId="2147483671"/>
              <ac:spMk id="3" creationId="{00000000-0000-0000-0000-000000000000}"/>
            </ac:spMkLst>
          </pc:spChg>
        </pc:sldLayoutChg>
        <pc:sldLayoutChg chg="modSp">
          <pc:chgData name="BYRNE, Mandy" userId="6be0712a-e9f9-4aff-a704-224fe206fc87" providerId="ADAL" clId="{DFEAB80E-1924-4438-AA35-C168B90AC1F1}" dt="2024-03-18T08:09:27.370" v="0"/>
          <pc:sldLayoutMkLst>
            <pc:docMk/>
            <pc:sldMasterMk cId="2460954070" sldId="2147483660"/>
            <pc:sldLayoutMk cId="4148440167" sldId="2147483672"/>
          </pc:sldLayoutMkLst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4148440167" sldId="2147483672"/>
              <ac:spMk id="2" creationId="{00000000-0000-0000-0000-000000000000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4148440167" sldId="2147483672"/>
              <ac:spMk id="6" creationId="{268B3DD3-DF05-1E0A-7B2F-B7493B131F70}"/>
            </ac:spMkLst>
          </pc:spChg>
          <pc:picChg chg="mod">
            <ac:chgData name="BYRNE, Mandy" userId="6be0712a-e9f9-4aff-a704-224fe206fc87" providerId="ADAL" clId="{DFEAB80E-1924-4438-AA35-C168B90AC1F1}" dt="2024-03-18T08:09:27.370" v="0"/>
            <ac:picMkLst>
              <pc:docMk/>
              <pc:sldMasterMk cId="2460954070" sldId="2147483660"/>
              <pc:sldLayoutMk cId="4148440167" sldId="2147483672"/>
              <ac:picMk id="7" creationId="{19C24F2B-9DF6-550A-E4CA-61016131E7F0}"/>
            </ac:picMkLst>
          </pc:picChg>
        </pc:sldLayoutChg>
        <pc:sldLayoutChg chg="modSp">
          <pc:chgData name="BYRNE, Mandy" userId="6be0712a-e9f9-4aff-a704-224fe206fc87" providerId="ADAL" clId="{DFEAB80E-1924-4438-AA35-C168B90AC1F1}" dt="2024-03-18T08:09:27.370" v="0"/>
          <pc:sldLayoutMkLst>
            <pc:docMk/>
            <pc:sldMasterMk cId="2460954070" sldId="2147483660"/>
            <pc:sldLayoutMk cId="3573697824" sldId="2147483673"/>
          </pc:sldLayoutMkLst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3573697824" sldId="2147483673"/>
              <ac:spMk id="6" creationId="{743FCE38-F8F3-0BD7-F8A3-E73BB69371A7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3573697824" sldId="2147483673"/>
              <ac:spMk id="9" creationId="{48F662C9-81D1-9750-9D8F-AEBBEC9D9062}"/>
            </ac:spMkLst>
          </pc:spChg>
          <pc:picChg chg="mod">
            <ac:chgData name="BYRNE, Mandy" userId="6be0712a-e9f9-4aff-a704-224fe206fc87" providerId="ADAL" clId="{DFEAB80E-1924-4438-AA35-C168B90AC1F1}" dt="2024-03-18T08:09:27.370" v="0"/>
            <ac:picMkLst>
              <pc:docMk/>
              <pc:sldMasterMk cId="2460954070" sldId="2147483660"/>
              <pc:sldLayoutMk cId="3573697824" sldId="2147483673"/>
              <ac:picMk id="2" creationId="{9B4D8864-A3B9-B3FC-5EF2-78FD64AE3AAA}"/>
            </ac:picMkLst>
          </pc:picChg>
        </pc:sldLayoutChg>
        <pc:sldLayoutChg chg="modSp">
          <pc:chgData name="BYRNE, Mandy" userId="6be0712a-e9f9-4aff-a704-224fe206fc87" providerId="ADAL" clId="{DFEAB80E-1924-4438-AA35-C168B90AC1F1}" dt="2024-03-18T08:09:27.370" v="0"/>
          <pc:sldLayoutMkLst>
            <pc:docMk/>
            <pc:sldMasterMk cId="2460954070" sldId="2147483660"/>
            <pc:sldLayoutMk cId="1305408066" sldId="2147483674"/>
          </pc:sldLayoutMkLst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1305408066" sldId="2147483674"/>
              <ac:spMk id="6" creationId="{743FCE38-F8F3-0BD7-F8A3-E73BB69371A7}"/>
            </ac:spMkLst>
          </pc:spChg>
          <pc:spChg chg="mod">
            <ac:chgData name="BYRNE, Mandy" userId="6be0712a-e9f9-4aff-a704-224fe206fc87" providerId="ADAL" clId="{DFEAB80E-1924-4438-AA35-C168B90AC1F1}" dt="2024-03-18T08:09:27.370" v="0"/>
            <ac:spMkLst>
              <pc:docMk/>
              <pc:sldMasterMk cId="2460954070" sldId="2147483660"/>
              <pc:sldLayoutMk cId="1305408066" sldId="2147483674"/>
              <ac:spMk id="9" creationId="{48F662C9-81D1-9750-9D8F-AEBBEC9D9062}"/>
            </ac:spMkLst>
          </pc:spChg>
          <pc:picChg chg="mod">
            <ac:chgData name="BYRNE, Mandy" userId="6be0712a-e9f9-4aff-a704-224fe206fc87" providerId="ADAL" clId="{DFEAB80E-1924-4438-AA35-C168B90AC1F1}" dt="2024-03-18T08:09:27.370" v="0"/>
            <ac:picMkLst>
              <pc:docMk/>
              <pc:sldMasterMk cId="2460954070" sldId="2147483660"/>
              <pc:sldLayoutMk cId="1305408066" sldId="2147483674"/>
              <ac:picMk id="2" creationId="{9B4D8864-A3B9-B3FC-5EF2-78FD64AE3AAA}"/>
            </ac:picMkLst>
          </pc:picChg>
        </pc:sldLayoutChg>
      </pc:sldMasterChg>
      <pc:sldMasterChg chg="delSldLayout modSldLayout">
        <pc:chgData name="BYRNE, Mandy" userId="6be0712a-e9f9-4aff-a704-224fe206fc87" providerId="ADAL" clId="{DFEAB80E-1924-4438-AA35-C168B90AC1F1}" dt="2024-03-18T08:11:56.134" v="15" actId="2696"/>
        <pc:sldMasterMkLst>
          <pc:docMk/>
          <pc:sldMasterMk cId="13231754" sldId="2147483675"/>
        </pc:sldMasterMkLst>
        <pc:sldLayoutChg chg="del">
          <pc:chgData name="BYRNE, Mandy" userId="6be0712a-e9f9-4aff-a704-224fe206fc87" providerId="ADAL" clId="{DFEAB80E-1924-4438-AA35-C168B90AC1F1}" dt="2024-03-18T08:10:39.048" v="9" actId="2696"/>
          <pc:sldLayoutMkLst>
            <pc:docMk/>
            <pc:sldMasterMk cId="13231754" sldId="2147483675"/>
            <pc:sldLayoutMk cId="3569013615" sldId="2147483676"/>
          </pc:sldLayoutMkLst>
        </pc:sldLayoutChg>
        <pc:sldLayoutChg chg="del">
          <pc:chgData name="BYRNE, Mandy" userId="6be0712a-e9f9-4aff-a704-224fe206fc87" providerId="ADAL" clId="{DFEAB80E-1924-4438-AA35-C168B90AC1F1}" dt="2024-03-18T08:10:40.382" v="10" actId="2696"/>
          <pc:sldLayoutMkLst>
            <pc:docMk/>
            <pc:sldMasterMk cId="13231754" sldId="2147483675"/>
            <pc:sldLayoutMk cId="3788757181" sldId="2147483677"/>
          </pc:sldLayoutMkLst>
        </pc:sldLayoutChg>
        <pc:sldLayoutChg chg="del">
          <pc:chgData name="BYRNE, Mandy" userId="6be0712a-e9f9-4aff-a704-224fe206fc87" providerId="ADAL" clId="{DFEAB80E-1924-4438-AA35-C168B90AC1F1}" dt="2024-03-18T08:10:37.135" v="8" actId="2696"/>
          <pc:sldLayoutMkLst>
            <pc:docMk/>
            <pc:sldMasterMk cId="13231754" sldId="2147483675"/>
            <pc:sldLayoutMk cId="564763290" sldId="2147483678"/>
          </pc:sldLayoutMkLst>
        </pc:sldLayoutChg>
        <pc:sldLayoutChg chg="del">
          <pc:chgData name="BYRNE, Mandy" userId="6be0712a-e9f9-4aff-a704-224fe206fc87" providerId="ADAL" clId="{DFEAB80E-1924-4438-AA35-C168B90AC1F1}" dt="2024-03-18T08:10:41.520" v="11" actId="2696"/>
          <pc:sldLayoutMkLst>
            <pc:docMk/>
            <pc:sldMasterMk cId="13231754" sldId="2147483675"/>
            <pc:sldLayoutMk cId="4176351370" sldId="2147483679"/>
          </pc:sldLayoutMkLst>
        </pc:sldLayoutChg>
        <pc:sldLayoutChg chg="del">
          <pc:chgData name="BYRNE, Mandy" userId="6be0712a-e9f9-4aff-a704-224fe206fc87" providerId="ADAL" clId="{DFEAB80E-1924-4438-AA35-C168B90AC1F1}" dt="2024-03-18T08:10:33.712" v="7" actId="2696"/>
          <pc:sldLayoutMkLst>
            <pc:docMk/>
            <pc:sldMasterMk cId="13231754" sldId="2147483675"/>
            <pc:sldLayoutMk cId="1949765262" sldId="2147483680"/>
          </pc:sldLayoutMkLst>
        </pc:sldLayoutChg>
        <pc:sldLayoutChg chg="del">
          <pc:chgData name="BYRNE, Mandy" userId="6be0712a-e9f9-4aff-a704-224fe206fc87" providerId="ADAL" clId="{DFEAB80E-1924-4438-AA35-C168B90AC1F1}" dt="2024-03-18T08:11:56.134" v="15" actId="2696"/>
          <pc:sldLayoutMkLst>
            <pc:docMk/>
            <pc:sldMasterMk cId="13231754" sldId="2147483675"/>
            <pc:sldLayoutMk cId="2655473619" sldId="2147483681"/>
          </pc:sldLayoutMkLst>
        </pc:sldLayoutChg>
        <pc:sldLayoutChg chg="del">
          <pc:chgData name="BYRNE, Mandy" userId="6be0712a-e9f9-4aff-a704-224fe206fc87" providerId="ADAL" clId="{DFEAB80E-1924-4438-AA35-C168B90AC1F1}" dt="2024-03-18T08:10:44.574" v="12" actId="2696"/>
          <pc:sldLayoutMkLst>
            <pc:docMk/>
            <pc:sldMasterMk cId="13231754" sldId="2147483675"/>
            <pc:sldLayoutMk cId="1067276579" sldId="2147483682"/>
          </pc:sldLayoutMkLst>
        </pc:sldLayoutChg>
        <pc:sldLayoutChg chg="del">
          <pc:chgData name="BYRNE, Mandy" userId="6be0712a-e9f9-4aff-a704-224fe206fc87" providerId="ADAL" clId="{DFEAB80E-1924-4438-AA35-C168B90AC1F1}" dt="2024-03-18T08:10:32.560" v="6" actId="2696"/>
          <pc:sldLayoutMkLst>
            <pc:docMk/>
            <pc:sldMasterMk cId="13231754" sldId="2147483675"/>
            <pc:sldLayoutMk cId="2445664028" sldId="2147483683"/>
          </pc:sldLayoutMkLst>
        </pc:sldLayoutChg>
        <pc:sldLayoutChg chg="del">
          <pc:chgData name="BYRNE, Mandy" userId="6be0712a-e9f9-4aff-a704-224fe206fc87" providerId="ADAL" clId="{DFEAB80E-1924-4438-AA35-C168B90AC1F1}" dt="2024-03-18T08:10:46.199" v="13" actId="2696"/>
          <pc:sldLayoutMkLst>
            <pc:docMk/>
            <pc:sldMasterMk cId="13231754" sldId="2147483675"/>
            <pc:sldLayoutMk cId="2145597238" sldId="2147483684"/>
          </pc:sldLayoutMkLst>
        </pc:sldLayoutChg>
        <pc:sldLayoutChg chg="del">
          <pc:chgData name="BYRNE, Mandy" userId="6be0712a-e9f9-4aff-a704-224fe206fc87" providerId="ADAL" clId="{DFEAB80E-1924-4438-AA35-C168B90AC1F1}" dt="2024-03-18T08:10:31.217" v="5" actId="2696"/>
          <pc:sldLayoutMkLst>
            <pc:docMk/>
            <pc:sldMasterMk cId="13231754" sldId="2147483675"/>
            <pc:sldLayoutMk cId="1315406509" sldId="2147483685"/>
          </pc:sldLayoutMkLst>
        </pc:sldLayoutChg>
        <pc:sldLayoutChg chg="addSp del mod">
          <pc:chgData name="BYRNE, Mandy" userId="6be0712a-e9f9-4aff-a704-224fe206fc87" providerId="ADAL" clId="{DFEAB80E-1924-4438-AA35-C168B90AC1F1}" dt="2024-03-18T08:10:29.831" v="4" actId="2696"/>
          <pc:sldLayoutMkLst>
            <pc:docMk/>
            <pc:sldMasterMk cId="13231754" sldId="2147483675"/>
            <pc:sldLayoutMk cId="16968052" sldId="2147483686"/>
          </pc:sldLayoutMkLst>
          <pc:spChg chg="add">
            <ac:chgData name="BYRNE, Mandy" userId="6be0712a-e9f9-4aff-a704-224fe206fc87" providerId="ADAL" clId="{DFEAB80E-1924-4438-AA35-C168B90AC1F1}" dt="2024-03-18T08:09:44.689" v="1" actId="22"/>
            <ac:spMkLst>
              <pc:docMk/>
              <pc:sldMasterMk cId="13231754" sldId="2147483675"/>
              <pc:sldLayoutMk cId="16968052" sldId="2147483686"/>
              <ac:spMk id="8" creationId="{51055968-0DBE-F2AA-2BE3-B23F6A1DE3A2}"/>
            </ac:spMkLst>
          </pc:spChg>
        </pc:sldLayoutChg>
        <pc:sldLayoutChg chg="modSp">
          <pc:chgData name="BYRNE, Mandy" userId="6be0712a-e9f9-4aff-a704-224fe206fc87" providerId="ADAL" clId="{DFEAB80E-1924-4438-AA35-C168B90AC1F1}" dt="2024-03-18T08:10:26.525" v="3" actId="255"/>
          <pc:sldLayoutMkLst>
            <pc:docMk/>
            <pc:sldMasterMk cId="13231754" sldId="2147483675"/>
            <pc:sldLayoutMk cId="4267987426" sldId="2147483687"/>
          </pc:sldLayoutMkLst>
          <pc:spChg chg="mod">
            <ac:chgData name="BYRNE, Mandy" userId="6be0712a-e9f9-4aff-a704-224fe206fc87" providerId="ADAL" clId="{DFEAB80E-1924-4438-AA35-C168B90AC1F1}" dt="2024-03-18T08:10:26.525" v="3" actId="255"/>
            <ac:spMkLst>
              <pc:docMk/>
              <pc:sldMasterMk cId="13231754" sldId="2147483675"/>
              <pc:sldLayoutMk cId="4267987426" sldId="2147483687"/>
              <ac:spMk id="9" creationId="{48F662C9-81D1-9750-9D8F-AEBBEC9D9062}"/>
            </ac:spMkLst>
          </pc:spChg>
        </pc:sldLayoutChg>
        <pc:sldLayoutChg chg="modSp">
          <pc:chgData name="BYRNE, Mandy" userId="6be0712a-e9f9-4aff-a704-224fe206fc87" providerId="ADAL" clId="{DFEAB80E-1924-4438-AA35-C168B90AC1F1}" dt="2024-03-18T08:10:18.250" v="2" actId="255"/>
          <pc:sldLayoutMkLst>
            <pc:docMk/>
            <pc:sldMasterMk cId="13231754" sldId="2147483675"/>
            <pc:sldLayoutMk cId="2997076210" sldId="2147483688"/>
          </pc:sldLayoutMkLst>
          <pc:spChg chg="mod">
            <ac:chgData name="BYRNE, Mandy" userId="6be0712a-e9f9-4aff-a704-224fe206fc87" providerId="ADAL" clId="{DFEAB80E-1924-4438-AA35-C168B90AC1F1}" dt="2024-03-18T08:10:18.250" v="2" actId="255"/>
            <ac:spMkLst>
              <pc:docMk/>
              <pc:sldMasterMk cId="13231754" sldId="2147483675"/>
              <pc:sldLayoutMk cId="2997076210" sldId="2147483688"/>
              <ac:spMk id="9" creationId="{48F662C9-81D1-9750-9D8F-AEBBEC9D9062}"/>
            </ac:spMkLst>
          </pc:spChg>
        </pc:sldLayoutChg>
      </pc:sldMasterChg>
    </pc:docChg>
  </pc:docChgLst>
  <pc:docChgLst>
    <pc:chgData name="BYRNE, Mandy" userId="S::byrnaz@austin.org.au::6be0712a-e9f9-4aff-a704-224fe206fc87" providerId="AD" clId="Web-{BCED76D9-4242-2F12-2FC7-8491A53EB277}"/>
    <pc:docChg chg="modSld">
      <pc:chgData name="BYRNE, Mandy" userId="S::byrnaz@austin.org.au::6be0712a-e9f9-4aff-a704-224fe206fc87" providerId="AD" clId="Web-{BCED76D9-4242-2F12-2FC7-8491A53EB277}" dt="2024-03-19T05:17:16.448" v="2" actId="20577"/>
      <pc:docMkLst>
        <pc:docMk/>
      </pc:docMkLst>
      <pc:sldChg chg="modSp">
        <pc:chgData name="BYRNE, Mandy" userId="S::byrnaz@austin.org.au::6be0712a-e9f9-4aff-a704-224fe206fc87" providerId="AD" clId="Web-{BCED76D9-4242-2F12-2FC7-8491A53EB277}" dt="2024-03-19T05:17:16.448" v="2" actId="20577"/>
        <pc:sldMkLst>
          <pc:docMk/>
          <pc:sldMk cId="3935876582" sldId="261"/>
        </pc:sldMkLst>
        <pc:spChg chg="mod">
          <ac:chgData name="BYRNE, Mandy" userId="S::byrnaz@austin.org.au::6be0712a-e9f9-4aff-a704-224fe206fc87" providerId="AD" clId="Web-{BCED76D9-4242-2F12-2FC7-8491A53EB277}" dt="2024-03-19T05:17:16.448" v="2" actId="20577"/>
          <ac:spMkLst>
            <pc:docMk/>
            <pc:sldMk cId="3935876582" sldId="261"/>
            <ac:spMk id="3" creationId="{1C21C97A-2385-D682-E469-BDC8CDEDF5D5}"/>
          </ac:spMkLst>
        </pc:spChg>
      </pc:sldChg>
    </pc:docChg>
  </pc:docChgLst>
  <pc:docChgLst>
    <pc:chgData name="BYRNE, Mandy" userId="6be0712a-e9f9-4aff-a704-224fe206fc87" providerId="ADAL" clId="{F8EB469F-BF92-4ACC-93C9-978057DF289D}"/>
    <pc:docChg chg="undo custSel addSld modSld sldOrd">
      <pc:chgData name="BYRNE, Mandy" userId="6be0712a-e9f9-4aff-a704-224fe206fc87" providerId="ADAL" clId="{F8EB469F-BF92-4ACC-93C9-978057DF289D}" dt="2024-03-18T07:34:18.417" v="60" actId="1076"/>
      <pc:docMkLst>
        <pc:docMk/>
      </pc:docMkLst>
      <pc:sldChg chg="addSp modSp mod modClrScheme chgLayout modNotesTx">
        <pc:chgData name="BYRNE, Mandy" userId="6be0712a-e9f9-4aff-a704-224fe206fc87" providerId="ADAL" clId="{F8EB469F-BF92-4ACC-93C9-978057DF289D}" dt="2024-03-18T07:28:15.513" v="17" actId="1076"/>
        <pc:sldMkLst>
          <pc:docMk/>
          <pc:sldMk cId="2402381439" sldId="258"/>
        </pc:sldMkLst>
        <pc:spChg chg="add mod ord">
          <ac:chgData name="BYRNE, Mandy" userId="6be0712a-e9f9-4aff-a704-224fe206fc87" providerId="ADAL" clId="{F8EB469F-BF92-4ACC-93C9-978057DF289D}" dt="2024-03-18T07:28:03.454" v="15" actId="6549"/>
          <ac:spMkLst>
            <pc:docMk/>
            <pc:sldMk cId="2402381439" sldId="258"/>
            <ac:spMk id="2" creationId="{F059F110-847D-F845-F88E-1BB7CF9D2588}"/>
          </ac:spMkLst>
        </pc:spChg>
        <pc:graphicFrameChg chg="mod">
          <ac:chgData name="BYRNE, Mandy" userId="6be0712a-e9f9-4aff-a704-224fe206fc87" providerId="ADAL" clId="{F8EB469F-BF92-4ACC-93C9-978057DF289D}" dt="2024-03-18T07:28:15.513" v="17" actId="1076"/>
          <ac:graphicFrameMkLst>
            <pc:docMk/>
            <pc:sldMk cId="2402381439" sldId="258"/>
            <ac:graphicFrameMk id="5" creationId="{00000000-0008-0000-0100-000002000000}"/>
          </ac:graphicFrameMkLst>
        </pc:graphicFrameChg>
      </pc:sldChg>
      <pc:sldChg chg="addSp modSp mod modClrScheme chgLayout modNotesTx">
        <pc:chgData name="BYRNE, Mandy" userId="6be0712a-e9f9-4aff-a704-224fe206fc87" providerId="ADAL" clId="{F8EB469F-BF92-4ACC-93C9-978057DF289D}" dt="2024-03-18T07:28:48.740" v="22" actId="1076"/>
        <pc:sldMkLst>
          <pc:docMk/>
          <pc:sldMk cId="2216405618" sldId="259"/>
        </pc:sldMkLst>
        <pc:spChg chg="add mod ord">
          <ac:chgData name="BYRNE, Mandy" userId="6be0712a-e9f9-4aff-a704-224fe206fc87" providerId="ADAL" clId="{F8EB469F-BF92-4ACC-93C9-978057DF289D}" dt="2024-03-18T07:28:35.331" v="20" actId="6549"/>
          <ac:spMkLst>
            <pc:docMk/>
            <pc:sldMk cId="2216405618" sldId="259"/>
            <ac:spMk id="3" creationId="{ECAA76C4-FAD4-38B8-8249-E5EB32F25AA8}"/>
          </ac:spMkLst>
        </pc:spChg>
        <pc:graphicFrameChg chg="mod">
          <ac:chgData name="BYRNE, Mandy" userId="6be0712a-e9f9-4aff-a704-224fe206fc87" providerId="ADAL" clId="{F8EB469F-BF92-4ACC-93C9-978057DF289D}" dt="2024-03-18T07:28:48.740" v="22" actId="1076"/>
          <ac:graphicFrameMkLst>
            <pc:docMk/>
            <pc:sldMk cId="2216405618" sldId="259"/>
            <ac:graphicFrameMk id="2" creationId="{00000000-0008-0000-0500-000003000000}"/>
          </ac:graphicFrameMkLst>
        </pc:graphicFrameChg>
      </pc:sldChg>
      <pc:sldChg chg="addSp modSp mod modClrScheme chgLayout modNotesTx">
        <pc:chgData name="BYRNE, Mandy" userId="6be0712a-e9f9-4aff-a704-224fe206fc87" providerId="ADAL" clId="{F8EB469F-BF92-4ACC-93C9-978057DF289D}" dt="2024-03-18T07:29:20.569" v="27" actId="1076"/>
        <pc:sldMkLst>
          <pc:docMk/>
          <pc:sldMk cId="3485684339" sldId="260"/>
        </pc:sldMkLst>
        <pc:spChg chg="add mod ord">
          <ac:chgData name="BYRNE, Mandy" userId="6be0712a-e9f9-4aff-a704-224fe206fc87" providerId="ADAL" clId="{F8EB469F-BF92-4ACC-93C9-978057DF289D}" dt="2024-03-18T07:29:09.516" v="25" actId="6549"/>
          <ac:spMkLst>
            <pc:docMk/>
            <pc:sldMk cId="3485684339" sldId="260"/>
            <ac:spMk id="2" creationId="{F9C42BEC-0243-22F8-C5F2-A98BC02CC5FA}"/>
          </ac:spMkLst>
        </pc:spChg>
        <pc:graphicFrameChg chg="mod">
          <ac:chgData name="BYRNE, Mandy" userId="6be0712a-e9f9-4aff-a704-224fe206fc87" providerId="ADAL" clId="{F8EB469F-BF92-4ACC-93C9-978057DF289D}" dt="2024-03-18T07:29:20.569" v="27" actId="1076"/>
          <ac:graphicFrameMkLst>
            <pc:docMk/>
            <pc:sldMk cId="3485684339" sldId="260"/>
            <ac:graphicFrameMk id="3" creationId="{00000000-0008-0000-0500-000002000000}"/>
          </ac:graphicFrameMkLst>
        </pc:graphicFrameChg>
      </pc:sldChg>
      <pc:sldChg chg="addSp modSp add mod modClrScheme chgLayout modNotesTx">
        <pc:chgData name="BYRNE, Mandy" userId="6be0712a-e9f9-4aff-a704-224fe206fc87" providerId="ADAL" clId="{F8EB469F-BF92-4ACC-93C9-978057DF289D}" dt="2024-03-18T07:33:20.932" v="50" actId="1076"/>
        <pc:sldMkLst>
          <pc:docMk/>
          <pc:sldMk cId="3935876582" sldId="261"/>
        </pc:sldMkLst>
        <pc:spChg chg="add mod ord">
          <ac:chgData name="BYRNE, Mandy" userId="6be0712a-e9f9-4aff-a704-224fe206fc87" providerId="ADAL" clId="{F8EB469F-BF92-4ACC-93C9-978057DF289D}" dt="2024-03-18T07:32:51.894" v="48"/>
          <ac:spMkLst>
            <pc:docMk/>
            <pc:sldMk cId="3935876582" sldId="261"/>
            <ac:spMk id="3" creationId="{1C21C97A-2385-D682-E469-BDC8CDEDF5D5}"/>
          </ac:spMkLst>
        </pc:spChg>
        <pc:graphicFrameChg chg="mod">
          <ac:chgData name="BYRNE, Mandy" userId="6be0712a-e9f9-4aff-a704-224fe206fc87" providerId="ADAL" clId="{F8EB469F-BF92-4ACC-93C9-978057DF289D}" dt="2024-03-18T07:33:20.932" v="50" actId="1076"/>
          <ac:graphicFrameMkLst>
            <pc:docMk/>
            <pc:sldMk cId="3935876582" sldId="261"/>
            <ac:graphicFrameMk id="2" creationId="{8B47216E-B9B0-4E3D-8C06-A8579ABC5CB9}"/>
          </ac:graphicFrameMkLst>
        </pc:graphicFrameChg>
      </pc:sldChg>
      <pc:sldChg chg="addSp modSp add mod modClrScheme chgLayout modNotesTx">
        <pc:chgData name="BYRNE, Mandy" userId="6be0712a-e9f9-4aff-a704-224fe206fc87" providerId="ADAL" clId="{F8EB469F-BF92-4ACC-93C9-978057DF289D}" dt="2024-03-18T07:33:48.122" v="55" actId="1076"/>
        <pc:sldMkLst>
          <pc:docMk/>
          <pc:sldMk cId="2476243515" sldId="262"/>
        </pc:sldMkLst>
        <pc:spChg chg="add mod ord">
          <ac:chgData name="BYRNE, Mandy" userId="6be0712a-e9f9-4aff-a704-224fe206fc87" providerId="ADAL" clId="{F8EB469F-BF92-4ACC-93C9-978057DF289D}" dt="2024-03-18T07:33:38.259" v="53" actId="6549"/>
          <ac:spMkLst>
            <pc:docMk/>
            <pc:sldMk cId="2476243515" sldId="262"/>
            <ac:spMk id="3" creationId="{56AA074B-7288-0D12-A58E-3F5950ACF75F}"/>
          </ac:spMkLst>
        </pc:spChg>
        <pc:graphicFrameChg chg="mod">
          <ac:chgData name="BYRNE, Mandy" userId="6be0712a-e9f9-4aff-a704-224fe206fc87" providerId="ADAL" clId="{F8EB469F-BF92-4ACC-93C9-978057DF289D}" dt="2024-03-18T07:33:48.122" v="55" actId="1076"/>
          <ac:graphicFrameMkLst>
            <pc:docMk/>
            <pc:sldMk cId="2476243515" sldId="262"/>
            <ac:graphicFrameMk id="2" creationId="{261D4F6C-9022-4C0E-B1F3-6370752AA529}"/>
          </ac:graphicFrameMkLst>
        </pc:graphicFrameChg>
      </pc:sldChg>
      <pc:sldChg chg="addSp modSp add mod modClrScheme chgLayout modNotesTx">
        <pc:chgData name="BYRNE, Mandy" userId="6be0712a-e9f9-4aff-a704-224fe206fc87" providerId="ADAL" clId="{F8EB469F-BF92-4ACC-93C9-978057DF289D}" dt="2024-03-18T07:34:18.417" v="60" actId="1076"/>
        <pc:sldMkLst>
          <pc:docMk/>
          <pc:sldMk cId="1126545439" sldId="263"/>
        </pc:sldMkLst>
        <pc:spChg chg="add mod ord">
          <ac:chgData name="BYRNE, Mandy" userId="6be0712a-e9f9-4aff-a704-224fe206fc87" providerId="ADAL" clId="{F8EB469F-BF92-4ACC-93C9-978057DF289D}" dt="2024-03-18T07:34:07.148" v="58" actId="6549"/>
          <ac:spMkLst>
            <pc:docMk/>
            <pc:sldMk cId="1126545439" sldId="263"/>
            <ac:spMk id="3" creationId="{919EF5F9-6952-74E6-252F-84F600693EE6}"/>
          </ac:spMkLst>
        </pc:spChg>
        <pc:graphicFrameChg chg="mod">
          <ac:chgData name="BYRNE, Mandy" userId="6be0712a-e9f9-4aff-a704-224fe206fc87" providerId="ADAL" clId="{F8EB469F-BF92-4ACC-93C9-978057DF289D}" dt="2024-03-18T07:34:18.417" v="60" actId="1076"/>
          <ac:graphicFrameMkLst>
            <pc:docMk/>
            <pc:sldMk cId="1126545439" sldId="263"/>
            <ac:graphicFrameMk id="2" creationId="{8501A209-E920-4848-A0EF-AA9CDC4AB688}"/>
          </ac:graphicFrameMkLst>
        </pc:graphicFrameChg>
      </pc:sldChg>
      <pc:sldChg chg="modSp add mod ord modClrScheme chgLayout">
        <pc:chgData name="BYRNE, Mandy" userId="6be0712a-e9f9-4aff-a704-224fe206fc87" providerId="ADAL" clId="{F8EB469F-BF92-4ACC-93C9-978057DF289D}" dt="2024-03-18T07:26:55.325" v="6" actId="700"/>
        <pc:sldMkLst>
          <pc:docMk/>
          <pc:sldMk cId="1322734381" sldId="268"/>
        </pc:sldMkLst>
        <pc:spChg chg="mod ord">
          <ac:chgData name="BYRNE, Mandy" userId="6be0712a-e9f9-4aff-a704-224fe206fc87" providerId="ADAL" clId="{F8EB469F-BF92-4ACC-93C9-978057DF289D}" dt="2024-03-18T07:26:55.325" v="6" actId="700"/>
          <ac:spMkLst>
            <pc:docMk/>
            <pc:sldMk cId="1322734381" sldId="268"/>
            <ac:spMk id="2" creationId="{570EA21D-1DD1-9BAE-FC7B-17A177F1B3F4}"/>
          </ac:spMkLst>
        </pc:spChg>
      </pc:sldChg>
      <pc:sldChg chg="modSp add mod ord">
        <pc:chgData name="BYRNE, Mandy" userId="6be0712a-e9f9-4aff-a704-224fe206fc87" providerId="ADAL" clId="{F8EB469F-BF92-4ACC-93C9-978057DF289D}" dt="2024-03-18T07:27:47.685" v="13" actId="20577"/>
        <pc:sldMkLst>
          <pc:docMk/>
          <pc:sldMk cId="1600129690" sldId="269"/>
        </pc:sldMkLst>
        <pc:spChg chg="mod">
          <ac:chgData name="BYRNE, Mandy" userId="6be0712a-e9f9-4aff-a704-224fe206fc87" providerId="ADAL" clId="{F8EB469F-BF92-4ACC-93C9-978057DF289D}" dt="2024-03-18T07:27:47.685" v="13" actId="20577"/>
          <ac:spMkLst>
            <pc:docMk/>
            <pc:sldMk cId="1600129690" sldId="269"/>
            <ac:spMk id="2" creationId="{5D7BA30E-D170-81A8-5BA3-C75A1284E35E}"/>
          </ac:spMkLst>
        </pc:spChg>
      </pc:sldChg>
      <pc:sldChg chg="modSp add mod">
        <pc:chgData name="BYRNE, Mandy" userId="6be0712a-e9f9-4aff-a704-224fe206fc87" providerId="ADAL" clId="{F8EB469F-BF92-4ACC-93C9-978057DF289D}" dt="2024-03-18T07:29:33.980" v="29" actId="20577"/>
        <pc:sldMkLst>
          <pc:docMk/>
          <pc:sldMk cId="351942569" sldId="270"/>
        </pc:sldMkLst>
        <pc:spChg chg="mod">
          <ac:chgData name="BYRNE, Mandy" userId="6be0712a-e9f9-4aff-a704-224fe206fc87" providerId="ADAL" clId="{F8EB469F-BF92-4ACC-93C9-978057DF289D}" dt="2024-03-18T07:29:33.980" v="29" actId="20577"/>
          <ac:spMkLst>
            <pc:docMk/>
            <pc:sldMk cId="351942569" sldId="270"/>
            <ac:spMk id="2" creationId="{5D7BA30E-D170-81A8-5BA3-C75A1284E35E}"/>
          </ac:spMkLst>
        </pc:spChg>
      </pc:sldChg>
      <pc:sldChg chg="addSp modSp add mod modClrScheme chgLayout modNotesTx">
        <pc:chgData name="BYRNE, Mandy" userId="6be0712a-e9f9-4aff-a704-224fe206fc87" providerId="ADAL" clId="{F8EB469F-BF92-4ACC-93C9-978057DF289D}" dt="2024-03-18T07:31:40.943" v="36" actId="1076"/>
        <pc:sldMkLst>
          <pc:docMk/>
          <pc:sldMk cId="4173842454" sldId="271"/>
        </pc:sldMkLst>
        <pc:spChg chg="add mod ord">
          <ac:chgData name="BYRNE, Mandy" userId="6be0712a-e9f9-4aff-a704-224fe206fc87" providerId="ADAL" clId="{F8EB469F-BF92-4ACC-93C9-978057DF289D}" dt="2024-03-18T07:31:29.657" v="34" actId="6549"/>
          <ac:spMkLst>
            <pc:docMk/>
            <pc:sldMk cId="4173842454" sldId="271"/>
            <ac:spMk id="3" creationId="{2D74BC76-B22B-7130-486E-E56671115DD3}"/>
          </ac:spMkLst>
        </pc:spChg>
        <pc:graphicFrameChg chg="mod">
          <ac:chgData name="BYRNE, Mandy" userId="6be0712a-e9f9-4aff-a704-224fe206fc87" providerId="ADAL" clId="{F8EB469F-BF92-4ACC-93C9-978057DF289D}" dt="2024-03-18T07:31:40.943" v="36" actId="1076"/>
          <ac:graphicFrameMkLst>
            <pc:docMk/>
            <pc:sldMk cId="4173842454" sldId="271"/>
            <ac:graphicFrameMk id="2" creationId="{B5456AE9-A22E-40C0-9374-C970ED83D3B3}"/>
          </ac:graphicFrameMkLst>
        </pc:graphicFrameChg>
      </pc:sldChg>
      <pc:sldChg chg="addSp modSp add mod modClrScheme chgLayout modNotesTx">
        <pc:chgData name="BYRNE, Mandy" userId="6be0712a-e9f9-4aff-a704-224fe206fc87" providerId="ADAL" clId="{F8EB469F-BF92-4ACC-93C9-978057DF289D}" dt="2024-03-18T07:32:12.488" v="41" actId="1076"/>
        <pc:sldMkLst>
          <pc:docMk/>
          <pc:sldMk cId="4190862645" sldId="272"/>
        </pc:sldMkLst>
        <pc:spChg chg="add mod ord">
          <ac:chgData name="BYRNE, Mandy" userId="6be0712a-e9f9-4aff-a704-224fe206fc87" providerId="ADAL" clId="{F8EB469F-BF92-4ACC-93C9-978057DF289D}" dt="2024-03-18T07:32:02.509" v="39" actId="6549"/>
          <ac:spMkLst>
            <pc:docMk/>
            <pc:sldMk cId="4190862645" sldId="272"/>
            <ac:spMk id="3" creationId="{D442154C-6F3F-8DDF-7A0A-BCE698E21AC2}"/>
          </ac:spMkLst>
        </pc:spChg>
        <pc:graphicFrameChg chg="mod">
          <ac:chgData name="BYRNE, Mandy" userId="6be0712a-e9f9-4aff-a704-224fe206fc87" providerId="ADAL" clId="{F8EB469F-BF92-4ACC-93C9-978057DF289D}" dt="2024-03-18T07:32:12.488" v="41" actId="1076"/>
          <ac:graphicFrameMkLst>
            <pc:docMk/>
            <pc:sldMk cId="4190862645" sldId="272"/>
            <ac:graphicFrameMk id="2" creationId="{49BC57C6-27F9-4314-AA1C-E8A8443804FC}"/>
          </ac:graphicFrameMkLst>
        </pc:graphicFrameChg>
      </pc:sldChg>
      <pc:sldChg chg="addSp modSp add mod modClrScheme chgLayout modNotesTx">
        <pc:chgData name="BYRNE, Mandy" userId="6be0712a-e9f9-4aff-a704-224fe206fc87" providerId="ADAL" clId="{F8EB469F-BF92-4ACC-93C9-978057DF289D}" dt="2024-03-18T07:32:37.199" v="46" actId="1076"/>
        <pc:sldMkLst>
          <pc:docMk/>
          <pc:sldMk cId="3384055225" sldId="273"/>
        </pc:sldMkLst>
        <pc:spChg chg="add mod ord">
          <ac:chgData name="BYRNE, Mandy" userId="6be0712a-e9f9-4aff-a704-224fe206fc87" providerId="ADAL" clId="{F8EB469F-BF92-4ACC-93C9-978057DF289D}" dt="2024-03-18T07:32:26.803" v="44" actId="6549"/>
          <ac:spMkLst>
            <pc:docMk/>
            <pc:sldMk cId="3384055225" sldId="273"/>
            <ac:spMk id="3" creationId="{A9229503-5B01-8CB5-8D7E-F109CBCFCE2E}"/>
          </ac:spMkLst>
        </pc:spChg>
        <pc:graphicFrameChg chg="mod">
          <ac:chgData name="BYRNE, Mandy" userId="6be0712a-e9f9-4aff-a704-224fe206fc87" providerId="ADAL" clId="{F8EB469F-BF92-4ACC-93C9-978057DF289D}" dt="2024-03-18T07:32:37.199" v="46" actId="1076"/>
          <ac:graphicFrameMkLst>
            <pc:docMk/>
            <pc:sldMk cId="3384055225" sldId="273"/>
            <ac:graphicFrameMk id="2" creationId="{5A43860E-27D2-4491-9A9D-4F5C571969F0}"/>
          </ac:graphicFrameMkLst>
        </pc:graphicFrameChg>
      </pc:sldChg>
    </pc:docChg>
  </pc:docChgLst>
  <pc:docChgLst>
    <pc:chgData name="BYRNE, Mandy" userId="S::byrnaz@austin.org.au::6be0712a-e9f9-4aff-a704-224fe206fc87" providerId="AD" clId="Web-{6C920911-357D-B49C-F9A5-CA4FCC10D940}"/>
    <pc:docChg chg="modSld">
      <pc:chgData name="BYRNE, Mandy" userId="S::byrnaz@austin.org.au::6be0712a-e9f9-4aff-a704-224fe206fc87" providerId="AD" clId="Web-{6C920911-357D-B49C-F9A5-CA4FCC10D940}" dt="2022-09-19T06:24:49.474" v="2"/>
      <pc:docMkLst>
        <pc:docMk/>
      </pc:docMkLst>
      <pc:sldChg chg="modNotes">
        <pc:chgData name="BYRNE, Mandy" userId="S::byrnaz@austin.org.au::6be0712a-e9f9-4aff-a704-224fe206fc87" providerId="AD" clId="Web-{6C920911-357D-B49C-F9A5-CA4FCC10D940}" dt="2022-09-19T06:24:49.474" v="2"/>
        <pc:sldMkLst>
          <pc:docMk/>
          <pc:sldMk cId="2402381439" sldId="258"/>
        </pc:sldMkLst>
      </pc:sldChg>
    </pc:docChg>
  </pc:docChgLst>
  <pc:docChgLst>
    <pc:chgData name="Mandy BYRNE" userId="6be0712a-e9f9-4aff-a704-224fe206fc87" providerId="ADAL" clId="{0E2E2C59-A614-4B5A-BAEC-0620DC3B0510}"/>
    <pc:docChg chg="custSel addSld modSld">
      <pc:chgData name="Mandy BYRNE" userId="6be0712a-e9f9-4aff-a704-224fe206fc87" providerId="ADAL" clId="{0E2E2C59-A614-4B5A-BAEC-0620DC3B0510}" dt="2022-09-19T06:30:46.500" v="16"/>
      <pc:docMkLst>
        <pc:docMk/>
      </pc:docMkLst>
      <pc:sldChg chg="delSp mod modNotesTx">
        <pc:chgData name="Mandy BYRNE" userId="6be0712a-e9f9-4aff-a704-224fe206fc87" providerId="ADAL" clId="{0E2E2C59-A614-4B5A-BAEC-0620DC3B0510}" dt="2022-09-19T06:30:46.500" v="16"/>
        <pc:sldMkLst>
          <pc:docMk/>
          <pc:sldMk cId="2402381439" sldId="258"/>
        </pc:sldMkLst>
        <pc:graphicFrameChg chg="del">
          <ac:chgData name="Mandy BYRNE" userId="6be0712a-e9f9-4aff-a704-224fe206fc87" providerId="ADAL" clId="{0E2E2C59-A614-4B5A-BAEC-0620DC3B0510}" dt="2022-09-19T06:25:51.402" v="7" actId="478"/>
          <ac:graphicFrameMkLst>
            <pc:docMk/>
            <pc:sldMk cId="2402381439" sldId="258"/>
            <ac:graphicFrameMk id="2" creationId="{00000000-0008-0000-0100-000002000000}"/>
          </ac:graphicFrameMkLst>
        </pc:graphicFrameChg>
        <pc:graphicFrameChg chg="del">
          <ac:chgData name="Mandy BYRNE" userId="6be0712a-e9f9-4aff-a704-224fe206fc87" providerId="ADAL" clId="{0E2E2C59-A614-4B5A-BAEC-0620DC3B0510}" dt="2022-09-19T06:26:19.701" v="8" actId="478"/>
          <ac:graphicFrameMkLst>
            <pc:docMk/>
            <pc:sldMk cId="2402381439" sldId="258"/>
            <ac:graphicFrameMk id="3" creationId="{1E8FD9D4-712F-9A7B-90A5-4FA9F72E47B3}"/>
          </ac:graphicFrameMkLst>
        </pc:graphicFrameChg>
      </pc:sldChg>
      <pc:sldChg chg="delSp mod modNotesTx">
        <pc:chgData name="Mandy BYRNE" userId="6be0712a-e9f9-4aff-a704-224fe206fc87" providerId="ADAL" clId="{0E2E2C59-A614-4B5A-BAEC-0620DC3B0510}" dt="2022-09-19T06:30:30.303" v="15"/>
        <pc:sldMkLst>
          <pc:docMk/>
          <pc:sldMk cId="2216405618" sldId="259"/>
        </pc:sldMkLst>
        <pc:graphicFrameChg chg="del">
          <ac:chgData name="Mandy BYRNE" userId="6be0712a-e9f9-4aff-a704-224fe206fc87" providerId="ADAL" clId="{0E2E2C59-A614-4B5A-BAEC-0620DC3B0510}" dt="2022-09-19T06:26:49.515" v="10" actId="478"/>
          <ac:graphicFrameMkLst>
            <pc:docMk/>
            <pc:sldMk cId="2216405618" sldId="259"/>
            <ac:graphicFrameMk id="2" creationId="{00000000-0008-0000-0500-000003000000}"/>
          </ac:graphicFrameMkLst>
        </pc:graphicFrameChg>
      </pc:sldChg>
      <pc:sldChg chg="delSp new mod modNotesTx">
        <pc:chgData name="Mandy BYRNE" userId="6be0712a-e9f9-4aff-a704-224fe206fc87" providerId="ADAL" clId="{0E2E2C59-A614-4B5A-BAEC-0620DC3B0510}" dt="2022-09-19T06:30:17.468" v="14"/>
        <pc:sldMkLst>
          <pc:docMk/>
          <pc:sldMk cId="3485684339" sldId="260"/>
        </pc:sldMkLst>
        <pc:graphicFrameChg chg="del">
          <ac:chgData name="Mandy BYRNE" userId="6be0712a-e9f9-4aff-a704-224fe206fc87" providerId="ADAL" clId="{0E2E2C59-A614-4B5A-BAEC-0620DC3B0510}" dt="2022-09-19T06:26:52.493" v="11" actId="478"/>
          <ac:graphicFrameMkLst>
            <pc:docMk/>
            <pc:sldMk cId="3485684339" sldId="260"/>
            <ac:graphicFrameMk id="2" creationId="{00000000-0008-0000-0500-000002000000}"/>
          </ac:graphicFrameMkLst>
        </pc:graphicFrameChg>
      </pc:sldChg>
    </pc:docChg>
  </pc:docChgLst>
  <pc:docChgLst>
    <pc:chgData name="BYRNE, Mandy" userId="S::byrnaz@austin.org.au::6be0712a-e9f9-4aff-a704-224fe206fc87" providerId="AD" clId="Web-{BC8E7E16-D85D-4F6D-7B11-33FC49996294}"/>
    <pc:docChg chg="modSld">
      <pc:chgData name="BYRNE, Mandy" userId="S::byrnaz@austin.org.au::6be0712a-e9f9-4aff-a704-224fe206fc87" providerId="AD" clId="Web-{BC8E7E16-D85D-4F6D-7B11-33FC49996294}" dt="2022-09-19T05:57:23.268" v="2"/>
      <pc:docMkLst>
        <pc:docMk/>
      </pc:docMkLst>
      <pc:sldChg chg="modNotes">
        <pc:chgData name="BYRNE, Mandy" userId="S::byrnaz@austin.org.au::6be0712a-e9f9-4aff-a704-224fe206fc87" providerId="AD" clId="Web-{BC8E7E16-D85D-4F6D-7B11-33FC49996294}" dt="2022-09-19T05:57:17.425" v="0"/>
        <pc:sldMkLst>
          <pc:docMk/>
          <pc:sldMk cId="2402381439" sldId="258"/>
        </pc:sldMkLst>
      </pc:sldChg>
      <pc:sldChg chg="modNotes">
        <pc:chgData name="BYRNE, Mandy" userId="S::byrnaz@austin.org.au::6be0712a-e9f9-4aff-a704-224fe206fc87" providerId="AD" clId="Web-{BC8E7E16-D85D-4F6D-7B11-33FC49996294}" dt="2022-09-19T05:57:20.393" v="1"/>
        <pc:sldMkLst>
          <pc:docMk/>
          <pc:sldMk cId="2216405618" sldId="259"/>
        </pc:sldMkLst>
      </pc:sldChg>
      <pc:sldChg chg="modNotes">
        <pc:chgData name="BYRNE, Mandy" userId="S::byrnaz@austin.org.au::6be0712a-e9f9-4aff-a704-224fe206fc87" providerId="AD" clId="Web-{BC8E7E16-D85D-4F6D-7B11-33FC49996294}" dt="2022-09-19T05:57:23.268" v="2"/>
        <pc:sldMkLst>
          <pc:docMk/>
          <pc:sldMk cId="3485684339" sldId="26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16%20RetransplantationReasons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16%20RetransplantationReasons%20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16%20RetransplantationReasons%20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17%20Cause%20of%20death%20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17%20Cause%20of%20death%20202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17%20Cause%20of%20death%20202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17%20Cause%20of%20death%20202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17%20Cause%20of%20death%20202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17%20Cause%20of%20death%20202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'[16 RetransplantationReasons 2022.xlsx]ReTx times all pts Fig 66'!$D$5</c:f>
              <c:strCache>
                <c:ptCount val="1"/>
                <c:pt idx="0">
                  <c:v>Vascular</c:v>
                </c:pt>
              </c:strCache>
            </c:strRef>
          </c:tx>
          <c:spPr>
            <a:solidFill>
              <a:srgbClr val="A3C72F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'[16 RetransplantationReasons 2022.xlsx]ReTx times all pts Fig 66'!$E$4:$K$4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all pts Fig 66'!$E$5:$K$5</c:f>
              <c:numCache>
                <c:formatCode>General</c:formatCode>
                <c:ptCount val="7"/>
                <c:pt idx="0">
                  <c:v>12</c:v>
                </c:pt>
                <c:pt idx="1">
                  <c:v>45</c:v>
                </c:pt>
                <c:pt idx="2">
                  <c:v>49</c:v>
                </c:pt>
                <c:pt idx="3">
                  <c:v>11</c:v>
                </c:pt>
                <c:pt idx="4">
                  <c:v>24</c:v>
                </c:pt>
                <c:pt idx="5">
                  <c:v>13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52-42CA-97EA-78CEDAAEA73C}"/>
            </c:ext>
          </c:extLst>
        </c:ser>
        <c:ser>
          <c:idx val="1"/>
          <c:order val="1"/>
          <c:tx>
            <c:strRef>
              <c:f>'[16 RetransplantationReasons 2022.xlsx]ReTx times all pts Fig 66'!$D$6</c:f>
              <c:strCache>
                <c:ptCount val="1"/>
                <c:pt idx="0">
                  <c:v>Biliary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/>
          </c:spPr>
          <c:invertIfNegative val="0"/>
          <c:cat>
            <c:strRef>
              <c:f>'[16 RetransplantationReasons 2022.xlsx]ReTx times all pts Fig 66'!$E$4:$K$4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all pts Fig 66'!$E$6:$K$6</c:f>
              <c:numCache>
                <c:formatCode>General</c:formatCode>
                <c:ptCount val="7"/>
                <c:pt idx="2">
                  <c:v>10</c:v>
                </c:pt>
                <c:pt idx="3">
                  <c:v>18</c:v>
                </c:pt>
                <c:pt idx="4">
                  <c:v>38</c:v>
                </c:pt>
                <c:pt idx="5">
                  <c:v>23</c:v>
                </c:pt>
                <c:pt idx="6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52-42CA-97EA-78CEDAAEA73C}"/>
            </c:ext>
          </c:extLst>
        </c:ser>
        <c:ser>
          <c:idx val="2"/>
          <c:order val="2"/>
          <c:tx>
            <c:strRef>
              <c:f>'[16 RetransplantationReasons 2022.xlsx]ReTx times all pts Fig 66'!$D$7</c:f>
              <c:strCache>
                <c:ptCount val="1"/>
                <c:pt idx="0">
                  <c:v>Rejection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'[16 RetransplantationReasons 2022.xlsx]ReTx times all pts Fig 66'!$E$4:$K$4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all pts Fig 66'!$E$7:$K$7</c:f>
              <c:numCache>
                <c:formatCode>General</c:formatCode>
                <c:ptCount val="7"/>
                <c:pt idx="0">
                  <c:v>3</c:v>
                </c:pt>
                <c:pt idx="1">
                  <c:v>11</c:v>
                </c:pt>
                <c:pt idx="2">
                  <c:v>10</c:v>
                </c:pt>
                <c:pt idx="3">
                  <c:v>14</c:v>
                </c:pt>
                <c:pt idx="4">
                  <c:v>28</c:v>
                </c:pt>
                <c:pt idx="5">
                  <c:v>17</c:v>
                </c:pt>
                <c:pt idx="6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52-42CA-97EA-78CEDAAEA73C}"/>
            </c:ext>
          </c:extLst>
        </c:ser>
        <c:ser>
          <c:idx val="3"/>
          <c:order val="3"/>
          <c:tx>
            <c:strRef>
              <c:f>'[16 RetransplantationReasons 2022.xlsx]ReTx times all pts Fig 66'!$D$8</c:f>
              <c:strCache>
                <c:ptCount val="1"/>
                <c:pt idx="0">
                  <c:v>Primary graft nonfunction /dysfunction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FFC000"/>
              </a:solidFill>
            </a:ln>
            <a:effectLst/>
          </c:spPr>
          <c:invertIfNegative val="0"/>
          <c:cat>
            <c:strRef>
              <c:f>'[16 RetransplantationReasons 2022.xlsx]ReTx times all pts Fig 66'!$E$4:$K$4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all pts Fig 66'!$E$8:$K$8</c:f>
              <c:numCache>
                <c:formatCode>General</c:formatCode>
                <c:ptCount val="7"/>
                <c:pt idx="0">
                  <c:v>61</c:v>
                </c:pt>
                <c:pt idx="1">
                  <c:v>14</c:v>
                </c:pt>
                <c:pt idx="2">
                  <c:v>8</c:v>
                </c:pt>
                <c:pt idx="3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D52-42CA-97EA-78CEDAAEA73C}"/>
            </c:ext>
          </c:extLst>
        </c:ser>
        <c:ser>
          <c:idx val="4"/>
          <c:order val="4"/>
          <c:tx>
            <c:strRef>
              <c:f>'[16 RetransplantationReasons 2022.xlsx]ReTx times all pts Fig 66'!$D$9</c:f>
              <c:strCache>
                <c:ptCount val="1"/>
                <c:pt idx="0">
                  <c:v>Recurrent disease</c:v>
                </c:pt>
              </c:strCache>
            </c:strRef>
          </c:tx>
          <c:spPr>
            <a:solidFill>
              <a:srgbClr val="953A9C"/>
            </a:solidFill>
            <a:ln>
              <a:solidFill>
                <a:srgbClr val="7030A0"/>
              </a:solidFill>
            </a:ln>
            <a:effectLst/>
          </c:spPr>
          <c:invertIfNegative val="0"/>
          <c:cat>
            <c:strRef>
              <c:f>'[16 RetransplantationReasons 2022.xlsx]ReTx times all pts Fig 66'!$E$4:$K$4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all pts Fig 66'!$E$9:$K$9</c:f>
              <c:numCache>
                <c:formatCode>General</c:formatCode>
                <c:ptCount val="7"/>
                <c:pt idx="0">
                  <c:v>1</c:v>
                </c:pt>
                <c:pt idx="3">
                  <c:v>4</c:v>
                </c:pt>
                <c:pt idx="4">
                  <c:v>22</c:v>
                </c:pt>
                <c:pt idx="5">
                  <c:v>29</c:v>
                </c:pt>
                <c:pt idx="6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D52-42CA-97EA-78CEDAAEA73C}"/>
            </c:ext>
          </c:extLst>
        </c:ser>
        <c:ser>
          <c:idx val="5"/>
          <c:order val="5"/>
          <c:tx>
            <c:strRef>
              <c:f>'[16 RetransplantationReasons 2022.xlsx]ReTx times all pts Fig 66'!$D$10</c:f>
              <c:strCache>
                <c:ptCount val="1"/>
                <c:pt idx="0">
                  <c:v>Graft-related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cat>
            <c:strRef>
              <c:f>'[16 RetransplantationReasons 2022.xlsx]ReTx times all pts Fig 66'!$E$4:$K$4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all pts Fig 66'!$E$10:$K$10</c:f>
              <c:numCache>
                <c:formatCode>General</c:formatCode>
                <c:ptCount val="7"/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6</c:v>
                </c:pt>
                <c:pt idx="5">
                  <c:v>5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D52-42CA-97EA-78CEDAAEA73C}"/>
            </c:ext>
          </c:extLst>
        </c:ser>
        <c:ser>
          <c:idx val="6"/>
          <c:order val="6"/>
          <c:tx>
            <c:strRef>
              <c:f>'[16 RetransplantationReasons 2022.xlsx]ReTx times all pts Fig 66'!$D$11</c:f>
              <c:strCache>
                <c:ptCount val="1"/>
                <c:pt idx="0">
                  <c:v>Graft Infarction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cat>
            <c:strRef>
              <c:f>'[16 RetransplantationReasons 2022.xlsx]ReTx times all pts Fig 66'!$E$4:$K$4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all pts Fig 66'!$E$11:$K$11</c:f>
              <c:numCache>
                <c:formatCode>General</c:formatCode>
                <c:ptCount val="7"/>
                <c:pt idx="0">
                  <c:v>3</c:v>
                </c:pt>
                <c:pt idx="1">
                  <c:v>5</c:v>
                </c:pt>
                <c:pt idx="2">
                  <c:v>2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D52-42CA-97EA-78CEDAAEA73C}"/>
            </c:ext>
          </c:extLst>
        </c:ser>
        <c:ser>
          <c:idx val="7"/>
          <c:order val="7"/>
          <c:tx>
            <c:strRef>
              <c:f>'[16 RetransplantationReasons 2022.xlsx]ReTx times all pts Fig 66'!$D$12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solidFill>
                <a:srgbClr val="9E480E"/>
              </a:solidFill>
            </a:ln>
            <a:effectLst/>
          </c:spPr>
          <c:invertIfNegative val="0"/>
          <c:cat>
            <c:strRef>
              <c:f>'[16 RetransplantationReasons 2022.xlsx]ReTx times all pts Fig 66'!$E$4:$K$4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all pts Fig 66'!$E$12:$K$12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4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D52-42CA-97EA-78CEDAAEA73C}"/>
            </c:ext>
          </c:extLst>
        </c:ser>
        <c:ser>
          <c:idx val="8"/>
          <c:order val="8"/>
          <c:tx>
            <c:strRef>
              <c:f>'[16 RetransplantationReasons 2022.xlsx]ReTx times all pts Fig 66'!$D$13</c:f>
              <c:strCache>
                <c:ptCount val="1"/>
                <c:pt idx="0">
                  <c:v>De novo disease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  <a:effectLst/>
          </c:spPr>
          <c:invertIfNegative val="0"/>
          <c:cat>
            <c:strRef>
              <c:f>'[16 RetransplantationReasons 2022.xlsx]ReTx times all pts Fig 66'!$E$4:$K$4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all pts Fig 66'!$E$13:$K$13</c:f>
              <c:numCache>
                <c:formatCode>General</c:formatCode>
                <c:ptCount val="7"/>
                <c:pt idx="4">
                  <c:v>1</c:v>
                </c:pt>
                <c:pt idx="5">
                  <c:v>1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D52-42CA-97EA-78CEDAAEA7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47062392"/>
        <c:axId val="347062720"/>
      </c:barChart>
      <c:catAx>
        <c:axId val="3470623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to graft failure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062720"/>
        <c:crosses val="autoZero"/>
        <c:auto val="1"/>
        <c:lblAlgn val="ctr"/>
        <c:lblOffset val="100"/>
        <c:noMultiLvlLbl val="0"/>
      </c:catAx>
      <c:valAx>
        <c:axId val="34706272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grafts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062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076549242474542"/>
          <c:y val="4.1298702570739095E-2"/>
          <c:w val="0.24899841988554128"/>
          <c:h val="0.843544502790874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'[16 RetransplantationReasons 2022.xlsx]ReTx times by age'!$D$22</c:f>
              <c:strCache>
                <c:ptCount val="1"/>
                <c:pt idx="0">
                  <c:v>Vascular</c:v>
                </c:pt>
              </c:strCache>
            </c:strRef>
          </c:tx>
          <c:spPr>
            <a:solidFill>
              <a:srgbClr val="A3C72F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'[16 RetransplantationReasons 2022.xlsx]ReTx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by age'!$E$22:$K$22</c:f>
              <c:numCache>
                <c:formatCode>General</c:formatCode>
                <c:ptCount val="7"/>
                <c:pt idx="0">
                  <c:v>10</c:v>
                </c:pt>
                <c:pt idx="1">
                  <c:v>17</c:v>
                </c:pt>
                <c:pt idx="2">
                  <c:v>6</c:v>
                </c:pt>
                <c:pt idx="3">
                  <c:v>4</c:v>
                </c:pt>
                <c:pt idx="4">
                  <c:v>10</c:v>
                </c:pt>
                <c:pt idx="5">
                  <c:v>4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56-469F-B6D9-147E9DAC761A}"/>
            </c:ext>
          </c:extLst>
        </c:ser>
        <c:ser>
          <c:idx val="1"/>
          <c:order val="1"/>
          <c:tx>
            <c:strRef>
              <c:f>'[16 RetransplantationReasons 2022.xlsx]ReTx times by age'!$D$23</c:f>
              <c:strCache>
                <c:ptCount val="1"/>
                <c:pt idx="0">
                  <c:v>Rejection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'[16 RetransplantationReasons 2022.xlsx]ReTx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by age'!$E$23:$K$23</c:f>
              <c:numCache>
                <c:formatCode>General</c:formatCode>
                <c:ptCount val="7"/>
                <c:pt idx="1">
                  <c:v>1</c:v>
                </c:pt>
                <c:pt idx="2">
                  <c:v>6</c:v>
                </c:pt>
                <c:pt idx="3">
                  <c:v>6</c:v>
                </c:pt>
                <c:pt idx="4">
                  <c:v>16</c:v>
                </c:pt>
                <c:pt idx="5">
                  <c:v>10</c:v>
                </c:pt>
                <c:pt idx="6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56-469F-B6D9-147E9DAC761A}"/>
            </c:ext>
          </c:extLst>
        </c:ser>
        <c:ser>
          <c:idx val="2"/>
          <c:order val="2"/>
          <c:tx>
            <c:strRef>
              <c:f>'[16 RetransplantationReasons 2022.xlsx]ReTx times by age'!$D$24</c:f>
              <c:strCache>
                <c:ptCount val="1"/>
                <c:pt idx="0">
                  <c:v>Biliary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/>
          </c:spPr>
          <c:invertIfNegative val="0"/>
          <c:cat>
            <c:strRef>
              <c:f>'[16 RetransplantationReasons 2022.xlsx]ReTx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by age'!$E$24:$K$24</c:f>
              <c:numCache>
                <c:formatCode>General</c:formatCode>
                <c:ptCount val="7"/>
                <c:pt idx="3">
                  <c:v>3</c:v>
                </c:pt>
                <c:pt idx="4">
                  <c:v>11</c:v>
                </c:pt>
                <c:pt idx="5">
                  <c:v>14</c:v>
                </c:pt>
                <c:pt idx="6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56-469F-B6D9-147E9DAC761A}"/>
            </c:ext>
          </c:extLst>
        </c:ser>
        <c:ser>
          <c:idx val="3"/>
          <c:order val="3"/>
          <c:tx>
            <c:strRef>
              <c:f>'[16 RetransplantationReasons 2022.xlsx]ReTx times by age'!$D$25</c:f>
              <c:strCache>
                <c:ptCount val="1"/>
                <c:pt idx="0">
                  <c:v>Primary graft nonfunction /dysfunction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FFC000"/>
              </a:solidFill>
            </a:ln>
            <a:effectLst/>
          </c:spPr>
          <c:invertIfNegative val="0"/>
          <c:cat>
            <c:strRef>
              <c:f>'[16 RetransplantationReasons 2022.xlsx]ReTx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by age'!$E$25:$K$25</c:f>
              <c:numCache>
                <c:formatCode>General</c:formatCode>
                <c:ptCount val="7"/>
                <c:pt idx="0">
                  <c:v>11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56-469F-B6D9-147E9DAC761A}"/>
            </c:ext>
          </c:extLst>
        </c:ser>
        <c:ser>
          <c:idx val="4"/>
          <c:order val="4"/>
          <c:tx>
            <c:strRef>
              <c:f>'[16 RetransplantationReasons 2022.xlsx]ReTx times by age'!$D$26</c:f>
              <c:strCache>
                <c:ptCount val="1"/>
                <c:pt idx="0">
                  <c:v>Graft-related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cat>
            <c:strRef>
              <c:f>'[16 RetransplantationReasons 2022.xlsx]ReTx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by age'!$E$26:$K$26</c:f>
              <c:numCache>
                <c:formatCode>General</c:formatCode>
                <c:ptCount val="7"/>
                <c:pt idx="1">
                  <c:v>1</c:v>
                </c:pt>
                <c:pt idx="3">
                  <c:v>1</c:v>
                </c:pt>
                <c:pt idx="4">
                  <c:v>5</c:v>
                </c:pt>
                <c:pt idx="5">
                  <c:v>3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756-469F-B6D9-147E9DAC761A}"/>
            </c:ext>
          </c:extLst>
        </c:ser>
        <c:ser>
          <c:idx val="5"/>
          <c:order val="5"/>
          <c:tx>
            <c:strRef>
              <c:f>'[16 RetransplantationReasons 2022.xlsx]ReTx times by age'!$D$27</c:f>
              <c:strCache>
                <c:ptCount val="1"/>
                <c:pt idx="0">
                  <c:v>Recurrent disease</c:v>
                </c:pt>
              </c:strCache>
            </c:strRef>
          </c:tx>
          <c:spPr>
            <a:solidFill>
              <a:srgbClr val="953A9C"/>
            </a:solidFill>
            <a:ln>
              <a:solidFill>
                <a:srgbClr val="7030A0"/>
              </a:solidFill>
            </a:ln>
            <a:effectLst/>
          </c:spPr>
          <c:invertIfNegative val="0"/>
          <c:cat>
            <c:strRef>
              <c:f>'[16 RetransplantationReasons 2022.xlsx]ReTx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by age'!$E$27:$K$27</c:f>
              <c:numCache>
                <c:formatCode>General</c:formatCode>
                <c:ptCount val="7"/>
                <c:pt idx="4">
                  <c:v>5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756-469F-B6D9-147E9DAC761A}"/>
            </c:ext>
          </c:extLst>
        </c:ser>
        <c:ser>
          <c:idx val="6"/>
          <c:order val="6"/>
          <c:tx>
            <c:strRef>
              <c:f>'[16 RetransplantationReasons 2022.xlsx]ReTx times by age'!$D$28</c:f>
              <c:strCache>
                <c:ptCount val="1"/>
                <c:pt idx="0">
                  <c:v>Graft Infarction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cat>
            <c:strRef>
              <c:f>'[16 RetransplantationReasons 2022.xlsx]ReTx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by age'!$E$28:$K$28</c:f>
              <c:numCache>
                <c:formatCode>General</c:formatCode>
                <c:ptCount val="7"/>
                <c:pt idx="0">
                  <c:v>2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756-469F-B6D9-147E9DAC761A}"/>
            </c:ext>
          </c:extLst>
        </c:ser>
        <c:ser>
          <c:idx val="7"/>
          <c:order val="7"/>
          <c:tx>
            <c:strRef>
              <c:f>'[16 RetransplantationReasons 2022.xlsx]ReTx times by age'!$D$29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  <a:effectLst/>
          </c:spPr>
          <c:invertIfNegative val="0"/>
          <c:cat>
            <c:strRef>
              <c:f>'[16 RetransplantationReasons 2022.xlsx]ReTx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by age'!$E$29:$K$29</c:f>
              <c:numCache>
                <c:formatCode>General</c:formatCode>
                <c:ptCount val="7"/>
                <c:pt idx="0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756-469F-B6D9-147E9DAC761A}"/>
            </c:ext>
          </c:extLst>
        </c:ser>
        <c:ser>
          <c:idx val="8"/>
          <c:order val="8"/>
          <c:tx>
            <c:strRef>
              <c:f>'[16 RetransplantationReasons 2022.xlsx]ReTx times by age'!$D$30</c:f>
              <c:strCache>
                <c:ptCount val="1"/>
                <c:pt idx="0">
                  <c:v>De novo disease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  <a:effectLst/>
          </c:spPr>
          <c:invertIfNegative val="0"/>
          <c:cat>
            <c:strRef>
              <c:f>'[16 RetransplantationReasons 2022.xlsx]ReTx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by age'!$E$30:$K$30</c:f>
              <c:numCache>
                <c:formatCode>General</c:formatCode>
                <c:ptCount val="7"/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756-469F-B6D9-147E9DAC76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47062392"/>
        <c:axId val="347062720"/>
      </c:barChart>
      <c:catAx>
        <c:axId val="3470623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to graft failure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062720"/>
        <c:crosses val="autoZero"/>
        <c:auto val="1"/>
        <c:lblAlgn val="ctr"/>
        <c:lblOffset val="100"/>
        <c:noMultiLvlLbl val="0"/>
      </c:catAx>
      <c:valAx>
        <c:axId val="34706272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grafts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062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'[16 RetransplantationReasons 2022.xlsx]ReTx times by age'!$D$4</c:f>
              <c:strCache>
                <c:ptCount val="1"/>
                <c:pt idx="0">
                  <c:v>Vascular</c:v>
                </c:pt>
              </c:strCache>
            </c:strRef>
          </c:tx>
          <c:spPr>
            <a:solidFill>
              <a:srgbClr val="A3C72F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'[16 RetransplantationReasons 2022.xlsx]ReTx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by age'!$E$4:$K$4</c:f>
              <c:numCache>
                <c:formatCode>General</c:formatCode>
                <c:ptCount val="7"/>
                <c:pt idx="0">
                  <c:v>2</c:v>
                </c:pt>
                <c:pt idx="1">
                  <c:v>28</c:v>
                </c:pt>
                <c:pt idx="2">
                  <c:v>43</c:v>
                </c:pt>
                <c:pt idx="3">
                  <c:v>7</c:v>
                </c:pt>
                <c:pt idx="4">
                  <c:v>14</c:v>
                </c:pt>
                <c:pt idx="5">
                  <c:v>9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70-45B7-BB46-7E3F4C993415}"/>
            </c:ext>
          </c:extLst>
        </c:ser>
        <c:ser>
          <c:idx val="1"/>
          <c:order val="1"/>
          <c:tx>
            <c:strRef>
              <c:f>'[16 RetransplantationReasons 2022.xlsx]ReTx times by age'!$D$5</c:f>
              <c:strCache>
                <c:ptCount val="1"/>
                <c:pt idx="0">
                  <c:v>Recurrent disease</c:v>
                </c:pt>
              </c:strCache>
            </c:strRef>
          </c:tx>
          <c:spPr>
            <a:solidFill>
              <a:srgbClr val="953A9C"/>
            </a:solidFill>
            <a:ln>
              <a:solidFill>
                <a:srgbClr val="953A9C"/>
              </a:solidFill>
            </a:ln>
            <a:effectLst/>
          </c:spPr>
          <c:invertIfNegative val="0"/>
          <c:cat>
            <c:strRef>
              <c:f>'[16 RetransplantationReasons 2022.xlsx]ReTx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by age'!$E$5:$K$5</c:f>
              <c:numCache>
                <c:formatCode>General</c:formatCode>
                <c:ptCount val="7"/>
                <c:pt idx="0">
                  <c:v>1</c:v>
                </c:pt>
                <c:pt idx="3">
                  <c:v>4</c:v>
                </c:pt>
                <c:pt idx="4">
                  <c:v>17</c:v>
                </c:pt>
                <c:pt idx="5">
                  <c:v>27</c:v>
                </c:pt>
                <c:pt idx="6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70-45B7-BB46-7E3F4C993415}"/>
            </c:ext>
          </c:extLst>
        </c:ser>
        <c:ser>
          <c:idx val="2"/>
          <c:order val="2"/>
          <c:tx>
            <c:strRef>
              <c:f>'[16 RetransplantationReasons 2022.xlsx]ReTx times by age'!$D$6</c:f>
              <c:strCache>
                <c:ptCount val="1"/>
                <c:pt idx="0">
                  <c:v>Primary graft nonfunction /dysfunction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  <a:effectLst/>
          </c:spPr>
          <c:invertIfNegative val="0"/>
          <c:cat>
            <c:strRef>
              <c:f>'[16 RetransplantationReasons 2022.xlsx]ReTx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by age'!$E$6:$K$6</c:f>
              <c:numCache>
                <c:formatCode>General</c:formatCode>
                <c:ptCount val="7"/>
                <c:pt idx="0">
                  <c:v>50</c:v>
                </c:pt>
                <c:pt idx="1">
                  <c:v>12</c:v>
                </c:pt>
                <c:pt idx="2">
                  <c:v>5</c:v>
                </c:pt>
                <c:pt idx="3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70-45B7-BB46-7E3F4C993415}"/>
            </c:ext>
          </c:extLst>
        </c:ser>
        <c:ser>
          <c:idx val="3"/>
          <c:order val="3"/>
          <c:tx>
            <c:strRef>
              <c:f>'[16 RetransplantationReasons 2022.xlsx]ReTx times by age'!$D$7</c:f>
              <c:strCache>
                <c:ptCount val="1"/>
                <c:pt idx="0">
                  <c:v>Biliary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/>
          </c:spPr>
          <c:invertIfNegative val="0"/>
          <c:cat>
            <c:strRef>
              <c:f>'[16 RetransplantationReasons 2022.xlsx]ReTx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by age'!$E$7:$K$7</c:f>
              <c:numCache>
                <c:formatCode>General</c:formatCode>
                <c:ptCount val="7"/>
                <c:pt idx="2">
                  <c:v>10</c:v>
                </c:pt>
                <c:pt idx="3">
                  <c:v>15</c:v>
                </c:pt>
                <c:pt idx="4">
                  <c:v>27</c:v>
                </c:pt>
                <c:pt idx="5">
                  <c:v>9</c:v>
                </c:pt>
                <c:pt idx="6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C70-45B7-BB46-7E3F4C993415}"/>
            </c:ext>
          </c:extLst>
        </c:ser>
        <c:ser>
          <c:idx val="4"/>
          <c:order val="4"/>
          <c:tx>
            <c:strRef>
              <c:f>'[16 RetransplantationReasons 2022.xlsx]ReTx times by age'!$D$8</c:f>
              <c:strCache>
                <c:ptCount val="1"/>
                <c:pt idx="0">
                  <c:v>Rejection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'[16 RetransplantationReasons 2022.xlsx]ReTx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by age'!$E$8:$K$8</c:f>
              <c:numCache>
                <c:formatCode>General</c:formatCode>
                <c:ptCount val="7"/>
                <c:pt idx="0">
                  <c:v>3</c:v>
                </c:pt>
                <c:pt idx="1">
                  <c:v>10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  <c:pt idx="5">
                  <c:v>7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C70-45B7-BB46-7E3F4C993415}"/>
            </c:ext>
          </c:extLst>
        </c:ser>
        <c:ser>
          <c:idx val="5"/>
          <c:order val="5"/>
          <c:tx>
            <c:strRef>
              <c:f>'[16 RetransplantationReasons 2022.xlsx]ReTx times by age'!$D$9</c:f>
              <c:strCache>
                <c:ptCount val="1"/>
                <c:pt idx="0">
                  <c:v>Graft Infarction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cat>
            <c:strRef>
              <c:f>'[16 RetransplantationReasons 2022.xlsx]ReTx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by age'!$E$9:$K$9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C70-45B7-BB46-7E3F4C993415}"/>
            </c:ext>
          </c:extLst>
        </c:ser>
        <c:ser>
          <c:idx val="6"/>
          <c:order val="6"/>
          <c:tx>
            <c:strRef>
              <c:f>'[16 RetransplantationReasons 2022.xlsx]ReTx times by age'!$D$10</c:f>
              <c:strCache>
                <c:ptCount val="1"/>
                <c:pt idx="0">
                  <c:v>Graft-related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cat>
            <c:strRef>
              <c:f>'[16 RetransplantationReasons 2022.xlsx]ReTx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by age'!$E$10:$K$10</c:f>
              <c:numCache>
                <c:formatCode>General</c:formatCode>
                <c:ptCount val="7"/>
                <c:pt idx="1">
                  <c:v>1</c:v>
                </c:pt>
                <c:pt idx="2">
                  <c:v>1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C70-45B7-BB46-7E3F4C993415}"/>
            </c:ext>
          </c:extLst>
        </c:ser>
        <c:ser>
          <c:idx val="7"/>
          <c:order val="7"/>
          <c:tx>
            <c:strRef>
              <c:f>'[16 RetransplantationReasons 2022.xlsx]ReTx times by age'!$D$11</c:f>
              <c:strCache>
                <c:ptCount val="1"/>
                <c:pt idx="0">
                  <c:v>De novo disease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  <a:effectLst/>
          </c:spPr>
          <c:invertIfNegative val="0"/>
          <c:cat>
            <c:strRef>
              <c:f>'[16 RetransplantationReasons 2022.xlsx]ReTx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by age'!$E$11:$K$11</c:f>
              <c:numCache>
                <c:formatCode>General</c:formatCode>
                <c:ptCount val="7"/>
                <c:pt idx="4">
                  <c:v>1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C70-45B7-BB46-7E3F4C993415}"/>
            </c:ext>
          </c:extLst>
        </c:ser>
        <c:ser>
          <c:idx val="8"/>
          <c:order val="8"/>
          <c:tx>
            <c:strRef>
              <c:f>'[16 RetransplantationReasons 2022.xlsx]ReTx times by age'!$D$12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9E480E"/>
              </a:solidFill>
            </a:ln>
            <a:effectLst/>
          </c:spPr>
          <c:invertIfNegative val="0"/>
          <c:cat>
            <c:strRef>
              <c:f>'[16 RetransplantationReasons 2022.xlsx]ReTx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'[16 RetransplantationReasons 2022.xlsx]ReTx times by age'!$E$12:$K$12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C70-45B7-BB46-7E3F4C9934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47062392"/>
        <c:axId val="347062720"/>
      </c:barChart>
      <c:catAx>
        <c:axId val="3470623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to graft failure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062720"/>
        <c:crosses val="autoZero"/>
        <c:auto val="1"/>
        <c:lblAlgn val="ctr"/>
        <c:lblOffset val="100"/>
        <c:noMultiLvlLbl val="0"/>
      </c:catAx>
      <c:valAx>
        <c:axId val="34706272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grafts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062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134820647419071"/>
          <c:y val="1.9775048370978831E-2"/>
          <c:w val="0.79739129483814519"/>
          <c:h val="0.619566174917790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'[17 Cause of death 2022.xlsx]Chart COD'!$H$3</c:f>
              <c:strCache>
                <c:ptCount val="1"/>
                <c:pt idx="0">
                  <c:v>Total pts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'[17 Cause of death 2022.xlsx]Chart COD'!$G$4:$G$17</c:f>
              <c:strCache>
                <c:ptCount val="14"/>
                <c:pt idx="0">
                  <c:v>Malignancy</c:v>
                </c:pt>
                <c:pt idx="1">
                  <c:v>Graft-related</c:v>
                </c:pt>
                <c:pt idx="2">
                  <c:v>Sepsis</c:v>
                </c:pt>
                <c:pt idx="3">
                  <c:v>Cardiovascular</c:v>
                </c:pt>
                <c:pt idx="4">
                  <c:v>Multi-organ failure</c:v>
                </c:pt>
                <c:pt idx="5">
                  <c:v>Respiratory</c:v>
                </c:pt>
                <c:pt idx="6">
                  <c:v>Cerebrovascular</c:v>
                </c:pt>
                <c:pt idx="7">
                  <c:v>Sudden death / unknown</c:v>
                </c:pt>
                <c:pt idx="8">
                  <c:v>Renal failure</c:v>
                </c:pt>
                <c:pt idx="9">
                  <c:v>Operative</c:v>
                </c:pt>
                <c:pt idx="10">
                  <c:v>Gastrointestinal</c:v>
                </c:pt>
                <c:pt idx="11">
                  <c:v>Miscellaneous</c:v>
                </c:pt>
                <c:pt idx="12">
                  <c:v>Social</c:v>
                </c:pt>
                <c:pt idx="13">
                  <c:v>Trauma</c:v>
                </c:pt>
              </c:strCache>
            </c:strRef>
          </c:cat>
          <c:val>
            <c:numRef>
              <c:f>'[17 Cause of death 2022.xlsx]Chart COD'!$H$4:$H$17</c:f>
              <c:numCache>
                <c:formatCode>General</c:formatCode>
                <c:ptCount val="14"/>
                <c:pt idx="0">
                  <c:v>553</c:v>
                </c:pt>
                <c:pt idx="1">
                  <c:v>369</c:v>
                </c:pt>
                <c:pt idx="2">
                  <c:v>307</c:v>
                </c:pt>
                <c:pt idx="3">
                  <c:v>192</c:v>
                </c:pt>
                <c:pt idx="4">
                  <c:v>181</c:v>
                </c:pt>
                <c:pt idx="5">
                  <c:v>126</c:v>
                </c:pt>
                <c:pt idx="6">
                  <c:v>120</c:v>
                </c:pt>
                <c:pt idx="7">
                  <c:v>120</c:v>
                </c:pt>
                <c:pt idx="8">
                  <c:v>68</c:v>
                </c:pt>
                <c:pt idx="9">
                  <c:v>45</c:v>
                </c:pt>
                <c:pt idx="10">
                  <c:v>40</c:v>
                </c:pt>
                <c:pt idx="11">
                  <c:v>28</c:v>
                </c:pt>
                <c:pt idx="12">
                  <c:v>23</c:v>
                </c:pt>
                <c:pt idx="1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CF-4A9C-87DE-EFCC523121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920527151"/>
        <c:axId val="706773503"/>
      </c:barChart>
      <c:catAx>
        <c:axId val="92052715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Cause of death</a:t>
                </a:r>
              </a:p>
            </c:rich>
          </c:tx>
          <c:layout>
            <c:manualLayout>
              <c:xMode val="edge"/>
              <c:yMode val="edge"/>
              <c:x val="0.44473490813648292"/>
              <c:y val="0.9413714917573116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6773503"/>
        <c:crosses val="autoZero"/>
        <c:auto val="1"/>
        <c:lblAlgn val="ctr"/>
        <c:lblOffset val="100"/>
        <c:noMultiLvlLbl val="0"/>
      </c:catAx>
      <c:valAx>
        <c:axId val="70677350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Number of deaths</a:t>
                </a:r>
              </a:p>
              <a:p>
                <a:pPr>
                  <a:defRPr/>
                </a:pPr>
                <a:endParaRPr lang="en-A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05271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540551181102359"/>
          <c:y val="3.0576128478989627E-2"/>
          <c:w val="0.79739129483814519"/>
          <c:h val="0.619566174917790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'[17 Cause of death 2022.xlsx]Chart COD'!$H$22</c:f>
              <c:strCache>
                <c:ptCount val="1"/>
                <c:pt idx="0">
                  <c:v>Child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'[17 Cause of death 2022.xlsx]Chart COD'!$G$23:$G$36</c:f>
              <c:strCache>
                <c:ptCount val="14"/>
                <c:pt idx="0">
                  <c:v>Graft-related</c:v>
                </c:pt>
                <c:pt idx="1">
                  <c:v>Sepsis</c:v>
                </c:pt>
                <c:pt idx="2">
                  <c:v>Cerebrovascular</c:v>
                </c:pt>
                <c:pt idx="3">
                  <c:v>Malignancy</c:v>
                </c:pt>
                <c:pt idx="4">
                  <c:v>Multi-organ failure</c:v>
                </c:pt>
                <c:pt idx="5">
                  <c:v>Cardiovascular</c:v>
                </c:pt>
                <c:pt idx="6">
                  <c:v>Respiratory</c:v>
                </c:pt>
                <c:pt idx="7">
                  <c:v>Gastrointestinal</c:v>
                </c:pt>
                <c:pt idx="8">
                  <c:v>Sudden death / unknown</c:v>
                </c:pt>
                <c:pt idx="9">
                  <c:v>Operative</c:v>
                </c:pt>
                <c:pt idx="10">
                  <c:v>Miscellaneous</c:v>
                </c:pt>
                <c:pt idx="11">
                  <c:v>Renal failure</c:v>
                </c:pt>
                <c:pt idx="12">
                  <c:v>Social</c:v>
                </c:pt>
                <c:pt idx="13">
                  <c:v>Trauma</c:v>
                </c:pt>
              </c:strCache>
            </c:strRef>
          </c:cat>
          <c:val>
            <c:numRef>
              <c:f>'[17 Cause of death 2022.xlsx]Chart COD'!$H$23:$H$36</c:f>
              <c:numCache>
                <c:formatCode>General</c:formatCode>
                <c:ptCount val="14"/>
                <c:pt idx="0">
                  <c:v>51</c:v>
                </c:pt>
                <c:pt idx="1">
                  <c:v>40</c:v>
                </c:pt>
                <c:pt idx="2">
                  <c:v>22</c:v>
                </c:pt>
                <c:pt idx="3">
                  <c:v>19</c:v>
                </c:pt>
                <c:pt idx="4">
                  <c:v>18</c:v>
                </c:pt>
                <c:pt idx="5">
                  <c:v>16</c:v>
                </c:pt>
                <c:pt idx="6">
                  <c:v>8</c:v>
                </c:pt>
                <c:pt idx="7">
                  <c:v>6</c:v>
                </c:pt>
                <c:pt idx="8">
                  <c:v>6</c:v>
                </c:pt>
                <c:pt idx="9">
                  <c:v>3</c:v>
                </c:pt>
                <c:pt idx="10">
                  <c:v>2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2B-4E19-AE76-206BA89F32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"/>
        <c:axId val="920527151"/>
        <c:axId val="706773503"/>
      </c:barChart>
      <c:catAx>
        <c:axId val="92052715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Cause of death</a:t>
                </a:r>
              </a:p>
            </c:rich>
          </c:tx>
          <c:layout>
            <c:manualLayout>
              <c:xMode val="edge"/>
              <c:yMode val="edge"/>
              <c:x val="0.44473490813648292"/>
              <c:y val="0.9413714917573116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6773503"/>
        <c:crosses val="autoZero"/>
        <c:auto val="1"/>
        <c:lblAlgn val="ctr"/>
        <c:lblOffset val="100"/>
        <c:noMultiLvlLbl val="0"/>
      </c:catAx>
      <c:valAx>
        <c:axId val="70677350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Number of paediatric deaths</a:t>
                </a:r>
              </a:p>
              <a:p>
                <a:pPr>
                  <a:defRPr/>
                </a:pPr>
                <a:endParaRPr lang="en-A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05271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71981627296587"/>
          <c:y val="1.6835309379431021E-2"/>
          <c:w val="0.79739129483814519"/>
          <c:h val="0.619566174917790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'[17 Cause of death 2022.xlsx]Chart COD'!$H$42</c:f>
              <c:strCache>
                <c:ptCount val="1"/>
                <c:pt idx="0">
                  <c:v>Adult &gt;=16y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'[17 Cause of death 2022.xlsx]Chart COD'!$G$43:$G$56</c:f>
              <c:strCache>
                <c:ptCount val="14"/>
                <c:pt idx="0">
                  <c:v>Malignancy</c:v>
                </c:pt>
                <c:pt idx="1">
                  <c:v>Graft-related</c:v>
                </c:pt>
                <c:pt idx="2">
                  <c:v>Sepsis</c:v>
                </c:pt>
                <c:pt idx="3">
                  <c:v>Cardiovascular</c:v>
                </c:pt>
                <c:pt idx="4">
                  <c:v>Multi-organ failure</c:v>
                </c:pt>
                <c:pt idx="5">
                  <c:v>Respiratory</c:v>
                </c:pt>
                <c:pt idx="6">
                  <c:v>Sudden death / unknown</c:v>
                </c:pt>
                <c:pt idx="7">
                  <c:v>Cerebrovascular</c:v>
                </c:pt>
                <c:pt idx="8">
                  <c:v>Renal failure</c:v>
                </c:pt>
                <c:pt idx="9">
                  <c:v>Operative</c:v>
                </c:pt>
                <c:pt idx="10">
                  <c:v>Gastrointestinal</c:v>
                </c:pt>
                <c:pt idx="11">
                  <c:v>Miscellaneous</c:v>
                </c:pt>
                <c:pt idx="12">
                  <c:v>Social</c:v>
                </c:pt>
                <c:pt idx="13">
                  <c:v>Trauma</c:v>
                </c:pt>
              </c:strCache>
            </c:strRef>
          </c:cat>
          <c:val>
            <c:numRef>
              <c:f>'[17 Cause of death 2022.xlsx]Chart COD'!$H$43:$H$56</c:f>
              <c:numCache>
                <c:formatCode>General</c:formatCode>
                <c:ptCount val="14"/>
                <c:pt idx="0">
                  <c:v>534</c:v>
                </c:pt>
                <c:pt idx="1">
                  <c:v>318</c:v>
                </c:pt>
                <c:pt idx="2">
                  <c:v>267</c:v>
                </c:pt>
                <c:pt idx="3">
                  <c:v>176</c:v>
                </c:pt>
                <c:pt idx="4">
                  <c:v>163</c:v>
                </c:pt>
                <c:pt idx="5">
                  <c:v>118</c:v>
                </c:pt>
                <c:pt idx="6">
                  <c:v>114</c:v>
                </c:pt>
                <c:pt idx="7">
                  <c:v>98</c:v>
                </c:pt>
                <c:pt idx="8">
                  <c:v>67</c:v>
                </c:pt>
                <c:pt idx="9">
                  <c:v>42</c:v>
                </c:pt>
                <c:pt idx="10">
                  <c:v>34</c:v>
                </c:pt>
                <c:pt idx="11">
                  <c:v>26</c:v>
                </c:pt>
                <c:pt idx="12">
                  <c:v>22</c:v>
                </c:pt>
                <c:pt idx="1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D1-4F0F-B26F-CF974F278C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920527151"/>
        <c:axId val="706773503"/>
      </c:barChart>
      <c:catAx>
        <c:axId val="92052715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Cause of death</a:t>
                </a:r>
              </a:p>
            </c:rich>
          </c:tx>
          <c:layout>
            <c:manualLayout>
              <c:xMode val="edge"/>
              <c:yMode val="edge"/>
              <c:x val="0.44473490813648292"/>
              <c:y val="0.9413714917573116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6773503"/>
        <c:crosses val="autoZero"/>
        <c:auto val="1"/>
        <c:lblAlgn val="ctr"/>
        <c:lblOffset val="100"/>
        <c:noMultiLvlLbl val="0"/>
      </c:catAx>
      <c:valAx>
        <c:axId val="70677350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Number of adult deaths</a:t>
                </a:r>
              </a:p>
              <a:p>
                <a:pPr>
                  <a:defRPr/>
                </a:pPr>
                <a:endParaRPr lang="en-AU"/>
              </a:p>
            </c:rich>
          </c:tx>
          <c:layout>
            <c:manualLayout>
              <c:xMode val="edge"/>
              <c:yMode val="edge"/>
              <c:x val="0"/>
              <c:y val="0.1649495028242981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05271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'[17 Cause of death 2022.xlsx]Time to death'!$B$5</c:f>
              <c:strCache>
                <c:ptCount val="1"/>
                <c:pt idx="0">
                  <c:v>Malignancy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'[17 Cause of death 2022.xlsx]Time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death'!$C$5:$J$5</c:f>
              <c:numCache>
                <c:formatCode>General</c:formatCode>
                <c:ptCount val="8"/>
                <c:pt idx="2">
                  <c:v>25</c:v>
                </c:pt>
                <c:pt idx="3">
                  <c:v>29</c:v>
                </c:pt>
                <c:pt idx="4">
                  <c:v>214</c:v>
                </c:pt>
                <c:pt idx="5">
                  <c:v>121</c:v>
                </c:pt>
                <c:pt idx="6">
                  <c:v>82</c:v>
                </c:pt>
                <c:pt idx="7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3D-494E-8FB3-98053D6B6095}"/>
            </c:ext>
          </c:extLst>
        </c:ser>
        <c:ser>
          <c:idx val="1"/>
          <c:order val="1"/>
          <c:tx>
            <c:strRef>
              <c:f>'[17 Cause of death 2022.xlsx]Time to death'!$B$6</c:f>
              <c:strCache>
                <c:ptCount val="1"/>
                <c:pt idx="0">
                  <c:v>Graft-related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'[17 Cause of death 2022.xlsx]Time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death'!$C$6:$J$6</c:f>
              <c:numCache>
                <c:formatCode>General</c:formatCode>
                <c:ptCount val="8"/>
                <c:pt idx="0">
                  <c:v>25</c:v>
                </c:pt>
                <c:pt idx="1">
                  <c:v>27</c:v>
                </c:pt>
                <c:pt idx="2">
                  <c:v>34</c:v>
                </c:pt>
                <c:pt idx="3">
                  <c:v>40</c:v>
                </c:pt>
                <c:pt idx="4">
                  <c:v>98</c:v>
                </c:pt>
                <c:pt idx="5">
                  <c:v>63</c:v>
                </c:pt>
                <c:pt idx="6">
                  <c:v>40</c:v>
                </c:pt>
                <c:pt idx="7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3D-494E-8FB3-98053D6B6095}"/>
            </c:ext>
          </c:extLst>
        </c:ser>
        <c:ser>
          <c:idx val="2"/>
          <c:order val="2"/>
          <c:tx>
            <c:strRef>
              <c:f>'[17 Cause of death 2022.xlsx]Time to death'!$B$7</c:f>
              <c:strCache>
                <c:ptCount val="1"/>
                <c:pt idx="0">
                  <c:v>Sepsis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cat>
            <c:strRef>
              <c:f>'[17 Cause of death 2022.xlsx]Time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death'!$C$7:$J$7</c:f>
              <c:numCache>
                <c:formatCode>General</c:formatCode>
                <c:ptCount val="8"/>
                <c:pt idx="0">
                  <c:v>8</c:v>
                </c:pt>
                <c:pt idx="1">
                  <c:v>47</c:v>
                </c:pt>
                <c:pt idx="2">
                  <c:v>59</c:v>
                </c:pt>
                <c:pt idx="3">
                  <c:v>17</c:v>
                </c:pt>
                <c:pt idx="4">
                  <c:v>41</c:v>
                </c:pt>
                <c:pt idx="5">
                  <c:v>40</c:v>
                </c:pt>
                <c:pt idx="6">
                  <c:v>42</c:v>
                </c:pt>
                <c:pt idx="7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3D-494E-8FB3-98053D6B6095}"/>
            </c:ext>
          </c:extLst>
        </c:ser>
        <c:ser>
          <c:idx val="3"/>
          <c:order val="3"/>
          <c:tx>
            <c:strRef>
              <c:f>'[17 Cause of death 2022.xlsx]Time to death'!$B$8</c:f>
              <c:strCache>
                <c:ptCount val="1"/>
                <c:pt idx="0">
                  <c:v>Cardiovascular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  <a:effectLst/>
          </c:spPr>
          <c:invertIfNegative val="0"/>
          <c:cat>
            <c:strRef>
              <c:f>'[17 Cause of death 2022.xlsx]Time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death'!$C$8:$J$8</c:f>
              <c:numCache>
                <c:formatCode>General</c:formatCode>
                <c:ptCount val="8"/>
                <c:pt idx="0">
                  <c:v>11</c:v>
                </c:pt>
                <c:pt idx="1">
                  <c:v>13</c:v>
                </c:pt>
                <c:pt idx="2">
                  <c:v>22</c:v>
                </c:pt>
                <c:pt idx="3">
                  <c:v>7</c:v>
                </c:pt>
                <c:pt idx="4">
                  <c:v>32</c:v>
                </c:pt>
                <c:pt idx="5">
                  <c:v>34</c:v>
                </c:pt>
                <c:pt idx="6">
                  <c:v>26</c:v>
                </c:pt>
                <c:pt idx="7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73D-494E-8FB3-98053D6B6095}"/>
            </c:ext>
          </c:extLst>
        </c:ser>
        <c:ser>
          <c:idx val="4"/>
          <c:order val="4"/>
          <c:tx>
            <c:strRef>
              <c:f>'[17 Cause of death 2022.xlsx]Time to death'!$B$9</c:f>
              <c:strCache>
                <c:ptCount val="1"/>
                <c:pt idx="0">
                  <c:v>Multi-organ failure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  <a:effectLst/>
          </c:spPr>
          <c:invertIfNegative val="0"/>
          <c:cat>
            <c:strRef>
              <c:f>'[17 Cause of death 2022.xlsx]Time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death'!$C$9:$J$9</c:f>
              <c:numCache>
                <c:formatCode>General</c:formatCode>
                <c:ptCount val="8"/>
                <c:pt idx="0">
                  <c:v>16</c:v>
                </c:pt>
                <c:pt idx="1">
                  <c:v>15</c:v>
                </c:pt>
                <c:pt idx="2">
                  <c:v>23</c:v>
                </c:pt>
                <c:pt idx="3">
                  <c:v>9</c:v>
                </c:pt>
                <c:pt idx="4">
                  <c:v>21</c:v>
                </c:pt>
                <c:pt idx="5">
                  <c:v>37</c:v>
                </c:pt>
                <c:pt idx="6">
                  <c:v>21</c:v>
                </c:pt>
                <c:pt idx="7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73D-494E-8FB3-98053D6B6095}"/>
            </c:ext>
          </c:extLst>
        </c:ser>
        <c:ser>
          <c:idx val="5"/>
          <c:order val="5"/>
          <c:tx>
            <c:strRef>
              <c:f>'[17 Cause of death 2022.xlsx]Time to death'!$B$10</c:f>
              <c:strCache>
                <c:ptCount val="1"/>
                <c:pt idx="0">
                  <c:v>Respiratory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  <a:effectLst/>
          </c:spPr>
          <c:invertIfNegative val="0"/>
          <c:cat>
            <c:strRef>
              <c:f>'[17 Cause of death 2022.xlsx]Time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death'!$C$10:$J$10</c:f>
              <c:numCache>
                <c:formatCode>General</c:formatCode>
                <c:ptCount val="8"/>
                <c:pt idx="0">
                  <c:v>7</c:v>
                </c:pt>
                <c:pt idx="1">
                  <c:v>11</c:v>
                </c:pt>
                <c:pt idx="2">
                  <c:v>12</c:v>
                </c:pt>
                <c:pt idx="3">
                  <c:v>2</c:v>
                </c:pt>
                <c:pt idx="4">
                  <c:v>14</c:v>
                </c:pt>
                <c:pt idx="5">
                  <c:v>24</c:v>
                </c:pt>
                <c:pt idx="6">
                  <c:v>25</c:v>
                </c:pt>
                <c:pt idx="7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73D-494E-8FB3-98053D6B6095}"/>
            </c:ext>
          </c:extLst>
        </c:ser>
        <c:ser>
          <c:idx val="6"/>
          <c:order val="6"/>
          <c:tx>
            <c:strRef>
              <c:f>'[17 Cause of death 2022.xlsx]Time to death'!$B$11</c:f>
              <c:strCache>
                <c:ptCount val="1"/>
                <c:pt idx="0">
                  <c:v>Cerebrovascular</c:v>
                </c:pt>
              </c:strCache>
            </c:strRef>
          </c:tx>
          <c:spPr>
            <a:solidFill>
              <a:srgbClr val="255E91"/>
            </a:solidFill>
            <a:ln>
              <a:solidFill>
                <a:srgbClr val="255E91"/>
              </a:solidFill>
            </a:ln>
            <a:effectLst/>
          </c:spPr>
          <c:invertIfNegative val="0"/>
          <c:cat>
            <c:strRef>
              <c:f>'[17 Cause of death 2022.xlsx]Time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death'!$C$11:$J$11</c:f>
              <c:numCache>
                <c:formatCode>General</c:formatCode>
                <c:ptCount val="8"/>
                <c:pt idx="0">
                  <c:v>29</c:v>
                </c:pt>
                <c:pt idx="1">
                  <c:v>15</c:v>
                </c:pt>
                <c:pt idx="2">
                  <c:v>13</c:v>
                </c:pt>
                <c:pt idx="3">
                  <c:v>7</c:v>
                </c:pt>
                <c:pt idx="4">
                  <c:v>15</c:v>
                </c:pt>
                <c:pt idx="5">
                  <c:v>14</c:v>
                </c:pt>
                <c:pt idx="6">
                  <c:v>11</c:v>
                </c:pt>
                <c:pt idx="7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73D-494E-8FB3-98053D6B6095}"/>
            </c:ext>
          </c:extLst>
        </c:ser>
        <c:ser>
          <c:idx val="7"/>
          <c:order val="7"/>
          <c:tx>
            <c:strRef>
              <c:f>'[17 Cause of death 2022.xlsx]Time to death'!$B$12</c:f>
              <c:strCache>
                <c:ptCount val="1"/>
                <c:pt idx="0">
                  <c:v>Sudden death / unknown</c:v>
                </c:pt>
              </c:strCache>
            </c:strRef>
          </c:tx>
          <c:spPr>
            <a:solidFill>
              <a:srgbClr val="9E480E"/>
            </a:solidFill>
            <a:ln>
              <a:solidFill>
                <a:srgbClr val="9E480E"/>
              </a:solidFill>
            </a:ln>
            <a:effectLst/>
          </c:spPr>
          <c:invertIfNegative val="0"/>
          <c:cat>
            <c:strRef>
              <c:f>'[17 Cause of death 2022.xlsx]Time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death'!$C$12:$J$12</c:f>
              <c:numCache>
                <c:formatCode>General</c:formatCode>
                <c:ptCount val="8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5</c:v>
                </c:pt>
                <c:pt idx="4">
                  <c:v>18</c:v>
                </c:pt>
                <c:pt idx="5">
                  <c:v>21</c:v>
                </c:pt>
                <c:pt idx="6">
                  <c:v>27</c:v>
                </c:pt>
                <c:pt idx="7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73D-494E-8FB3-98053D6B6095}"/>
            </c:ext>
          </c:extLst>
        </c:ser>
        <c:ser>
          <c:idx val="8"/>
          <c:order val="8"/>
          <c:tx>
            <c:strRef>
              <c:f>'[17 Cause of death 2022.xlsx]Time to death'!$B$13</c:f>
              <c:strCache>
                <c:ptCount val="1"/>
                <c:pt idx="0">
                  <c:v>Renal failure</c:v>
                </c:pt>
              </c:strCache>
            </c:strRef>
          </c:tx>
          <c:spPr>
            <a:solidFill>
              <a:srgbClr val="636363"/>
            </a:solidFill>
            <a:ln>
              <a:solidFill>
                <a:srgbClr val="636363"/>
              </a:solidFill>
            </a:ln>
            <a:effectLst/>
          </c:spPr>
          <c:invertIfNegative val="0"/>
          <c:cat>
            <c:strRef>
              <c:f>'[17 Cause of death 2022.xlsx]Time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death'!$C$13:$J$13</c:f>
              <c:numCache>
                <c:formatCode>General</c:formatCode>
                <c:ptCount val="8"/>
                <c:pt idx="2">
                  <c:v>1</c:v>
                </c:pt>
                <c:pt idx="3">
                  <c:v>1</c:v>
                </c:pt>
                <c:pt idx="4">
                  <c:v>6</c:v>
                </c:pt>
                <c:pt idx="5">
                  <c:v>10</c:v>
                </c:pt>
                <c:pt idx="6">
                  <c:v>15</c:v>
                </c:pt>
                <c:pt idx="7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73D-494E-8FB3-98053D6B6095}"/>
            </c:ext>
          </c:extLst>
        </c:ser>
        <c:ser>
          <c:idx val="9"/>
          <c:order val="9"/>
          <c:tx>
            <c:strRef>
              <c:f>'[17 Cause of death 2022.xlsx]Time to death'!$B$14</c:f>
              <c:strCache>
                <c:ptCount val="1"/>
                <c:pt idx="0">
                  <c:v>Operative</c:v>
                </c:pt>
              </c:strCache>
            </c:strRef>
          </c:tx>
          <c:spPr>
            <a:solidFill>
              <a:srgbClr val="997300"/>
            </a:solidFill>
            <a:ln>
              <a:solidFill>
                <a:srgbClr val="997300"/>
              </a:solidFill>
            </a:ln>
            <a:effectLst/>
          </c:spPr>
          <c:invertIfNegative val="0"/>
          <c:cat>
            <c:strRef>
              <c:f>'[17 Cause of death 2022.xlsx]Time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death'!$C$14:$J$14</c:f>
              <c:numCache>
                <c:formatCode>General</c:formatCode>
                <c:ptCount val="8"/>
                <c:pt idx="0">
                  <c:v>38</c:v>
                </c:pt>
                <c:pt idx="2">
                  <c:v>1</c:v>
                </c:pt>
                <c:pt idx="4">
                  <c:v>2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73D-494E-8FB3-98053D6B6095}"/>
            </c:ext>
          </c:extLst>
        </c:ser>
        <c:ser>
          <c:idx val="10"/>
          <c:order val="10"/>
          <c:tx>
            <c:strRef>
              <c:f>'[17 Cause of death 2022.xlsx]Time to death'!$B$15</c:f>
              <c:strCache>
                <c:ptCount val="1"/>
                <c:pt idx="0">
                  <c:v>Gastrointestinal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strRef>
              <c:f>'[17 Cause of death 2022.xlsx]Time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death'!$C$15:$J$15</c:f>
              <c:numCache>
                <c:formatCode>General</c:formatCode>
                <c:ptCount val="8"/>
                <c:pt idx="0">
                  <c:v>4</c:v>
                </c:pt>
                <c:pt idx="1">
                  <c:v>3</c:v>
                </c:pt>
                <c:pt idx="2">
                  <c:v>6</c:v>
                </c:pt>
                <c:pt idx="3">
                  <c:v>2</c:v>
                </c:pt>
                <c:pt idx="4">
                  <c:v>4</c:v>
                </c:pt>
                <c:pt idx="5">
                  <c:v>10</c:v>
                </c:pt>
                <c:pt idx="6">
                  <c:v>4</c:v>
                </c:pt>
                <c:pt idx="7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73D-494E-8FB3-98053D6B6095}"/>
            </c:ext>
          </c:extLst>
        </c:ser>
        <c:ser>
          <c:idx val="12"/>
          <c:order val="11"/>
          <c:tx>
            <c:strRef>
              <c:f>'[17 Cause of death 2022.xlsx]Time to death'!$B$17</c:f>
              <c:strCache>
                <c:ptCount val="1"/>
                <c:pt idx="0">
                  <c:v>Social</c:v>
                </c:pt>
              </c:strCache>
            </c:strRef>
          </c:tx>
          <c:spPr>
            <a:solidFill>
              <a:srgbClr val="7CAFDD"/>
            </a:solidFill>
            <a:ln>
              <a:solidFill>
                <a:srgbClr val="7CAFDD"/>
              </a:solidFill>
            </a:ln>
            <a:effectLst/>
          </c:spPr>
          <c:invertIfNegative val="0"/>
          <c:cat>
            <c:strRef>
              <c:f>'[17 Cause of death 2022.xlsx]Time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death'!$C$17:$J$17</c:f>
              <c:numCache>
                <c:formatCode>General</c:formatCode>
                <c:ptCount val="8"/>
                <c:pt idx="2">
                  <c:v>1</c:v>
                </c:pt>
                <c:pt idx="3">
                  <c:v>2</c:v>
                </c:pt>
                <c:pt idx="4">
                  <c:v>6</c:v>
                </c:pt>
                <c:pt idx="5">
                  <c:v>7</c:v>
                </c:pt>
                <c:pt idx="6">
                  <c:v>3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73D-494E-8FB3-98053D6B6095}"/>
            </c:ext>
          </c:extLst>
        </c:ser>
        <c:ser>
          <c:idx val="11"/>
          <c:order val="12"/>
          <c:tx>
            <c:strRef>
              <c:f>'[17 Cause of death 2022.xlsx]Time to death'!$B$16</c:f>
              <c:strCache>
                <c:ptCount val="1"/>
                <c:pt idx="0">
                  <c:v>Miscellaneous</c:v>
                </c:pt>
              </c:strCache>
            </c:strRef>
          </c:tx>
          <c:spPr>
            <a:solidFill>
              <a:srgbClr val="CC3399"/>
            </a:solidFill>
            <a:ln>
              <a:solidFill>
                <a:srgbClr val="CC3399"/>
              </a:solidFill>
            </a:ln>
            <a:effectLst/>
          </c:spPr>
          <c:invertIfNegative val="0"/>
          <c:cat>
            <c:strRef>
              <c:f>'[17 Cause of death 2022.xlsx]Time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death'!$C$16:$J$16</c:f>
              <c:numCache>
                <c:formatCode>General</c:formatCode>
                <c:ptCount val="8"/>
                <c:pt idx="0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4</c:v>
                </c:pt>
                <c:pt idx="6">
                  <c:v>7</c:v>
                </c:pt>
                <c:pt idx="7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73D-494E-8FB3-98053D6B6095}"/>
            </c:ext>
          </c:extLst>
        </c:ser>
        <c:ser>
          <c:idx val="13"/>
          <c:order val="13"/>
          <c:tx>
            <c:strRef>
              <c:f>'[17 Cause of death 2022.xlsx]Time to death'!$B$18</c:f>
              <c:strCache>
                <c:ptCount val="1"/>
                <c:pt idx="0">
                  <c:v>Trauma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solidFill>
                <a:srgbClr val="F1975A"/>
              </a:solidFill>
            </a:ln>
            <a:effectLst/>
          </c:spPr>
          <c:invertIfNegative val="0"/>
          <c:cat>
            <c:strRef>
              <c:f>'[17 Cause of death 2022.xlsx]Time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death'!$C$18:$J$18</c:f>
              <c:numCache>
                <c:formatCode>General</c:formatCode>
                <c:ptCount val="8"/>
                <c:pt idx="4">
                  <c:v>7</c:v>
                </c:pt>
                <c:pt idx="5">
                  <c:v>3</c:v>
                </c:pt>
                <c:pt idx="6">
                  <c:v>4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573D-494E-8FB3-98053D6B60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891028319"/>
        <c:axId val="765800975"/>
      </c:barChart>
      <c:catAx>
        <c:axId val="89102831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Cause of death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5800975"/>
        <c:crosses val="autoZero"/>
        <c:auto val="1"/>
        <c:lblAlgn val="ctr"/>
        <c:lblOffset val="100"/>
        <c:noMultiLvlLbl val="0"/>
      </c:catAx>
      <c:valAx>
        <c:axId val="76580097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 of deaths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10283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535796263652867"/>
          <c:y val="4.6947574740568307E-2"/>
          <c:w val="0.22258970316460239"/>
          <c:h val="0.758432082902874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'[17 Cause of death 2022.xlsx]Time to death'!$B$28</c:f>
              <c:strCache>
                <c:ptCount val="1"/>
                <c:pt idx="0">
                  <c:v>Graft-related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'[17 Cause of death 2022.xlsx]Time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death'!$C$28:$J$28</c:f>
              <c:numCache>
                <c:formatCode>General</c:formatCode>
                <c:ptCount val="8"/>
                <c:pt idx="0">
                  <c:v>9</c:v>
                </c:pt>
                <c:pt idx="1">
                  <c:v>6</c:v>
                </c:pt>
                <c:pt idx="2">
                  <c:v>7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5</c:v>
                </c:pt>
                <c:pt idx="7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DA-4395-AA6D-A66C7744F047}"/>
            </c:ext>
          </c:extLst>
        </c:ser>
        <c:ser>
          <c:idx val="1"/>
          <c:order val="1"/>
          <c:tx>
            <c:strRef>
              <c:f>'[17 Cause of death 2022.xlsx]Time to death'!$B$29</c:f>
              <c:strCache>
                <c:ptCount val="1"/>
                <c:pt idx="0">
                  <c:v>Sepsis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cat>
            <c:strRef>
              <c:f>'[17 Cause of death 2022.xlsx]Time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death'!$C$29:$J$29</c:f>
              <c:numCache>
                <c:formatCode>General</c:formatCode>
                <c:ptCount val="8"/>
                <c:pt idx="0">
                  <c:v>1</c:v>
                </c:pt>
                <c:pt idx="1">
                  <c:v>10</c:v>
                </c:pt>
                <c:pt idx="2">
                  <c:v>8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3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DA-4395-AA6D-A66C7744F047}"/>
            </c:ext>
          </c:extLst>
        </c:ser>
        <c:ser>
          <c:idx val="2"/>
          <c:order val="2"/>
          <c:tx>
            <c:strRef>
              <c:f>'[17 Cause of death 2022.xlsx]Time to death'!$B$30</c:f>
              <c:strCache>
                <c:ptCount val="1"/>
                <c:pt idx="0">
                  <c:v>Cerebrovascular</c:v>
                </c:pt>
              </c:strCache>
            </c:strRef>
          </c:tx>
          <c:spPr>
            <a:solidFill>
              <a:srgbClr val="255E91"/>
            </a:solidFill>
            <a:ln>
              <a:solidFill>
                <a:srgbClr val="255E91"/>
              </a:solidFill>
            </a:ln>
            <a:effectLst/>
          </c:spPr>
          <c:invertIfNegative val="0"/>
          <c:cat>
            <c:strRef>
              <c:f>'[17 Cause of death 2022.xlsx]Time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death'!$C$30:$J$30</c:f>
              <c:numCache>
                <c:formatCode>General</c:formatCode>
                <c:ptCount val="8"/>
                <c:pt idx="0">
                  <c:v>9</c:v>
                </c:pt>
                <c:pt idx="1">
                  <c:v>7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DA-4395-AA6D-A66C7744F047}"/>
            </c:ext>
          </c:extLst>
        </c:ser>
        <c:ser>
          <c:idx val="3"/>
          <c:order val="3"/>
          <c:tx>
            <c:strRef>
              <c:f>'[17 Cause of death 2022.xlsx]Time to death'!$B$31</c:f>
              <c:strCache>
                <c:ptCount val="1"/>
                <c:pt idx="0">
                  <c:v>Malignancy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'[17 Cause of death 2022.xlsx]Time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death'!$C$31:$J$31</c:f>
              <c:numCache>
                <c:formatCode>General</c:formatCode>
                <c:ptCount val="8"/>
                <c:pt idx="2">
                  <c:v>3</c:v>
                </c:pt>
                <c:pt idx="3">
                  <c:v>1</c:v>
                </c:pt>
                <c:pt idx="4">
                  <c:v>6</c:v>
                </c:pt>
                <c:pt idx="5">
                  <c:v>4</c:v>
                </c:pt>
                <c:pt idx="6">
                  <c:v>1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DA-4395-AA6D-A66C7744F047}"/>
            </c:ext>
          </c:extLst>
        </c:ser>
        <c:ser>
          <c:idx val="4"/>
          <c:order val="4"/>
          <c:tx>
            <c:strRef>
              <c:f>'[17 Cause of death 2022.xlsx]Time to death'!$B$32</c:f>
              <c:strCache>
                <c:ptCount val="1"/>
                <c:pt idx="0">
                  <c:v>Multi-organ failure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  <a:effectLst/>
          </c:spPr>
          <c:invertIfNegative val="0"/>
          <c:cat>
            <c:strRef>
              <c:f>'[17 Cause of death 2022.xlsx]Time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death'!$C$32:$J$32</c:f>
              <c:numCache>
                <c:formatCode>General</c:formatCode>
                <c:ptCount val="8"/>
                <c:pt idx="0">
                  <c:v>2</c:v>
                </c:pt>
                <c:pt idx="2">
                  <c:v>3</c:v>
                </c:pt>
                <c:pt idx="4">
                  <c:v>6</c:v>
                </c:pt>
                <c:pt idx="5">
                  <c:v>2</c:v>
                </c:pt>
                <c:pt idx="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5DA-4395-AA6D-A66C7744F047}"/>
            </c:ext>
          </c:extLst>
        </c:ser>
        <c:ser>
          <c:idx val="5"/>
          <c:order val="5"/>
          <c:tx>
            <c:strRef>
              <c:f>'[17 Cause of death 2022.xlsx]Time to death'!$B$33</c:f>
              <c:strCache>
                <c:ptCount val="1"/>
                <c:pt idx="0">
                  <c:v>Cardiovascular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  <a:effectLst/>
          </c:spPr>
          <c:invertIfNegative val="0"/>
          <c:cat>
            <c:strRef>
              <c:f>'[17 Cause of death 2022.xlsx]Time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death'!$C$33:$J$33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4">
                  <c:v>7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5DA-4395-AA6D-A66C7744F047}"/>
            </c:ext>
          </c:extLst>
        </c:ser>
        <c:ser>
          <c:idx val="6"/>
          <c:order val="6"/>
          <c:tx>
            <c:strRef>
              <c:f>'[17 Cause of death 2022.xlsx]Time to death'!$B$34</c:f>
              <c:strCache>
                <c:ptCount val="1"/>
                <c:pt idx="0">
                  <c:v>Respiratory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  <a:effectLst/>
          </c:spPr>
          <c:invertIfNegative val="0"/>
          <c:cat>
            <c:strRef>
              <c:f>'[17 Cause of death 2022.xlsx]Time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death'!$C$34:$J$34</c:f>
              <c:numCache>
                <c:formatCode>General</c:formatCode>
                <c:ptCount val="8"/>
                <c:pt idx="1">
                  <c:v>2</c:v>
                </c:pt>
                <c:pt idx="2">
                  <c:v>2</c:v>
                </c:pt>
                <c:pt idx="4">
                  <c:v>2</c:v>
                </c:pt>
                <c:pt idx="5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5DA-4395-AA6D-A66C7744F047}"/>
            </c:ext>
          </c:extLst>
        </c:ser>
        <c:ser>
          <c:idx val="7"/>
          <c:order val="7"/>
          <c:tx>
            <c:strRef>
              <c:f>'[17 Cause of death 2022.xlsx]Time to death'!$B$35</c:f>
              <c:strCache>
                <c:ptCount val="1"/>
                <c:pt idx="0">
                  <c:v>Gastrointestinal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strRef>
              <c:f>'[17 Cause of death 2022.xlsx]Time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death'!$C$35:$J$35</c:f>
              <c:numCache>
                <c:formatCode>General</c:formatCode>
                <c:ptCount val="8"/>
                <c:pt idx="0">
                  <c:v>1</c:v>
                </c:pt>
                <c:pt idx="2">
                  <c:v>3</c:v>
                </c:pt>
                <c:pt idx="4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5DA-4395-AA6D-A66C7744F047}"/>
            </c:ext>
          </c:extLst>
        </c:ser>
        <c:ser>
          <c:idx val="8"/>
          <c:order val="8"/>
          <c:tx>
            <c:strRef>
              <c:f>'[17 Cause of death 2022.xlsx]Time to death'!$B$36</c:f>
              <c:strCache>
                <c:ptCount val="1"/>
                <c:pt idx="0">
                  <c:v>Sudden death / unknown</c:v>
                </c:pt>
              </c:strCache>
            </c:strRef>
          </c:tx>
          <c:spPr>
            <a:solidFill>
              <a:srgbClr val="9E480E"/>
            </a:solidFill>
            <a:ln>
              <a:solidFill>
                <a:srgbClr val="9E480E"/>
              </a:solidFill>
            </a:ln>
            <a:effectLst/>
          </c:spPr>
          <c:invertIfNegative val="0"/>
          <c:cat>
            <c:strRef>
              <c:f>'[17 Cause of death 2022.xlsx]Time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death'!$C$36:$J$36</c:f>
              <c:numCache>
                <c:formatCode>General</c:formatCode>
                <c:ptCount val="8"/>
                <c:pt idx="4">
                  <c:v>1</c:v>
                </c:pt>
                <c:pt idx="6">
                  <c:v>1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5DA-4395-AA6D-A66C7744F047}"/>
            </c:ext>
          </c:extLst>
        </c:ser>
        <c:ser>
          <c:idx val="9"/>
          <c:order val="9"/>
          <c:tx>
            <c:strRef>
              <c:f>'[17 Cause of death 2022.xlsx]Time to death'!$B$37</c:f>
              <c:strCache>
                <c:ptCount val="1"/>
                <c:pt idx="0">
                  <c:v>Operative</c:v>
                </c:pt>
              </c:strCache>
            </c:strRef>
          </c:tx>
          <c:spPr>
            <a:solidFill>
              <a:srgbClr val="997300"/>
            </a:solidFill>
            <a:ln>
              <a:solidFill>
                <a:srgbClr val="997300"/>
              </a:solidFill>
            </a:ln>
            <a:effectLst/>
          </c:spPr>
          <c:invertIfNegative val="0"/>
          <c:cat>
            <c:strRef>
              <c:f>'[17 Cause of death 2022.xlsx]Time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death'!$C$37:$J$37</c:f>
              <c:numCache>
                <c:formatCode>General</c:formatCode>
                <c:ptCount val="8"/>
                <c:pt idx="0">
                  <c:v>1</c:v>
                </c:pt>
                <c:pt idx="2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5DA-4395-AA6D-A66C7744F047}"/>
            </c:ext>
          </c:extLst>
        </c:ser>
        <c:ser>
          <c:idx val="10"/>
          <c:order val="10"/>
          <c:tx>
            <c:strRef>
              <c:f>'[17 Cause of death 2022.xlsx]Time to death'!$B$38</c:f>
              <c:strCache>
                <c:ptCount val="1"/>
                <c:pt idx="0">
                  <c:v>Miscellaneous</c:v>
                </c:pt>
              </c:strCache>
            </c:strRef>
          </c:tx>
          <c:spPr>
            <a:solidFill>
              <a:srgbClr val="CC3399"/>
            </a:solidFill>
            <a:ln>
              <a:solidFill>
                <a:srgbClr val="CC3399"/>
              </a:solidFill>
            </a:ln>
            <a:effectLst/>
          </c:spPr>
          <c:invertIfNegative val="0"/>
          <c:cat>
            <c:strRef>
              <c:f>'[17 Cause of death 2022.xlsx]Time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death'!$C$38:$J$38</c:f>
              <c:numCache>
                <c:formatCode>General</c:formatCode>
                <c:ptCount val="8"/>
                <c:pt idx="0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DA-4395-AA6D-A66C7744F047}"/>
            </c:ext>
          </c:extLst>
        </c:ser>
        <c:ser>
          <c:idx val="11"/>
          <c:order val="11"/>
          <c:tx>
            <c:strRef>
              <c:f>'[17 Cause of death 2022.xlsx]Time to death'!$B$39</c:f>
              <c:strCache>
                <c:ptCount val="1"/>
                <c:pt idx="0">
                  <c:v>Renal failure</c:v>
                </c:pt>
              </c:strCache>
            </c:strRef>
          </c:tx>
          <c:spPr>
            <a:solidFill>
              <a:srgbClr val="636363"/>
            </a:solidFill>
            <a:ln>
              <a:solidFill>
                <a:srgbClr val="636363"/>
              </a:solidFill>
            </a:ln>
            <a:effectLst/>
          </c:spPr>
          <c:invertIfNegative val="0"/>
          <c:cat>
            <c:strRef>
              <c:f>'[17 Cause of death 2022.xlsx]Time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death'!$C$39:$J$39</c:f>
              <c:numCache>
                <c:formatCode>General</c:formatCode>
                <c:ptCount val="8"/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5DA-4395-AA6D-A66C7744F047}"/>
            </c:ext>
          </c:extLst>
        </c:ser>
        <c:ser>
          <c:idx val="12"/>
          <c:order val="12"/>
          <c:tx>
            <c:strRef>
              <c:f>'[17 Cause of death 2022.xlsx]Time to death'!$B$40</c:f>
              <c:strCache>
                <c:ptCount val="1"/>
                <c:pt idx="0">
                  <c:v>Social</c:v>
                </c:pt>
              </c:strCache>
            </c:strRef>
          </c:tx>
          <c:spPr>
            <a:solidFill>
              <a:srgbClr val="7CAFDD"/>
            </a:solidFill>
            <a:ln>
              <a:solidFill>
                <a:srgbClr val="7CAFDD"/>
              </a:solidFill>
            </a:ln>
            <a:effectLst/>
          </c:spPr>
          <c:invertIfNegative val="0"/>
          <c:cat>
            <c:strRef>
              <c:f>'[17 Cause of death 2022.xlsx]Time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death'!$C$40:$J$40</c:f>
              <c:numCache>
                <c:formatCode>General</c:formatCode>
                <c:ptCount val="8"/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5DA-4395-AA6D-A66C7744F0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891028319"/>
        <c:axId val="765800975"/>
        <c:extLst>
          <c:ext xmlns:c15="http://schemas.microsoft.com/office/drawing/2012/chart" uri="{02D57815-91ED-43cb-92C2-25804820EDAC}">
            <c15:filteredBarSeries>
              <c15:ser>
                <c:idx val="13"/>
                <c:order val="13"/>
                <c:tx>
                  <c:strRef>
                    <c:extLst>
                      <c:ext uri="{02D57815-91ED-43cb-92C2-25804820EDAC}">
                        <c15:formulaRef>
                          <c15:sqref>'[17 Cause of death 2022.xlsx]Time to death'!$B$41</c15:sqref>
                        </c15:formulaRef>
                      </c:ext>
                    </c:extLst>
                    <c:strCache>
                      <c:ptCount val="1"/>
                      <c:pt idx="0">
                        <c:v>Trauma</c:v>
                      </c:pt>
                    </c:strCache>
                  </c:strRef>
                </c:tx>
                <c:spPr>
                  <a:solidFill>
                    <a:schemeClr val="accent2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'[17 Cause of death 2022.xlsx]Time to death'!$C$27:$J$27</c15:sqref>
                        </c15:formulaRef>
                      </c:ext>
                    </c:extLst>
                    <c:strCache>
                      <c:ptCount val="8"/>
                      <c:pt idx="0">
                        <c:v>0-7d</c:v>
                      </c:pt>
                      <c:pt idx="1">
                        <c:v>8d-&lt;1m</c:v>
                      </c:pt>
                      <c:pt idx="2">
                        <c:v>1m-&lt;6m</c:v>
                      </c:pt>
                      <c:pt idx="3">
                        <c:v>6m-&lt;1y</c:v>
                      </c:pt>
                      <c:pt idx="4">
                        <c:v>1y-&lt;5y</c:v>
                      </c:pt>
                      <c:pt idx="5">
                        <c:v>5y-&lt;10y</c:v>
                      </c:pt>
                      <c:pt idx="6">
                        <c:v>10y-&lt;15 y</c:v>
                      </c:pt>
                      <c:pt idx="7">
                        <c:v>15y or more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'[17 Cause of death 2022.xlsx]Time to death'!$C$41:$J$41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D-35DA-4395-AA6D-A66C7744F047}"/>
                  </c:ext>
                </c:extLst>
              </c15:ser>
            </c15:filteredBarSeries>
          </c:ext>
        </c:extLst>
      </c:barChart>
      <c:catAx>
        <c:axId val="89102831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Cause of death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5800975"/>
        <c:crosses val="autoZero"/>
        <c:auto val="1"/>
        <c:lblAlgn val="ctr"/>
        <c:lblOffset val="100"/>
        <c:noMultiLvlLbl val="0"/>
      </c:catAx>
      <c:valAx>
        <c:axId val="76580097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 of paediatric deaths</a:t>
                </a:r>
              </a:p>
            </c:rich>
          </c:tx>
          <c:layout>
            <c:manualLayout>
              <c:xMode val="edge"/>
              <c:yMode val="edge"/>
              <c:x val="2.2574494214982872E-2"/>
              <c:y val="0.2479270202020202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10283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305636351884154"/>
          <c:y val="4.5136010735167265E-2"/>
          <c:w val="0.22257804925344193"/>
          <c:h val="0.766898878558420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'[17 Cause of death 2022.xlsx]Time to death'!$B$47</c:f>
              <c:strCache>
                <c:ptCount val="1"/>
                <c:pt idx="0">
                  <c:v>Malignancy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'[17 Cause of death 2022.xlsx]Time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death'!$C$47:$J$47</c:f>
              <c:numCache>
                <c:formatCode>General</c:formatCode>
                <c:ptCount val="8"/>
                <c:pt idx="2">
                  <c:v>22</c:v>
                </c:pt>
                <c:pt idx="3">
                  <c:v>28</c:v>
                </c:pt>
                <c:pt idx="4">
                  <c:v>208</c:v>
                </c:pt>
                <c:pt idx="5">
                  <c:v>117</c:v>
                </c:pt>
                <c:pt idx="6">
                  <c:v>81</c:v>
                </c:pt>
                <c:pt idx="7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1F-4B9A-B8C9-0938F22A68D4}"/>
            </c:ext>
          </c:extLst>
        </c:ser>
        <c:ser>
          <c:idx val="1"/>
          <c:order val="1"/>
          <c:tx>
            <c:strRef>
              <c:f>'[17 Cause of death 2022.xlsx]Time to death'!$B$48</c:f>
              <c:strCache>
                <c:ptCount val="1"/>
                <c:pt idx="0">
                  <c:v>Graft-related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'[17 Cause of death 2022.xlsx]Time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death'!$C$48:$J$48</c:f>
              <c:numCache>
                <c:formatCode>General</c:formatCode>
                <c:ptCount val="8"/>
                <c:pt idx="0">
                  <c:v>16</c:v>
                </c:pt>
                <c:pt idx="1">
                  <c:v>21</c:v>
                </c:pt>
                <c:pt idx="2">
                  <c:v>27</c:v>
                </c:pt>
                <c:pt idx="3">
                  <c:v>35</c:v>
                </c:pt>
                <c:pt idx="4">
                  <c:v>92</c:v>
                </c:pt>
                <c:pt idx="5">
                  <c:v>56</c:v>
                </c:pt>
                <c:pt idx="6">
                  <c:v>35</c:v>
                </c:pt>
                <c:pt idx="7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1F-4B9A-B8C9-0938F22A68D4}"/>
            </c:ext>
          </c:extLst>
        </c:ser>
        <c:ser>
          <c:idx val="2"/>
          <c:order val="2"/>
          <c:tx>
            <c:strRef>
              <c:f>'[17 Cause of death 2022.xlsx]Time to death'!$B$49</c:f>
              <c:strCache>
                <c:ptCount val="1"/>
                <c:pt idx="0">
                  <c:v>Sepsis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cat>
            <c:strRef>
              <c:f>'[17 Cause of death 2022.xlsx]Time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death'!$C$49:$J$49</c:f>
              <c:numCache>
                <c:formatCode>General</c:formatCode>
                <c:ptCount val="8"/>
                <c:pt idx="0">
                  <c:v>7</c:v>
                </c:pt>
                <c:pt idx="1">
                  <c:v>37</c:v>
                </c:pt>
                <c:pt idx="2">
                  <c:v>51</c:v>
                </c:pt>
                <c:pt idx="3">
                  <c:v>14</c:v>
                </c:pt>
                <c:pt idx="4">
                  <c:v>38</c:v>
                </c:pt>
                <c:pt idx="5">
                  <c:v>36</c:v>
                </c:pt>
                <c:pt idx="6">
                  <c:v>39</c:v>
                </c:pt>
                <c:pt idx="7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1F-4B9A-B8C9-0938F22A68D4}"/>
            </c:ext>
          </c:extLst>
        </c:ser>
        <c:ser>
          <c:idx val="3"/>
          <c:order val="3"/>
          <c:tx>
            <c:strRef>
              <c:f>'[17 Cause of death 2022.xlsx]Time to death'!$B$50</c:f>
              <c:strCache>
                <c:ptCount val="1"/>
                <c:pt idx="0">
                  <c:v>Cardiovascular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FFC000"/>
              </a:solidFill>
            </a:ln>
            <a:effectLst/>
          </c:spPr>
          <c:invertIfNegative val="0"/>
          <c:cat>
            <c:strRef>
              <c:f>'[17 Cause of death 2022.xlsx]Time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death'!$C$50:$J$50</c:f>
              <c:numCache>
                <c:formatCode>General</c:formatCode>
                <c:ptCount val="8"/>
                <c:pt idx="0">
                  <c:v>10</c:v>
                </c:pt>
                <c:pt idx="1">
                  <c:v>11</c:v>
                </c:pt>
                <c:pt idx="2">
                  <c:v>18</c:v>
                </c:pt>
                <c:pt idx="3">
                  <c:v>7</c:v>
                </c:pt>
                <c:pt idx="4">
                  <c:v>25</c:v>
                </c:pt>
                <c:pt idx="5">
                  <c:v>34</c:v>
                </c:pt>
                <c:pt idx="6">
                  <c:v>26</c:v>
                </c:pt>
                <c:pt idx="7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1F-4B9A-B8C9-0938F22A68D4}"/>
            </c:ext>
          </c:extLst>
        </c:ser>
        <c:ser>
          <c:idx val="4"/>
          <c:order val="4"/>
          <c:tx>
            <c:strRef>
              <c:f>'[17 Cause of death 2022.xlsx]Time to death'!$B$51</c:f>
              <c:strCache>
                <c:ptCount val="1"/>
                <c:pt idx="0">
                  <c:v>Multi-organ failure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  <a:effectLst/>
          </c:spPr>
          <c:invertIfNegative val="0"/>
          <c:cat>
            <c:strRef>
              <c:f>'[17 Cause of death 2022.xlsx]Time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death'!$C$51:$J$51</c:f>
              <c:numCache>
                <c:formatCode>General</c:formatCode>
                <c:ptCount val="8"/>
                <c:pt idx="0">
                  <c:v>14</c:v>
                </c:pt>
                <c:pt idx="1">
                  <c:v>15</c:v>
                </c:pt>
                <c:pt idx="2">
                  <c:v>20</c:v>
                </c:pt>
                <c:pt idx="3">
                  <c:v>9</c:v>
                </c:pt>
                <c:pt idx="4">
                  <c:v>15</c:v>
                </c:pt>
                <c:pt idx="5">
                  <c:v>35</c:v>
                </c:pt>
                <c:pt idx="6">
                  <c:v>21</c:v>
                </c:pt>
                <c:pt idx="7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F1F-4B9A-B8C9-0938F22A68D4}"/>
            </c:ext>
          </c:extLst>
        </c:ser>
        <c:ser>
          <c:idx val="5"/>
          <c:order val="5"/>
          <c:tx>
            <c:strRef>
              <c:f>'[17 Cause of death 2022.xlsx]Time to death'!$B$52</c:f>
              <c:strCache>
                <c:ptCount val="1"/>
                <c:pt idx="0">
                  <c:v>Respiratory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strRef>
              <c:f>'[17 Cause of death 2022.xlsx]Time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death'!$C$52:$J$52</c:f>
              <c:numCache>
                <c:formatCode>General</c:formatCode>
                <c:ptCount val="8"/>
                <c:pt idx="0">
                  <c:v>7</c:v>
                </c:pt>
                <c:pt idx="1">
                  <c:v>9</c:v>
                </c:pt>
                <c:pt idx="2">
                  <c:v>10</c:v>
                </c:pt>
                <c:pt idx="3">
                  <c:v>2</c:v>
                </c:pt>
                <c:pt idx="4">
                  <c:v>12</c:v>
                </c:pt>
                <c:pt idx="5">
                  <c:v>23</c:v>
                </c:pt>
                <c:pt idx="6">
                  <c:v>25</c:v>
                </c:pt>
                <c:pt idx="7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F1F-4B9A-B8C9-0938F22A68D4}"/>
            </c:ext>
          </c:extLst>
        </c:ser>
        <c:ser>
          <c:idx val="6"/>
          <c:order val="6"/>
          <c:tx>
            <c:strRef>
              <c:f>'[17 Cause of death 2022.xlsx]Time to death'!$B$53</c:f>
              <c:strCache>
                <c:ptCount val="1"/>
                <c:pt idx="0">
                  <c:v>Sudden death / unknown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effectLst/>
          </c:spPr>
          <c:invertIfNegative val="0"/>
          <c:cat>
            <c:strRef>
              <c:f>'[17 Cause of death 2022.xlsx]Time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death'!$C$53:$J$53</c:f>
              <c:numCache>
                <c:formatCode>General</c:formatCode>
                <c:ptCount val="8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5</c:v>
                </c:pt>
                <c:pt idx="4">
                  <c:v>17</c:v>
                </c:pt>
                <c:pt idx="5">
                  <c:v>21</c:v>
                </c:pt>
                <c:pt idx="6">
                  <c:v>26</c:v>
                </c:pt>
                <c:pt idx="7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F1F-4B9A-B8C9-0938F22A68D4}"/>
            </c:ext>
          </c:extLst>
        </c:ser>
        <c:ser>
          <c:idx val="7"/>
          <c:order val="7"/>
          <c:tx>
            <c:strRef>
              <c:f>'[17 Cause of death 2022.xlsx]Time to death'!$B$54</c:f>
              <c:strCache>
                <c:ptCount val="1"/>
                <c:pt idx="0">
                  <c:v>Cerebrovascular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solidFill>
                <a:srgbClr val="9E480E"/>
              </a:solidFill>
            </a:ln>
            <a:effectLst/>
          </c:spPr>
          <c:invertIfNegative val="0"/>
          <c:cat>
            <c:strRef>
              <c:f>'[17 Cause of death 2022.xlsx]Time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death'!$C$54:$J$54</c:f>
              <c:numCache>
                <c:formatCode>General</c:formatCode>
                <c:ptCount val="8"/>
                <c:pt idx="0">
                  <c:v>20</c:v>
                </c:pt>
                <c:pt idx="1">
                  <c:v>8</c:v>
                </c:pt>
                <c:pt idx="2">
                  <c:v>10</c:v>
                </c:pt>
                <c:pt idx="3">
                  <c:v>6</c:v>
                </c:pt>
                <c:pt idx="4">
                  <c:v>13</c:v>
                </c:pt>
                <c:pt idx="5">
                  <c:v>14</c:v>
                </c:pt>
                <c:pt idx="6">
                  <c:v>11</c:v>
                </c:pt>
                <c:pt idx="7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F1F-4B9A-B8C9-0938F22A68D4}"/>
            </c:ext>
          </c:extLst>
        </c:ser>
        <c:ser>
          <c:idx val="8"/>
          <c:order val="8"/>
          <c:tx>
            <c:strRef>
              <c:f>'[17 Cause of death 2022.xlsx]Time to death'!$B$55</c:f>
              <c:strCache>
                <c:ptCount val="1"/>
                <c:pt idx="0">
                  <c:v>Renal failure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solidFill>
                <a:srgbClr val="636363"/>
              </a:solidFill>
            </a:ln>
            <a:effectLst/>
          </c:spPr>
          <c:invertIfNegative val="0"/>
          <c:cat>
            <c:strRef>
              <c:f>'[17 Cause of death 2022.xlsx]Time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death'!$C$55:$J$55</c:f>
              <c:numCache>
                <c:formatCode>General</c:formatCode>
                <c:ptCount val="8"/>
                <c:pt idx="2">
                  <c:v>1</c:v>
                </c:pt>
                <c:pt idx="3">
                  <c:v>1</c:v>
                </c:pt>
                <c:pt idx="4">
                  <c:v>6</c:v>
                </c:pt>
                <c:pt idx="5">
                  <c:v>10</c:v>
                </c:pt>
                <c:pt idx="6">
                  <c:v>15</c:v>
                </c:pt>
                <c:pt idx="7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F1F-4B9A-B8C9-0938F22A68D4}"/>
            </c:ext>
          </c:extLst>
        </c:ser>
        <c:ser>
          <c:idx val="9"/>
          <c:order val="9"/>
          <c:tx>
            <c:strRef>
              <c:f>'[17 Cause of death 2022.xlsx]Time to death'!$B$56</c:f>
              <c:strCache>
                <c:ptCount val="1"/>
                <c:pt idx="0">
                  <c:v>Operative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solidFill>
                <a:srgbClr val="997300"/>
              </a:solidFill>
            </a:ln>
            <a:effectLst/>
          </c:spPr>
          <c:invertIfNegative val="0"/>
          <c:cat>
            <c:strRef>
              <c:f>'[17 Cause of death 2022.xlsx]Time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death'!$C$56:$J$56</c:f>
              <c:numCache>
                <c:formatCode>General</c:formatCode>
                <c:ptCount val="8"/>
                <c:pt idx="0">
                  <c:v>37</c:v>
                </c:pt>
                <c:pt idx="4">
                  <c:v>1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F1F-4B9A-B8C9-0938F22A68D4}"/>
            </c:ext>
          </c:extLst>
        </c:ser>
        <c:ser>
          <c:idx val="10"/>
          <c:order val="10"/>
          <c:tx>
            <c:strRef>
              <c:f>'[17 Cause of death 2022.xlsx]Time to death'!$B$57</c:f>
              <c:strCache>
                <c:ptCount val="1"/>
                <c:pt idx="0">
                  <c:v>Gastrointestinal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strRef>
              <c:f>'[17 Cause of death 2022.xlsx]Time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death'!$C$57:$J$57</c:f>
              <c:numCache>
                <c:formatCode>General</c:formatCode>
                <c:ptCount val="8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3</c:v>
                </c:pt>
                <c:pt idx="5">
                  <c:v>10</c:v>
                </c:pt>
                <c:pt idx="6">
                  <c:v>4</c:v>
                </c:pt>
                <c:pt idx="7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F1F-4B9A-B8C9-0938F22A68D4}"/>
            </c:ext>
          </c:extLst>
        </c:ser>
        <c:ser>
          <c:idx val="11"/>
          <c:order val="11"/>
          <c:tx>
            <c:strRef>
              <c:f>'[17 Cause of death 2022.xlsx]Time to death'!$B$58</c:f>
              <c:strCache>
                <c:ptCount val="1"/>
                <c:pt idx="0">
                  <c:v>Miscellaneous</c:v>
                </c:pt>
              </c:strCache>
            </c:strRef>
          </c:tx>
          <c:spPr>
            <a:solidFill>
              <a:srgbClr val="CC3399"/>
            </a:solidFill>
            <a:ln>
              <a:solidFill>
                <a:srgbClr val="CC3399"/>
              </a:solidFill>
            </a:ln>
            <a:effectLst/>
          </c:spPr>
          <c:invertIfNegative val="0"/>
          <c:cat>
            <c:strRef>
              <c:f>'[17 Cause of death 2022.xlsx]Time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death'!$C$58:$J$58</c:f>
              <c:numCache>
                <c:formatCode>General</c:formatCode>
                <c:ptCount val="8"/>
                <c:pt idx="0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4</c:v>
                </c:pt>
                <c:pt idx="6">
                  <c:v>7</c:v>
                </c:pt>
                <c:pt idx="7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F1F-4B9A-B8C9-0938F22A68D4}"/>
            </c:ext>
          </c:extLst>
        </c:ser>
        <c:ser>
          <c:idx val="12"/>
          <c:order val="12"/>
          <c:tx>
            <c:strRef>
              <c:f>'[17 Cause of death 2022.xlsx]Time to death'!$B$59</c:f>
              <c:strCache>
                <c:ptCount val="1"/>
                <c:pt idx="0">
                  <c:v>Social</c:v>
                </c:pt>
              </c:strCache>
            </c:strRef>
          </c:tx>
          <c:spPr>
            <a:solidFill>
              <a:srgbClr val="7CAFDD"/>
            </a:solidFill>
            <a:ln>
              <a:solidFill>
                <a:srgbClr val="7CAFDD"/>
              </a:solidFill>
            </a:ln>
            <a:effectLst/>
          </c:spPr>
          <c:invertIfNegative val="0"/>
          <c:cat>
            <c:strRef>
              <c:f>'[17 Cause of death 2022.xlsx]Time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death'!$C$59:$J$59</c:f>
              <c:numCache>
                <c:formatCode>General</c:formatCode>
                <c:ptCount val="8"/>
                <c:pt idx="2">
                  <c:v>1</c:v>
                </c:pt>
                <c:pt idx="3">
                  <c:v>2</c:v>
                </c:pt>
                <c:pt idx="4">
                  <c:v>6</c:v>
                </c:pt>
                <c:pt idx="5">
                  <c:v>6</c:v>
                </c:pt>
                <c:pt idx="6">
                  <c:v>3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F1F-4B9A-B8C9-0938F22A68D4}"/>
            </c:ext>
          </c:extLst>
        </c:ser>
        <c:ser>
          <c:idx val="13"/>
          <c:order val="13"/>
          <c:tx>
            <c:strRef>
              <c:f>'[17 Cause of death 2022.xlsx]Time to death'!$B$60</c:f>
              <c:strCache>
                <c:ptCount val="1"/>
                <c:pt idx="0">
                  <c:v>Trauma</c:v>
                </c:pt>
              </c:strCache>
            </c:strRef>
          </c:tx>
          <c:spPr>
            <a:solidFill>
              <a:srgbClr val="F1975A"/>
            </a:solidFill>
            <a:ln>
              <a:solidFill>
                <a:srgbClr val="F1975A"/>
              </a:solidFill>
            </a:ln>
            <a:effectLst/>
          </c:spPr>
          <c:invertIfNegative val="0"/>
          <c:cat>
            <c:strRef>
              <c:f>'[17 Cause of death 2022.xlsx]Time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'[17 Cause of death 2022.xlsx]Time to death'!$C$60:$J$60</c:f>
              <c:numCache>
                <c:formatCode>General</c:formatCode>
                <c:ptCount val="8"/>
                <c:pt idx="4">
                  <c:v>7</c:v>
                </c:pt>
                <c:pt idx="5">
                  <c:v>3</c:v>
                </c:pt>
                <c:pt idx="6">
                  <c:v>4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FF1F-4B9A-B8C9-0938F22A68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891028319"/>
        <c:axId val="765800975"/>
      </c:barChart>
      <c:catAx>
        <c:axId val="89102831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Cause of death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5800975"/>
        <c:crosses val="autoZero"/>
        <c:auto val="1"/>
        <c:lblAlgn val="ctr"/>
        <c:lblOffset val="100"/>
        <c:noMultiLvlLbl val="0"/>
      </c:catAx>
      <c:valAx>
        <c:axId val="76580097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 of adult deaths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10283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078194686833433"/>
          <c:y val="5.2742619126143621E-2"/>
          <c:w val="0.22257804925344193"/>
          <c:h val="0.768770513855259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C97693-F38F-4214-85FB-9491119648E4}" type="datetimeFigureOut"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37635-43EE-4492-8652-62BA317BFE4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35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US" sz="2800" dirty="0"/>
              <a:t>Figure 86. Time to graft failure by reason for retransplantation</a:t>
            </a:r>
            <a:endParaRPr lang="en-AU" sz="1800" i="1" dirty="0">
              <a:solidFill>
                <a:srgbClr val="632E6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B37635-43EE-4492-8652-62BA317BFE42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0105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US" sz="2800" dirty="0"/>
              <a:t>Figure 87. Paediatric time to graft failure by reason for retransplantation</a:t>
            </a:r>
            <a:endParaRPr lang="en-AU" sz="1800" i="1" dirty="0">
              <a:solidFill>
                <a:srgbClr val="632E6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B37635-43EE-4492-8652-62BA317BFE42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40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US" sz="2800" dirty="0"/>
              <a:t>Figure 88. Adult time to graft failure by reason for retransplantation</a:t>
            </a:r>
            <a:endParaRPr lang="en-AU" sz="1800" i="1" dirty="0">
              <a:solidFill>
                <a:srgbClr val="632E6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B37635-43EE-4492-8652-62BA317BFE42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78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89. Cause of death by categories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C8483A-76D1-4101-9082-7F6B4DEA1B84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6845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90. Paediatric cause of death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C8483A-76D1-4101-9082-7F6B4DEA1B84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2530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91. Adult cause of death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C8483A-76D1-4101-9082-7F6B4DEA1B84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4862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92. Cause of death by time to death post-transplant – all patients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C8483A-76D1-4101-9082-7F6B4DEA1B84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8138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93. Paediatric cause of death by time to death post-transplant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C8483A-76D1-4101-9082-7F6B4DEA1B84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61934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94. Adult cause of death by time to death post-transplant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C8483A-76D1-4101-9082-7F6B4DEA1B84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5709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19" y="1943100"/>
            <a:ext cx="8354290" cy="264968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00B3B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B3DD3-DF05-1E0A-7B2F-B7493B131F70}"/>
              </a:ext>
            </a:extLst>
          </p:cNvPr>
          <p:cNvSpPr txBox="1">
            <a:spLocks/>
          </p:cNvSpPr>
          <p:nvPr userDrawn="1"/>
        </p:nvSpPr>
        <p:spPr>
          <a:xfrm>
            <a:off x="5071802" y="6257534"/>
            <a:ext cx="362019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>
                <a:solidFill>
                  <a:srgbClr val="00B3B8"/>
                </a:solidFill>
                <a:latin typeface="+mn-lt"/>
              </a:rPr>
              <a:t>34</a:t>
            </a:r>
            <a:r>
              <a:rPr lang="en-AU" sz="1100" b="1" baseline="3000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1100" b="1">
                <a:solidFill>
                  <a:srgbClr val="00B3B8"/>
                </a:solidFill>
                <a:latin typeface="+mn-lt"/>
              </a:rPr>
              <a:t> Annual Report - Data to 31 December 2022</a:t>
            </a:r>
          </a:p>
          <a:p>
            <a:pPr algn="r"/>
            <a:r>
              <a:rPr lang="en-AU" sz="900" b="0">
                <a:solidFill>
                  <a:srgbClr val="00B3B8"/>
                </a:solidFill>
                <a:latin typeface="+mn-lt"/>
              </a:rPr>
              <a:t>© Copyright ANZLITR 2024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9C24F2B-9DF6-550A-E4CA-61016131E7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417903"/>
            <a:ext cx="7848600" cy="124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172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CE38-F8F3-0BD7-F8A3-E73BB69371A7}"/>
              </a:ext>
            </a:extLst>
          </p:cNvPr>
          <p:cNvSpPr txBox="1">
            <a:spLocks/>
          </p:cNvSpPr>
          <p:nvPr userDrawn="1"/>
        </p:nvSpPr>
        <p:spPr>
          <a:xfrm>
            <a:off x="5532122" y="6356352"/>
            <a:ext cx="308609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825" b="1">
                <a:solidFill>
                  <a:srgbClr val="00B3B8"/>
                </a:solidFill>
                <a:latin typeface="+mn-lt"/>
              </a:rPr>
              <a:t>34</a:t>
            </a:r>
            <a:r>
              <a:rPr lang="en-AU" sz="825" b="1" baseline="3000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825" b="1">
                <a:solidFill>
                  <a:srgbClr val="00B3B8"/>
                </a:solidFill>
                <a:latin typeface="+mn-lt"/>
              </a:rPr>
              <a:t> Annual Report - Data to 31 December 2022</a:t>
            </a:r>
          </a:p>
          <a:p>
            <a:pPr algn="r"/>
            <a:r>
              <a:rPr lang="en-AU" sz="675" b="0">
                <a:solidFill>
                  <a:srgbClr val="00B3B8"/>
                </a:solidFill>
                <a:latin typeface="+mn-lt"/>
              </a:rPr>
              <a:t>© Copyright ANZLITR 2024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8F662C9-81D1-9750-9D8F-AEBBEC9D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077" y="1980864"/>
            <a:ext cx="7886700" cy="1325563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B3B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9B4D8864-A3B9-B3FC-5EF2-78FD64AE3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77" y="6245608"/>
            <a:ext cx="3108960" cy="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98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from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CE38-F8F3-0BD7-F8A3-E73BB69371A7}"/>
              </a:ext>
            </a:extLst>
          </p:cNvPr>
          <p:cNvSpPr txBox="1">
            <a:spLocks/>
          </p:cNvSpPr>
          <p:nvPr userDrawn="1"/>
        </p:nvSpPr>
        <p:spPr>
          <a:xfrm>
            <a:off x="5532122" y="6356352"/>
            <a:ext cx="308609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825" b="1">
                <a:solidFill>
                  <a:srgbClr val="00B3B8"/>
                </a:solidFill>
                <a:latin typeface="+mn-lt"/>
              </a:rPr>
              <a:t>34</a:t>
            </a:r>
            <a:r>
              <a:rPr lang="en-AU" sz="825" b="1" baseline="3000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825" b="1">
                <a:solidFill>
                  <a:srgbClr val="00B3B8"/>
                </a:solidFill>
                <a:latin typeface="+mn-lt"/>
              </a:rPr>
              <a:t> Annual Report - Data to 31 December 2022</a:t>
            </a:r>
          </a:p>
          <a:p>
            <a:pPr algn="r"/>
            <a:r>
              <a:rPr lang="en-AU" sz="675" b="0">
                <a:solidFill>
                  <a:srgbClr val="00B3B8"/>
                </a:solidFill>
                <a:latin typeface="+mn-lt"/>
              </a:rPr>
              <a:t>© Copyright ANZLITR 2024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8F662C9-81D1-9750-9D8F-AEBBEC9D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8787"/>
            <a:ext cx="7886700" cy="962931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B3B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9B4D8864-A3B9-B3FC-5EF2-78FD64AE3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77" y="6245608"/>
            <a:ext cx="3108960" cy="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07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1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7" r:id="rId2"/>
    <p:sldLayoutId id="214748368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EA21D-1DD1-9BAE-FC7B-17A177F1B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34</a:t>
            </a:r>
            <a:r>
              <a:rPr lang="en-US" b="1" baseline="30000" dirty="0"/>
              <a:t>th</a:t>
            </a:r>
            <a:r>
              <a:rPr lang="en-US" b="1" dirty="0"/>
              <a:t> Annual Report on </a:t>
            </a:r>
            <a:br>
              <a:rPr lang="en-US" b="1" dirty="0"/>
            </a:br>
            <a:r>
              <a:rPr lang="en-US" b="1" dirty="0"/>
              <a:t>Liver and Intestinal Transplantation Activity</a:t>
            </a:r>
            <a:br>
              <a:rPr lang="en-US" b="1" dirty="0"/>
            </a:br>
            <a:r>
              <a:rPr lang="en-US" b="1" dirty="0"/>
              <a:t>in Australia and New Zealand</a:t>
            </a:r>
            <a:br>
              <a:rPr lang="en-US" b="1" dirty="0"/>
            </a:br>
            <a:br>
              <a:rPr lang="en-US" b="1" dirty="0"/>
            </a:br>
            <a:r>
              <a:rPr lang="en-US" sz="1800" dirty="0"/>
              <a:t>Data to 31 December 2022</a:t>
            </a: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1322734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B47216E-B9B0-4E3D-8C06-A8579ABC5C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849230"/>
              </p:ext>
            </p:extLst>
          </p:nvPr>
        </p:nvGraphicFramePr>
        <p:xfrm>
          <a:off x="1440061" y="1589668"/>
          <a:ext cx="6263879" cy="3678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1C21C97A-2385-D682-E469-BDC8CDEDF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 of death by time to death post-transplant</a:t>
            </a:r>
            <a:endParaRPr lang="en-US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935876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261D4F6C-9022-4C0E-B1F3-6370752AA529}"/>
              </a:ext>
              <a:ext uri="{147F2762-F138-4A5C-976F-8EAC2B608ADB}">
                <a16:predDERef xmlns:a16="http://schemas.microsoft.com/office/drawing/2014/main" pred="{EA20BFBB-2BDB-4A85-8F58-D1FE7DA1AC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5170743"/>
              </p:ext>
            </p:extLst>
          </p:nvPr>
        </p:nvGraphicFramePr>
        <p:xfrm>
          <a:off x="1375057" y="1610327"/>
          <a:ext cx="6393887" cy="3637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56AA074B-7288-0D12-A58E-3F5950ACF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Paediatric cause of death by time to death post-transplant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76243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501A209-E920-4848-A0EF-AA9CDC4AB688}"/>
              </a:ext>
              <a:ext uri="{147F2762-F138-4A5C-976F-8EAC2B608ADB}">
                <a16:predDERef xmlns:a16="http://schemas.microsoft.com/office/drawing/2014/main" pred="{261D4F6C-9022-4C0E-B1F3-6370752AA5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0307590"/>
              </p:ext>
            </p:extLst>
          </p:nvPr>
        </p:nvGraphicFramePr>
        <p:xfrm>
          <a:off x="1440000" y="1556002"/>
          <a:ext cx="6264000" cy="3745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919EF5F9-6952-74E6-252F-84F600693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 cause of death by time to death post-transplant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26545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BA30E-D170-81A8-5BA3-C75A1284E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16. Indication for Retransplantation</a:t>
            </a:r>
          </a:p>
        </p:txBody>
      </p:sp>
    </p:spTree>
    <p:extLst>
      <p:ext uri="{BB962C8B-B14F-4D97-AF65-F5344CB8AC3E}">
        <p14:creationId xmlns:p14="http://schemas.microsoft.com/office/powerpoint/2010/main" val="1600129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2928963"/>
              </p:ext>
            </p:extLst>
          </p:nvPr>
        </p:nvGraphicFramePr>
        <p:xfrm>
          <a:off x="1541264" y="1623843"/>
          <a:ext cx="6061472" cy="3610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F059F110-847D-F845-F88E-1BB7CF9D2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to graft failure by reason for retransplantation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02381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500-000003000000}"/>
              </a:ext>
              <a:ext uri="{147F2762-F138-4A5C-976F-8EAC2B608ADB}">
                <a16:predDERef xmlns:a16="http://schemas.microsoft.com/office/drawing/2014/main" pre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9447593"/>
              </p:ext>
            </p:extLst>
          </p:nvPr>
        </p:nvGraphicFramePr>
        <p:xfrm>
          <a:off x="1366618" y="1626311"/>
          <a:ext cx="6410765" cy="3605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ECAA76C4-FAD4-38B8-8249-E5EB32F25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Paediatric time to graft failure by reason for retransplantation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16405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4484408"/>
              </p:ext>
            </p:extLst>
          </p:nvPr>
        </p:nvGraphicFramePr>
        <p:xfrm>
          <a:off x="1468384" y="1592295"/>
          <a:ext cx="6207233" cy="3673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F9C42BEC-0243-22F8-C5F2-A98BC02CC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 time to graft failure by reason for retransplantation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5684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BA30E-D170-81A8-5BA3-C75A1284E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</a:t>
            </a:r>
            <a:r>
              <a:rPr lang="en-US" dirty="0"/>
              <a:t>17. Cause of Patient Death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1942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5456AE9-A22E-40C0-9374-C970ED83D3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6952123"/>
              </p:ext>
            </p:extLst>
          </p:nvPr>
        </p:nvGraphicFramePr>
        <p:xfrm>
          <a:off x="1325856" y="1683282"/>
          <a:ext cx="6492289" cy="349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2D74BC76-B22B-7130-486E-E56671115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 of death by categories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73842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9BC57C6-27F9-4314-AA1C-E8A8443804FC}"/>
              </a:ext>
              <a:ext uri="{147F2762-F138-4A5C-976F-8EAC2B608ADB}">
                <a16:predDERef xmlns:a16="http://schemas.microsoft.com/office/drawing/2014/main" pred="{B5456AE9-A22E-40C0-9374-C970ED83D3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4912903"/>
              </p:ext>
            </p:extLst>
          </p:nvPr>
        </p:nvGraphicFramePr>
        <p:xfrm>
          <a:off x="1313633" y="1683282"/>
          <a:ext cx="6516734" cy="349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D442154C-6F3F-8DDF-7A0A-BCE698E21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Paediatric cause of death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90862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A43860E-27D2-4491-9A9D-4F5C571969F0}"/>
              </a:ext>
              <a:ext uri="{147F2762-F138-4A5C-976F-8EAC2B608ADB}">
                <a16:predDERef xmlns:a16="http://schemas.microsoft.com/office/drawing/2014/main" pred="{49BC57C6-27F9-4314-AA1C-E8A8443804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297380"/>
              </p:ext>
            </p:extLst>
          </p:nvPr>
        </p:nvGraphicFramePr>
        <p:xfrm>
          <a:off x="1357095" y="1652044"/>
          <a:ext cx="6429811" cy="3553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A9229503-5B01-8CB5-8D7E-F109CBCFC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 cause of death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84055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19BA9D46F5D6478100E2252568E797" ma:contentTypeVersion="18" ma:contentTypeDescription="Create a new document." ma:contentTypeScope="" ma:versionID="53f610a7d94695b55d12dbd4dd36b847">
  <xsd:schema xmlns:xsd="http://www.w3.org/2001/XMLSchema" xmlns:xs="http://www.w3.org/2001/XMLSchema" xmlns:p="http://schemas.microsoft.com/office/2006/metadata/properties" xmlns:ns2="8fa17b4d-640c-4921-8886-33d2b38e7d6c" xmlns:ns3="effdf2cc-b12a-41f2-91a6-814341b6a5c2" targetNamespace="http://schemas.microsoft.com/office/2006/metadata/properties" ma:root="true" ma:fieldsID="46570808634462fbfd215a0daab905c8" ns2:_="" ns3:_="">
    <xsd:import namespace="8fa17b4d-640c-4921-8886-33d2b38e7d6c"/>
    <xsd:import namespace="effdf2cc-b12a-41f2-91a6-814341b6a5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a17b4d-640c-4921-8886-33d2b38e7d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8d80994-4b2d-4dea-bec9-c276b32ddb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fdf2cc-b12a-41f2-91a6-814341b6a5c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2ca515f-0ddd-47d4-b0a8-9773ab011450}" ma:internalName="TaxCatchAll" ma:showField="CatchAllData" ma:web="effdf2cc-b12a-41f2-91a6-814341b6a5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fdf2cc-b12a-41f2-91a6-814341b6a5c2" xsi:nil="true"/>
    <lcf76f155ced4ddcb4097134ff3c332f xmlns="8fa17b4d-640c-4921-8886-33d2b38e7d6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38F7669-488B-46B5-A53D-D99DB0C23619}">
  <ds:schemaRefs>
    <ds:schemaRef ds:uri="8fa17b4d-640c-4921-8886-33d2b38e7d6c"/>
    <ds:schemaRef ds:uri="effdf2cc-b12a-41f2-91a6-814341b6a5c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15674A8-CAFF-4765-962F-8CDD47E9F5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AC0ECE-2014-4894-9B84-35FF2D4A9743}">
  <ds:schemaRefs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effdf2cc-b12a-41f2-91a6-814341b6a5c2"/>
    <ds:schemaRef ds:uri="8fa17b4d-640c-4921-8886-33d2b38e7d6c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</TotalTime>
  <Words>272</Words>
  <Application>Microsoft Office PowerPoint</Application>
  <PresentationFormat>On-screen Show (4:3)</PresentationFormat>
  <Paragraphs>48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2013 - 2022 Theme</vt:lpstr>
      <vt:lpstr>34th Annual Report on  Liver and Intestinal Transplantation Activity in Australia and New Zealand  Data to 31 December 2022</vt:lpstr>
      <vt:lpstr>Section 16. Indication for Retransplantation</vt:lpstr>
      <vt:lpstr>Time to graft failure by reason for retransplantation</vt:lpstr>
      <vt:lpstr>Paediatric time to graft failure by reason for retransplantation</vt:lpstr>
      <vt:lpstr>Adult time to graft failure by reason for retransplantation</vt:lpstr>
      <vt:lpstr>Section 17. Cause of Patient Death</vt:lpstr>
      <vt:lpstr>Cause of death by categories</vt:lpstr>
      <vt:lpstr>Paediatric cause of death</vt:lpstr>
      <vt:lpstr>Adult cause of death</vt:lpstr>
      <vt:lpstr>Cause of death by time to death post-transplant</vt:lpstr>
      <vt:lpstr>Paediatric cause of death by time to death post-transplant</vt:lpstr>
      <vt:lpstr>Adult cause of death by time to death post-transplant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Mandy Byrne</dc:creator>
  <cp:lastModifiedBy>Mandy Byrne</cp:lastModifiedBy>
  <cp:revision>6</cp:revision>
  <dcterms:created xsi:type="dcterms:W3CDTF">2022-07-12T01:11:50Z</dcterms:created>
  <dcterms:modified xsi:type="dcterms:W3CDTF">2024-03-19T05:17:23Z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0x0101002A19BA9D46F5D6478100E2252568E797</vt:lpwstr>
  </property>
  <property fmtid="{D5CDD505-2E9C-101B-9397-08002B2CF9AE}" pid="3" name="MediaServiceImageTags">
    <vt:lpwstr/>
  </property>
</Properties>
</file>