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68" r:id="rId5"/>
    <p:sldId id="269" r:id="rId6"/>
    <p:sldId id="257" r:id="rId7"/>
    <p:sldId id="272" r:id="rId8"/>
    <p:sldId id="270" r:id="rId9"/>
    <p:sldId id="271" r:id="rId10"/>
    <p:sldId id="27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85FC9D-402F-429D-8554-139079BEDA4C}" v="12" dt="2024-03-18T07:48:33.458"/>
    <p1510:client id="{E94FA820-A68E-3167-868E-6B9892DB6BA6}" v="2" dt="2024-03-19T05:16:06.1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78" y="10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dy BYRNE" userId="6be0712a-e9f9-4aff-a704-224fe206fc87" providerId="ADAL" clId="{6EC1A7BB-526A-4148-B033-AF3231262F0F}"/>
    <pc:docChg chg="modSld">
      <pc:chgData name="Mandy BYRNE" userId="6be0712a-e9f9-4aff-a704-224fe206fc87" providerId="ADAL" clId="{6EC1A7BB-526A-4148-B033-AF3231262F0F}" dt="2022-07-18T00:36:22.758" v="3" actId="20577"/>
      <pc:docMkLst>
        <pc:docMk/>
      </pc:docMkLst>
      <pc:sldChg chg="mod modNotesTx">
        <pc:chgData name="Mandy BYRNE" userId="6be0712a-e9f9-4aff-a704-224fe206fc87" providerId="ADAL" clId="{6EC1A7BB-526A-4148-B033-AF3231262F0F}" dt="2022-07-18T00:36:22.758" v="3" actId="20577"/>
        <pc:sldMkLst>
          <pc:docMk/>
          <pc:sldMk cId="688416595" sldId="257"/>
        </pc:sldMkLst>
      </pc:sldChg>
    </pc:docChg>
  </pc:docChgLst>
  <pc:docChgLst>
    <pc:chgData name="BYRNE, Mandy" userId="6be0712a-e9f9-4aff-a704-224fe206fc87" providerId="ADAL" clId="{420B84FE-0F15-44F9-B472-C31A2841EE87}"/>
    <pc:docChg chg="custSel modSld">
      <pc:chgData name="BYRNE, Mandy" userId="6be0712a-e9f9-4aff-a704-224fe206fc87" providerId="ADAL" clId="{420B84FE-0F15-44F9-B472-C31A2841EE87}" dt="2024-02-12T22:43:25.096" v="0" actId="478"/>
      <pc:docMkLst>
        <pc:docMk/>
      </pc:docMkLst>
      <pc:sldChg chg="delSp mod">
        <pc:chgData name="BYRNE, Mandy" userId="6be0712a-e9f9-4aff-a704-224fe206fc87" providerId="ADAL" clId="{420B84FE-0F15-44F9-B472-C31A2841EE87}" dt="2024-02-12T22:43:25.096" v="0" actId="478"/>
        <pc:sldMkLst>
          <pc:docMk/>
          <pc:sldMk cId="688416595" sldId="257"/>
        </pc:sldMkLst>
        <pc:graphicFrameChg chg="del">
          <ac:chgData name="BYRNE, Mandy" userId="6be0712a-e9f9-4aff-a704-224fe206fc87" providerId="ADAL" clId="{420B84FE-0F15-44F9-B472-C31A2841EE87}" dt="2024-02-12T22:43:25.096" v="0" actId="478"/>
          <ac:graphicFrameMkLst>
            <pc:docMk/>
            <pc:sldMk cId="688416595" sldId="257"/>
            <ac:graphicFrameMk id="2" creationId="{299B1F6D-8897-49DC-8BF5-E4E98C1BAE83}"/>
          </ac:graphicFrameMkLst>
        </pc:graphicFrameChg>
      </pc:sldChg>
    </pc:docChg>
  </pc:docChgLst>
  <pc:docChgLst>
    <pc:chgData name="BYRNE, Mandy" userId="S::byrnaz@austin.org.au::6be0712a-e9f9-4aff-a704-224fe206fc87" providerId="AD" clId="Web-{2F4698D1-2781-42C7-8672-6E4D6607AD8C}"/>
    <pc:docChg chg="addSld delSld">
      <pc:chgData name="BYRNE, Mandy" userId="S::byrnaz@austin.org.au::6be0712a-e9f9-4aff-a704-224fe206fc87" providerId="AD" clId="Web-{2F4698D1-2781-42C7-8672-6E4D6607AD8C}" dt="2022-07-18T00:34:11.733" v="3"/>
      <pc:docMkLst>
        <pc:docMk/>
      </pc:docMkLst>
      <pc:sldChg chg="del">
        <pc:chgData name="BYRNE, Mandy" userId="S::byrnaz@austin.org.au::6be0712a-e9f9-4aff-a704-224fe206fc87" providerId="AD" clId="Web-{2F4698D1-2781-42C7-8672-6E4D6607AD8C}" dt="2022-07-18T00:34:08.920" v="1"/>
        <pc:sldMkLst>
          <pc:docMk/>
          <pc:sldMk cId="109857222" sldId="256"/>
        </pc:sldMkLst>
      </pc:sldChg>
      <pc:sldChg chg="new">
        <pc:chgData name="BYRNE, Mandy" userId="S::byrnaz@austin.org.au::6be0712a-e9f9-4aff-a704-224fe206fc87" providerId="AD" clId="Web-{2F4698D1-2781-42C7-8672-6E4D6607AD8C}" dt="2022-07-18T00:34:06.045" v="0"/>
        <pc:sldMkLst>
          <pc:docMk/>
          <pc:sldMk cId="688416595" sldId="257"/>
        </pc:sldMkLst>
      </pc:sldChg>
      <pc:sldChg chg="new">
        <pc:chgData name="BYRNE, Mandy" userId="S::byrnaz@austin.org.au::6be0712a-e9f9-4aff-a704-224fe206fc87" providerId="AD" clId="Web-{2F4698D1-2781-42C7-8672-6E4D6607AD8C}" dt="2022-07-18T00:34:11.123" v="2"/>
        <pc:sldMkLst>
          <pc:docMk/>
          <pc:sldMk cId="3935285120" sldId="258"/>
        </pc:sldMkLst>
      </pc:sldChg>
      <pc:sldChg chg="new">
        <pc:chgData name="BYRNE, Mandy" userId="S::byrnaz@austin.org.au::6be0712a-e9f9-4aff-a704-224fe206fc87" providerId="AD" clId="Web-{2F4698D1-2781-42C7-8672-6E4D6607AD8C}" dt="2022-07-18T00:34:11.733" v="3"/>
        <pc:sldMkLst>
          <pc:docMk/>
          <pc:sldMk cId="579404079" sldId="259"/>
        </pc:sldMkLst>
      </pc:sldChg>
    </pc:docChg>
  </pc:docChgLst>
  <pc:docChgLst>
    <pc:chgData name="BYRNE, Mandy" userId="S::byrnaz@austin.org.au::6be0712a-e9f9-4aff-a704-224fe206fc87" providerId="AD" clId="Web-{B29890E3-ECF0-A2EA-CF37-B737E7FC4E33}"/>
    <pc:docChg chg="modSld">
      <pc:chgData name="BYRNE, Mandy" userId="S::byrnaz@austin.org.au::6be0712a-e9f9-4aff-a704-224fe206fc87" providerId="AD" clId="Web-{B29890E3-ECF0-A2EA-CF37-B737E7FC4E33}" dt="2022-09-19T05:56:26.731" v="0"/>
      <pc:docMkLst>
        <pc:docMk/>
      </pc:docMkLst>
      <pc:sldChg chg="modNotes">
        <pc:chgData name="BYRNE, Mandy" userId="S::byrnaz@austin.org.au::6be0712a-e9f9-4aff-a704-224fe206fc87" providerId="AD" clId="Web-{B29890E3-ECF0-A2EA-CF37-B737E7FC4E33}" dt="2022-09-19T05:56:26.731" v="0"/>
        <pc:sldMkLst>
          <pc:docMk/>
          <pc:sldMk cId="688416595" sldId="257"/>
        </pc:sldMkLst>
      </pc:sldChg>
    </pc:docChg>
  </pc:docChgLst>
  <pc:docChgLst>
    <pc:chgData name="BYRNE, Mandy" userId="6be0712a-e9f9-4aff-a704-224fe206fc87" providerId="ADAL" clId="{8F85FC9D-402F-429D-8554-139079BEDA4C}"/>
    <pc:docChg chg="undo custSel addSld modSld sldOrd">
      <pc:chgData name="BYRNE, Mandy" userId="6be0712a-e9f9-4aff-a704-224fe206fc87" providerId="ADAL" clId="{8F85FC9D-402F-429D-8554-139079BEDA4C}" dt="2024-03-18T07:52:14.471" v="70" actId="22"/>
      <pc:docMkLst>
        <pc:docMk/>
      </pc:docMkLst>
      <pc:sldChg chg="addSp delSp modSp mod modClrScheme chgLayout modNotesTx">
        <pc:chgData name="BYRNE, Mandy" userId="6be0712a-e9f9-4aff-a704-224fe206fc87" providerId="ADAL" clId="{8F85FC9D-402F-429D-8554-139079BEDA4C}" dt="2024-03-18T07:41:25.987" v="30" actId="1076"/>
        <pc:sldMkLst>
          <pc:docMk/>
          <pc:sldMk cId="688416595" sldId="257"/>
        </pc:sldMkLst>
        <pc:spChg chg="add del">
          <ac:chgData name="BYRNE, Mandy" userId="6be0712a-e9f9-4aff-a704-224fe206fc87" providerId="ADAL" clId="{8F85FC9D-402F-429D-8554-139079BEDA4C}" dt="2024-03-18T07:40:56.419" v="24" actId="478"/>
          <ac:spMkLst>
            <pc:docMk/>
            <pc:sldMk cId="688416595" sldId="257"/>
            <ac:spMk id="4" creationId="{1D332714-0A65-E2FA-4FED-CACF8A72D94A}"/>
          </ac:spMkLst>
        </pc:spChg>
        <pc:spChg chg="add mod ord">
          <ac:chgData name="BYRNE, Mandy" userId="6be0712a-e9f9-4aff-a704-224fe206fc87" providerId="ADAL" clId="{8F85FC9D-402F-429D-8554-139079BEDA4C}" dt="2024-03-18T07:41:12.586" v="28" actId="6549"/>
          <ac:spMkLst>
            <pc:docMk/>
            <pc:sldMk cId="688416595" sldId="257"/>
            <ac:spMk id="5" creationId="{B0217C36-D084-C8C3-08CF-45D5B0802F6E}"/>
          </ac:spMkLst>
        </pc:spChg>
        <pc:graphicFrameChg chg="mod">
          <ac:chgData name="BYRNE, Mandy" userId="6be0712a-e9f9-4aff-a704-224fe206fc87" providerId="ADAL" clId="{8F85FC9D-402F-429D-8554-139079BEDA4C}" dt="2024-03-18T07:41:25.987" v="30" actId="1076"/>
          <ac:graphicFrameMkLst>
            <pc:docMk/>
            <pc:sldMk cId="688416595" sldId="257"/>
            <ac:graphicFrameMk id="3" creationId="{299B1F6D-8897-49DC-8BF5-E4E98C1BAE83}"/>
          </ac:graphicFrameMkLst>
        </pc:graphicFrameChg>
      </pc:sldChg>
      <pc:sldChg chg="modSp add mod ord modClrScheme chgLayout">
        <pc:chgData name="BYRNE, Mandy" userId="6be0712a-e9f9-4aff-a704-224fe206fc87" providerId="ADAL" clId="{8F85FC9D-402F-429D-8554-139079BEDA4C}" dt="2024-03-18T07:39:53.643" v="17" actId="700"/>
        <pc:sldMkLst>
          <pc:docMk/>
          <pc:sldMk cId="1322734381" sldId="268"/>
        </pc:sldMkLst>
        <pc:spChg chg="mod ord">
          <ac:chgData name="BYRNE, Mandy" userId="6be0712a-e9f9-4aff-a704-224fe206fc87" providerId="ADAL" clId="{8F85FC9D-402F-429D-8554-139079BEDA4C}" dt="2024-03-18T07:39:53.643" v="17" actId="700"/>
          <ac:spMkLst>
            <pc:docMk/>
            <pc:sldMk cId="1322734381" sldId="268"/>
            <ac:spMk id="2" creationId="{570EA21D-1DD1-9BAE-FC7B-17A177F1B3F4}"/>
          </ac:spMkLst>
        </pc:spChg>
      </pc:sldChg>
      <pc:sldChg chg="modSp add mod ord chgLayout">
        <pc:chgData name="BYRNE, Mandy" userId="6be0712a-e9f9-4aff-a704-224fe206fc87" providerId="ADAL" clId="{8F85FC9D-402F-429D-8554-139079BEDA4C}" dt="2024-03-18T07:40:45.360" v="23" actId="20577"/>
        <pc:sldMkLst>
          <pc:docMk/>
          <pc:sldMk cId="1600129690" sldId="269"/>
        </pc:sldMkLst>
        <pc:spChg chg="mod ord">
          <ac:chgData name="BYRNE, Mandy" userId="6be0712a-e9f9-4aff-a704-224fe206fc87" providerId="ADAL" clId="{8F85FC9D-402F-429D-8554-139079BEDA4C}" dt="2024-03-18T07:40:45.360" v="23" actId="20577"/>
          <ac:spMkLst>
            <pc:docMk/>
            <pc:sldMk cId="1600129690" sldId="269"/>
            <ac:spMk id="2" creationId="{5D7BA30E-D170-81A8-5BA3-C75A1284E35E}"/>
          </ac:spMkLst>
        </pc:spChg>
      </pc:sldChg>
      <pc:sldChg chg="addSp modSp new mod modNotesTx">
        <pc:chgData name="BYRNE, Mandy" userId="6be0712a-e9f9-4aff-a704-224fe206fc87" providerId="ADAL" clId="{8F85FC9D-402F-429D-8554-139079BEDA4C}" dt="2024-03-18T07:49:05.235" v="68" actId="1076"/>
        <pc:sldMkLst>
          <pc:docMk/>
          <pc:sldMk cId="376440309" sldId="270"/>
        </pc:sldMkLst>
        <pc:spChg chg="mod">
          <ac:chgData name="BYRNE, Mandy" userId="6be0712a-e9f9-4aff-a704-224fe206fc87" providerId="ADAL" clId="{8F85FC9D-402F-429D-8554-139079BEDA4C}" dt="2024-03-18T07:43:20.589" v="46"/>
          <ac:spMkLst>
            <pc:docMk/>
            <pc:sldMk cId="376440309" sldId="270"/>
            <ac:spMk id="2" creationId="{28573D23-F5EF-2F94-921D-7D7EF2E2E2BA}"/>
          </ac:spMkLst>
        </pc:spChg>
        <pc:graphicFrameChg chg="add mod modGraphic">
          <ac:chgData name="BYRNE, Mandy" userId="6be0712a-e9f9-4aff-a704-224fe206fc87" providerId="ADAL" clId="{8F85FC9D-402F-429D-8554-139079BEDA4C}" dt="2024-03-18T07:49:05.235" v="68" actId="1076"/>
          <ac:graphicFrameMkLst>
            <pc:docMk/>
            <pc:sldMk cId="376440309" sldId="270"/>
            <ac:graphicFrameMk id="3" creationId="{B9E3CA8D-4F86-BC16-DB7D-998A5FED8DC2}"/>
          </ac:graphicFrameMkLst>
        </pc:graphicFrameChg>
      </pc:sldChg>
      <pc:sldChg chg="addSp delSp modSp new mod modNotesTx">
        <pc:chgData name="BYRNE, Mandy" userId="6be0712a-e9f9-4aff-a704-224fe206fc87" providerId="ADAL" clId="{8F85FC9D-402F-429D-8554-139079BEDA4C}" dt="2024-03-18T07:51:54.661" v="69" actId="22"/>
        <pc:sldMkLst>
          <pc:docMk/>
          <pc:sldMk cId="1807627049" sldId="271"/>
        </pc:sldMkLst>
        <pc:spChg chg="mod">
          <ac:chgData name="BYRNE, Mandy" userId="6be0712a-e9f9-4aff-a704-224fe206fc87" providerId="ADAL" clId="{8F85FC9D-402F-429D-8554-139079BEDA4C}" dt="2024-03-18T07:43:15.753" v="45"/>
          <ac:spMkLst>
            <pc:docMk/>
            <pc:sldMk cId="1807627049" sldId="271"/>
            <ac:spMk id="2" creationId="{FBCE285D-4C88-2790-30F7-BF66F2929013}"/>
          </ac:spMkLst>
        </pc:spChg>
        <pc:spChg chg="add del">
          <ac:chgData name="BYRNE, Mandy" userId="6be0712a-e9f9-4aff-a704-224fe206fc87" providerId="ADAL" clId="{8F85FC9D-402F-429D-8554-139079BEDA4C}" dt="2024-03-18T07:42:54.745" v="40" actId="22"/>
          <ac:spMkLst>
            <pc:docMk/>
            <pc:sldMk cId="1807627049" sldId="271"/>
            <ac:spMk id="4" creationId="{626F6066-535F-E878-FD4D-0015AB661D6B}"/>
          </ac:spMkLst>
        </pc:spChg>
        <pc:picChg chg="add">
          <ac:chgData name="BYRNE, Mandy" userId="6be0712a-e9f9-4aff-a704-224fe206fc87" providerId="ADAL" clId="{8F85FC9D-402F-429D-8554-139079BEDA4C}" dt="2024-03-18T07:51:54.661" v="69" actId="22"/>
          <ac:picMkLst>
            <pc:docMk/>
            <pc:sldMk cId="1807627049" sldId="271"/>
            <ac:picMk id="6" creationId="{586C0863-F76D-E2B9-207F-DD23AEB9AE76}"/>
          </ac:picMkLst>
        </pc:picChg>
      </pc:sldChg>
      <pc:sldChg chg="addSp modSp new mod ord modNotesTx">
        <pc:chgData name="BYRNE, Mandy" userId="6be0712a-e9f9-4aff-a704-224fe206fc87" providerId="ADAL" clId="{8F85FC9D-402F-429D-8554-139079BEDA4C}" dt="2024-03-18T07:48:04.257" v="57" actId="1076"/>
        <pc:sldMkLst>
          <pc:docMk/>
          <pc:sldMk cId="3896280413" sldId="272"/>
        </pc:sldMkLst>
        <pc:spChg chg="mod">
          <ac:chgData name="BYRNE, Mandy" userId="6be0712a-e9f9-4aff-a704-224fe206fc87" providerId="ADAL" clId="{8F85FC9D-402F-429D-8554-139079BEDA4C}" dt="2024-03-18T07:43:41.690" v="49" actId="6549"/>
          <ac:spMkLst>
            <pc:docMk/>
            <pc:sldMk cId="3896280413" sldId="272"/>
            <ac:spMk id="2" creationId="{6BAD1A7F-1A90-9EFC-ADEE-F6044EAB54D8}"/>
          </ac:spMkLst>
        </pc:spChg>
        <pc:graphicFrameChg chg="add mod modGraphic">
          <ac:chgData name="BYRNE, Mandy" userId="6be0712a-e9f9-4aff-a704-224fe206fc87" providerId="ADAL" clId="{8F85FC9D-402F-429D-8554-139079BEDA4C}" dt="2024-03-18T07:48:04.257" v="57" actId="1076"/>
          <ac:graphicFrameMkLst>
            <pc:docMk/>
            <pc:sldMk cId="3896280413" sldId="272"/>
            <ac:graphicFrameMk id="3" creationId="{5D49F9C1-90C7-485F-0C91-F47FC6F719BC}"/>
          </ac:graphicFrameMkLst>
        </pc:graphicFrameChg>
      </pc:sldChg>
      <pc:sldChg chg="addSp modSp add mod modNotesTx">
        <pc:chgData name="BYRNE, Mandy" userId="6be0712a-e9f9-4aff-a704-224fe206fc87" providerId="ADAL" clId="{8F85FC9D-402F-429D-8554-139079BEDA4C}" dt="2024-03-18T07:52:14.471" v="70" actId="22"/>
        <pc:sldMkLst>
          <pc:docMk/>
          <pc:sldMk cId="928647821" sldId="273"/>
        </pc:sldMkLst>
        <pc:spChg chg="mod">
          <ac:chgData name="BYRNE, Mandy" userId="6be0712a-e9f9-4aff-a704-224fe206fc87" providerId="ADAL" clId="{8F85FC9D-402F-429D-8554-139079BEDA4C}" dt="2024-03-18T07:43:10.303" v="44" actId="6549"/>
          <ac:spMkLst>
            <pc:docMk/>
            <pc:sldMk cId="928647821" sldId="273"/>
            <ac:spMk id="2" creationId="{FBCE285D-4C88-2790-30F7-BF66F2929013}"/>
          </ac:spMkLst>
        </pc:spChg>
        <pc:picChg chg="add">
          <ac:chgData name="BYRNE, Mandy" userId="6be0712a-e9f9-4aff-a704-224fe206fc87" providerId="ADAL" clId="{8F85FC9D-402F-429D-8554-139079BEDA4C}" dt="2024-03-18T07:52:14.471" v="70" actId="22"/>
          <ac:picMkLst>
            <pc:docMk/>
            <pc:sldMk cId="928647821" sldId="273"/>
            <ac:picMk id="4" creationId="{66C0D9E8-0ECA-F543-9AE1-3D1D60848AEF}"/>
          </ac:picMkLst>
        </pc:picChg>
      </pc:sldChg>
      <pc:sldMasterChg chg="delSldLayout">
        <pc:chgData name="BYRNE, Mandy" userId="6be0712a-e9f9-4aff-a704-224fe206fc87" providerId="ADAL" clId="{8F85FC9D-402F-429D-8554-139079BEDA4C}" dt="2024-03-18T07:39:11.357" v="14" actId="2696"/>
        <pc:sldMasterMkLst>
          <pc:docMk/>
          <pc:sldMasterMk cId="2460954070" sldId="2147483660"/>
        </pc:sldMasterMkLst>
        <pc:sldLayoutChg chg="del">
          <pc:chgData name="BYRNE, Mandy" userId="6be0712a-e9f9-4aff-a704-224fe206fc87" providerId="ADAL" clId="{8F85FC9D-402F-429D-8554-139079BEDA4C}" dt="2024-03-18T07:38:53.726" v="9" actId="2696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BYRNE, Mandy" userId="6be0712a-e9f9-4aff-a704-224fe206fc87" providerId="ADAL" clId="{8F85FC9D-402F-429D-8554-139079BEDA4C}" dt="2024-03-18T07:38:54.596" v="10" actId="2696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BYRNE, Mandy" userId="6be0712a-e9f9-4aff-a704-224fe206fc87" providerId="ADAL" clId="{8F85FC9D-402F-429D-8554-139079BEDA4C}" dt="2024-03-18T07:38:55.354" v="11" actId="2696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BYRNE, Mandy" userId="6be0712a-e9f9-4aff-a704-224fe206fc87" providerId="ADAL" clId="{8F85FC9D-402F-429D-8554-139079BEDA4C}" dt="2024-03-18T07:38:56.150" v="12" actId="2696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BYRNE, Mandy" userId="6be0712a-e9f9-4aff-a704-224fe206fc87" providerId="ADAL" clId="{8F85FC9D-402F-429D-8554-139079BEDA4C}" dt="2024-03-18T07:38:57.054" v="13" actId="2696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BYRNE, Mandy" userId="6be0712a-e9f9-4aff-a704-224fe206fc87" providerId="ADAL" clId="{8F85FC9D-402F-429D-8554-139079BEDA4C}" dt="2024-03-18T07:38:29.308" v="2" actId="2696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BYRNE, Mandy" userId="6be0712a-e9f9-4aff-a704-224fe206fc87" providerId="ADAL" clId="{8F85FC9D-402F-429D-8554-139079BEDA4C}" dt="2024-03-18T07:38:30.240" v="3" actId="2696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BYRNE, Mandy" userId="6be0712a-e9f9-4aff-a704-224fe206fc87" providerId="ADAL" clId="{8F85FC9D-402F-429D-8554-139079BEDA4C}" dt="2024-03-18T07:38:30.807" v="4" actId="2696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BYRNE, Mandy" userId="6be0712a-e9f9-4aff-a704-224fe206fc87" providerId="ADAL" clId="{8F85FC9D-402F-429D-8554-139079BEDA4C}" dt="2024-03-18T07:38:31.401" v="5" actId="2696"/>
          <pc:sldLayoutMkLst>
            <pc:docMk/>
            <pc:sldMasterMk cId="2460954070" sldId="2147483660"/>
            <pc:sldLayoutMk cId="3479445657" sldId="2147483671"/>
          </pc:sldLayoutMkLst>
        </pc:sldLayoutChg>
        <pc:sldLayoutChg chg="del">
          <pc:chgData name="BYRNE, Mandy" userId="6be0712a-e9f9-4aff-a704-224fe206fc87" providerId="ADAL" clId="{8F85FC9D-402F-429D-8554-139079BEDA4C}" dt="2024-03-18T07:38:41.056" v="6" actId="2696"/>
          <pc:sldLayoutMkLst>
            <pc:docMk/>
            <pc:sldMasterMk cId="2460954070" sldId="2147483660"/>
            <pc:sldLayoutMk cId="1199327635" sldId="2147483673"/>
          </pc:sldLayoutMkLst>
        </pc:sldLayoutChg>
        <pc:sldLayoutChg chg="del">
          <pc:chgData name="BYRNE, Mandy" userId="6be0712a-e9f9-4aff-a704-224fe206fc87" providerId="ADAL" clId="{8F85FC9D-402F-429D-8554-139079BEDA4C}" dt="2024-03-18T07:39:11.357" v="14" actId="2696"/>
          <pc:sldLayoutMkLst>
            <pc:docMk/>
            <pc:sldMasterMk cId="2460954070" sldId="2147483660"/>
            <pc:sldLayoutMk cId="3602108004" sldId="2147483673"/>
          </pc:sldLayoutMkLst>
        </pc:sldLayoutChg>
        <pc:sldLayoutChg chg="del">
          <pc:chgData name="BYRNE, Mandy" userId="6be0712a-e9f9-4aff-a704-224fe206fc87" providerId="ADAL" clId="{8F85FC9D-402F-429D-8554-139079BEDA4C}" dt="2024-03-18T07:38:43.848" v="7" actId="2696"/>
          <pc:sldLayoutMkLst>
            <pc:docMk/>
            <pc:sldMasterMk cId="2460954070" sldId="2147483660"/>
            <pc:sldLayoutMk cId="3929685806" sldId="2147483674"/>
          </pc:sldLayoutMkLst>
        </pc:sldLayoutChg>
        <pc:sldLayoutChg chg="del">
          <pc:chgData name="BYRNE, Mandy" userId="6be0712a-e9f9-4aff-a704-224fe206fc87" providerId="ADAL" clId="{8F85FC9D-402F-429D-8554-139079BEDA4C}" dt="2024-03-18T07:38:44.879" v="8" actId="2696"/>
          <pc:sldLayoutMkLst>
            <pc:docMk/>
            <pc:sldMasterMk cId="2460954070" sldId="2147483660"/>
            <pc:sldLayoutMk cId="950742168" sldId="2147483675"/>
          </pc:sldLayoutMkLst>
        </pc:sldLayoutChg>
      </pc:sldMasterChg>
    </pc:docChg>
  </pc:docChgLst>
  <pc:docChgLst>
    <pc:chgData name="BYRNE, Mandy" userId="S::byrnaz@austin.org.au::6be0712a-e9f9-4aff-a704-224fe206fc87" providerId="AD" clId="Web-{E94FA820-A68E-3167-868E-6B9892DB6BA6}"/>
    <pc:docChg chg="modSld">
      <pc:chgData name="BYRNE, Mandy" userId="S::byrnaz@austin.org.au::6be0712a-e9f9-4aff-a704-224fe206fc87" providerId="AD" clId="Web-{E94FA820-A68E-3167-868E-6B9892DB6BA6}" dt="2024-03-19T05:16:05.370" v="0" actId="20577"/>
      <pc:docMkLst>
        <pc:docMk/>
      </pc:docMkLst>
      <pc:sldChg chg="modSp">
        <pc:chgData name="BYRNE, Mandy" userId="S::byrnaz@austin.org.au::6be0712a-e9f9-4aff-a704-224fe206fc87" providerId="AD" clId="Web-{E94FA820-A68E-3167-868E-6B9892DB6BA6}" dt="2024-03-19T05:16:05.370" v="0" actId="20577"/>
        <pc:sldMkLst>
          <pc:docMk/>
          <pc:sldMk cId="3896280413" sldId="272"/>
        </pc:sldMkLst>
        <pc:spChg chg="mod">
          <ac:chgData name="BYRNE, Mandy" userId="S::byrnaz@austin.org.au::6be0712a-e9f9-4aff-a704-224fe206fc87" providerId="AD" clId="Web-{E94FA820-A68E-3167-868E-6B9892DB6BA6}" dt="2024-03-19T05:16:05.370" v="0" actId="20577"/>
          <ac:spMkLst>
            <pc:docMk/>
            <pc:sldMk cId="3896280413" sldId="272"/>
            <ac:spMk id="2" creationId="{6BAD1A7F-1A90-9EFC-ADEE-F6044EAB54D8}"/>
          </ac:spMkLst>
        </pc:spChg>
      </pc:sldChg>
    </pc:docChg>
  </pc:docChgLst>
  <pc:docChgLst>
    <pc:chgData name="BYRNE, Mandy" userId="S::byrnaz@austin.org.au::6be0712a-e9f9-4aff-a704-224fe206fc87" providerId="AD" clId="Web-{E16EC549-7DEC-D374-7073-4DB4F7C7F21A}"/>
    <pc:docChg chg="delSld">
      <pc:chgData name="BYRNE, Mandy" userId="S::byrnaz@austin.org.au::6be0712a-e9f9-4aff-a704-224fe206fc87" providerId="AD" clId="Web-{E16EC549-7DEC-D374-7073-4DB4F7C7F21A}" dt="2023-11-17T03:06:59.991" v="1"/>
      <pc:docMkLst>
        <pc:docMk/>
      </pc:docMkLst>
      <pc:sldChg chg="del">
        <pc:chgData name="BYRNE, Mandy" userId="S::byrnaz@austin.org.au::6be0712a-e9f9-4aff-a704-224fe206fc87" providerId="AD" clId="Web-{E16EC549-7DEC-D374-7073-4DB4F7C7F21A}" dt="2023-11-17T03:06:57.913" v="0"/>
        <pc:sldMkLst>
          <pc:docMk/>
          <pc:sldMk cId="3935285120" sldId="258"/>
        </pc:sldMkLst>
      </pc:sldChg>
      <pc:sldChg chg="del">
        <pc:chgData name="BYRNE, Mandy" userId="S::byrnaz@austin.org.au::6be0712a-e9f9-4aff-a704-224fe206fc87" providerId="AD" clId="Web-{E16EC549-7DEC-D374-7073-4DB4F7C7F21A}" dt="2023-11-17T03:06:59.991" v="1"/>
        <pc:sldMkLst>
          <pc:docMk/>
          <pc:sldMk cId="579404079" sldId="259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austinhealth.sharepoint.com/sites/D/livert/Restrict/ANZLITR/Annual%20Reports/_34th%20Annual%20Report%20Data%20to%2031%20Dec%202022/Excel%20graphs%20for%20report%202022/18.%20Intestinal%20Tx%20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'[18. Intestinal Tx 2022.xlsx]MB data'!$A$17</c:f>
              <c:strCache>
                <c:ptCount val="1"/>
                <c:pt idx="0">
                  <c:v>Listing</c:v>
                </c:pt>
              </c:strCache>
            </c:strRef>
          </c:tx>
          <c:spPr>
            <a:solidFill>
              <a:srgbClr val="008A3E"/>
            </a:solidFill>
            <a:ln>
              <a:noFill/>
            </a:ln>
            <a:effectLst/>
          </c:spPr>
          <c:invertIfNegative val="0"/>
          <c:cat>
            <c:strRef>
              <c:f>'[18. Intestinal Tx 2022.xlsx]MB data'!$B$16:$Q$16</c:f>
              <c:strCache>
                <c:ptCount val="1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</c:strCache>
            </c:strRef>
          </c:cat>
          <c:val>
            <c:numRef>
              <c:f>'[18. Intestinal Tx 2022.xlsx]MB data'!$B$17:$Q$17</c:f>
              <c:numCache>
                <c:formatCode>General</c:formatCode>
                <c:ptCount val="16"/>
                <c:pt idx="0">
                  <c:v>5</c:v>
                </c:pt>
                <c:pt idx="4">
                  <c:v>1</c:v>
                </c:pt>
                <c:pt idx="5">
                  <c:v>2</c:v>
                </c:pt>
                <c:pt idx="6">
                  <c:v>4</c:v>
                </c:pt>
                <c:pt idx="8">
                  <c:v>2</c:v>
                </c:pt>
                <c:pt idx="10">
                  <c:v>1</c:v>
                </c:pt>
                <c:pt idx="12">
                  <c:v>2</c:v>
                </c:pt>
                <c:pt idx="13">
                  <c:v>1</c:v>
                </c:pt>
                <c:pt idx="1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11-45C9-B2AA-4F00DCA54E82}"/>
            </c:ext>
          </c:extLst>
        </c:ser>
        <c:ser>
          <c:idx val="2"/>
          <c:order val="1"/>
          <c:tx>
            <c:strRef>
              <c:f>'[18. Intestinal Tx 2022.xlsx]MB data'!$A$18</c:f>
              <c:strCache>
                <c:ptCount val="1"/>
                <c:pt idx="0">
                  <c:v>Transplant</c:v>
                </c:pt>
              </c:strCache>
            </c:strRef>
          </c:tx>
          <c:spPr>
            <a:solidFill>
              <a:srgbClr val="D213D7"/>
            </a:solidFill>
            <a:ln>
              <a:noFill/>
            </a:ln>
            <a:effectLst/>
          </c:spPr>
          <c:invertIfNegative val="0"/>
          <c:cat>
            <c:strRef>
              <c:f>'[18. Intestinal Tx 2022.xlsx]MB data'!$B$16:$Q$16</c:f>
              <c:strCache>
                <c:ptCount val="1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</c:strCache>
            </c:strRef>
          </c:cat>
          <c:val>
            <c:numRef>
              <c:f>'[18. Intestinal Tx 2022.xlsx]MB data'!$B$18:$Q$18</c:f>
              <c:numCache>
                <c:formatCode>General</c:formatCode>
                <c:ptCount val="16"/>
                <c:pt idx="3" formatCode="0">
                  <c:v>1</c:v>
                </c:pt>
                <c:pt idx="5" formatCode="0">
                  <c:v>1</c:v>
                </c:pt>
                <c:pt idx="7" formatCode="0">
                  <c:v>1</c:v>
                </c:pt>
                <c:pt idx="8" formatCode="0">
                  <c:v>1</c:v>
                </c:pt>
                <c:pt idx="9" formatCode="0">
                  <c:v>1</c:v>
                </c:pt>
                <c:pt idx="10" formatCode="0">
                  <c:v>1</c:v>
                </c:pt>
                <c:pt idx="11" formatCode="0">
                  <c:v>1</c:v>
                </c:pt>
                <c:pt idx="13" formatCode="0">
                  <c:v>1</c:v>
                </c:pt>
                <c:pt idx="14" formatCode="0">
                  <c:v>2</c:v>
                </c:pt>
                <c:pt idx="15" formatCode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11-45C9-B2AA-4F00DCA54E82}"/>
            </c:ext>
          </c:extLst>
        </c:ser>
        <c:ser>
          <c:idx val="3"/>
          <c:order val="2"/>
          <c:tx>
            <c:strRef>
              <c:f>'[18. Intestinal Tx 2022.xlsx]MB data'!$A$19</c:f>
              <c:strCache>
                <c:ptCount val="1"/>
                <c:pt idx="0">
                  <c:v>Died waiting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'[18. Intestinal Tx 2022.xlsx]MB data'!$B$16:$Q$16</c:f>
              <c:strCache>
                <c:ptCount val="1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</c:strCache>
            </c:strRef>
          </c:cat>
          <c:val>
            <c:numRef>
              <c:f>'[18. Intestinal Tx 2022.xlsx]MB data'!$B$19:$Q$19</c:f>
              <c:numCache>
                <c:formatCode>0</c:formatCode>
                <c:ptCount val="16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11-45C9-B2AA-4F00DCA54E82}"/>
            </c:ext>
          </c:extLst>
        </c:ser>
        <c:ser>
          <c:idx val="4"/>
          <c:order val="3"/>
          <c:tx>
            <c:strRef>
              <c:f>'[18. Intestinal Tx 2022.xlsx]MB data'!$A$20</c:f>
              <c:strCache>
                <c:ptCount val="1"/>
                <c:pt idx="0">
                  <c:v>Delisted</c:v>
                </c:pt>
              </c:strCache>
            </c:strRef>
          </c:tx>
          <c:spPr>
            <a:solidFill>
              <a:srgbClr val="1E75F6"/>
            </a:solidFill>
            <a:ln>
              <a:noFill/>
            </a:ln>
            <a:effectLst/>
          </c:spPr>
          <c:invertIfNegative val="0"/>
          <c:cat>
            <c:strRef>
              <c:f>'[18. Intestinal Tx 2022.xlsx]MB data'!$B$16:$Q$16</c:f>
              <c:strCache>
                <c:ptCount val="1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</c:strCache>
            </c:strRef>
          </c:cat>
          <c:val>
            <c:numRef>
              <c:f>'[18. Intestinal Tx 2022.xlsx]MB data'!$B$20:$Q$20</c:f>
              <c:numCache>
                <c:formatCode>General</c:formatCode>
                <c:ptCount val="16"/>
                <c:pt idx="3" formatCode="0">
                  <c:v>1</c:v>
                </c:pt>
                <c:pt idx="6" formatCode="0">
                  <c:v>2</c:v>
                </c:pt>
                <c:pt idx="11" formatCode="0">
                  <c:v>1</c:v>
                </c:pt>
                <c:pt idx="14" formatCode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811-45C9-B2AA-4F00DCA54E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32850927"/>
        <c:axId val="450698848"/>
      </c:barChart>
      <c:catAx>
        <c:axId val="43285092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0698848"/>
        <c:crosses val="autoZero"/>
        <c:auto val="1"/>
        <c:lblAlgn val="ctr"/>
        <c:lblOffset val="100"/>
        <c:noMultiLvlLbl val="0"/>
      </c:catAx>
      <c:valAx>
        <c:axId val="45069884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minorGridlines>
          <c:spPr>
            <a:ln w="9525" cap="flat" cmpd="sng" algn="ctr">
              <a:noFill/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Number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2850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13A653-AB34-462A-ADB0-1B67A05E94A4}" type="datetimeFigureOut">
              <a:rPr lang="en-AU" smtClean="0"/>
              <a:t>18/03/2024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09F61E-CBB3-44A9-844B-6E14342A30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7566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95. Waiting list trends over time for intestinal transplantation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55465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Table 65. Demographic characteristics and diagnoses of children and adults listed and transplanted for intestinal transplantation.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7786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Table 66. Organs transplanted with intestinal transplants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1889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Figure 96. Patient survival after intestinal transplantation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89009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Figure 97. Graft survival after intestinal transplantation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95899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FCE38-F8F3-0BD7-F8A3-E73BB69371A7}"/>
              </a:ext>
            </a:extLst>
          </p:cNvPr>
          <p:cNvSpPr txBox="1">
            <a:spLocks/>
          </p:cNvSpPr>
          <p:nvPr userDrawn="1"/>
        </p:nvSpPr>
        <p:spPr>
          <a:xfrm>
            <a:off x="7376162" y="6356351"/>
            <a:ext cx="411479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66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1100" b="1">
                <a:solidFill>
                  <a:srgbClr val="00B3B8"/>
                </a:solidFill>
                <a:latin typeface="+mn-lt"/>
              </a:rPr>
              <a:t>34</a:t>
            </a:r>
            <a:r>
              <a:rPr lang="en-AU" sz="1100" b="1" baseline="30000">
                <a:solidFill>
                  <a:srgbClr val="00B3B8"/>
                </a:solidFill>
                <a:latin typeface="+mn-lt"/>
              </a:rPr>
              <a:t>th</a:t>
            </a:r>
            <a:r>
              <a:rPr lang="en-AU" sz="1100" b="1">
                <a:solidFill>
                  <a:srgbClr val="00B3B8"/>
                </a:solidFill>
                <a:latin typeface="+mn-lt"/>
              </a:rPr>
              <a:t> Annual Report - Data to 31 December 2022</a:t>
            </a:r>
          </a:p>
          <a:p>
            <a:pPr algn="r"/>
            <a:r>
              <a:rPr lang="en-AU" sz="900" b="0">
                <a:solidFill>
                  <a:srgbClr val="00B3B8"/>
                </a:solidFill>
                <a:latin typeface="+mn-lt"/>
              </a:rPr>
              <a:t>© Copyright ANZLITR 2024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8F662C9-81D1-9750-9D8F-AEBBEC9D9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103" y="1980863"/>
            <a:ext cx="10515600" cy="1325563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00B3B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pic>
        <p:nvPicPr>
          <p:cNvPr id="2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9B4D8864-A3B9-B3FC-5EF2-78FD64AE3A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03" y="6245608"/>
            <a:ext cx="4145280" cy="494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85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892" y="1943101"/>
            <a:ext cx="11139053" cy="2649681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rgbClr val="00B3B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8B3DD3-DF05-1E0A-7B2F-B7493B131F70}"/>
              </a:ext>
            </a:extLst>
          </p:cNvPr>
          <p:cNvSpPr txBox="1">
            <a:spLocks/>
          </p:cNvSpPr>
          <p:nvPr userDrawn="1"/>
        </p:nvSpPr>
        <p:spPr>
          <a:xfrm>
            <a:off x="6762403" y="6257535"/>
            <a:ext cx="482692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66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1100" b="1">
                <a:solidFill>
                  <a:srgbClr val="00B3B8"/>
                </a:solidFill>
                <a:latin typeface="+mn-lt"/>
              </a:rPr>
              <a:t>34</a:t>
            </a:r>
            <a:r>
              <a:rPr lang="en-AU" sz="1100" b="1" baseline="30000">
                <a:solidFill>
                  <a:srgbClr val="00B3B8"/>
                </a:solidFill>
                <a:latin typeface="+mn-lt"/>
              </a:rPr>
              <a:t>th</a:t>
            </a:r>
            <a:r>
              <a:rPr lang="en-AU" sz="1100" b="1">
                <a:solidFill>
                  <a:srgbClr val="00B3B8"/>
                </a:solidFill>
                <a:latin typeface="+mn-lt"/>
              </a:rPr>
              <a:t> Annual Report - Data to 31 December 2022</a:t>
            </a:r>
          </a:p>
          <a:p>
            <a:pPr algn="r"/>
            <a:r>
              <a:rPr lang="en-AU" sz="900" b="0">
                <a:solidFill>
                  <a:srgbClr val="00B3B8"/>
                </a:solidFill>
                <a:latin typeface="+mn-lt"/>
              </a:rPr>
              <a:t>© Copyright ANZLITR 2024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19C24F2B-9DF6-550A-E4CA-61016131E7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000" y="417903"/>
            <a:ext cx="10464800" cy="1248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527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FCE38-F8F3-0BD7-F8A3-E73BB69371A7}"/>
              </a:ext>
            </a:extLst>
          </p:cNvPr>
          <p:cNvSpPr txBox="1">
            <a:spLocks/>
          </p:cNvSpPr>
          <p:nvPr userDrawn="1"/>
        </p:nvSpPr>
        <p:spPr>
          <a:xfrm>
            <a:off x="7376162" y="6356351"/>
            <a:ext cx="411479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66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1100" b="1">
                <a:solidFill>
                  <a:srgbClr val="00B3B8"/>
                </a:solidFill>
                <a:latin typeface="+mn-lt"/>
              </a:rPr>
              <a:t>34</a:t>
            </a:r>
            <a:r>
              <a:rPr lang="en-AU" sz="1100" b="1" baseline="30000">
                <a:solidFill>
                  <a:srgbClr val="00B3B8"/>
                </a:solidFill>
                <a:latin typeface="+mn-lt"/>
              </a:rPr>
              <a:t>th</a:t>
            </a:r>
            <a:r>
              <a:rPr lang="en-AU" sz="1100" b="1">
                <a:solidFill>
                  <a:srgbClr val="00B3B8"/>
                </a:solidFill>
                <a:latin typeface="+mn-lt"/>
              </a:rPr>
              <a:t> Annual Report - Data to 31 December 2022</a:t>
            </a:r>
          </a:p>
          <a:p>
            <a:pPr algn="r"/>
            <a:r>
              <a:rPr lang="en-AU" sz="900" b="0">
                <a:solidFill>
                  <a:srgbClr val="00B3B8"/>
                </a:solidFill>
                <a:latin typeface="+mn-lt"/>
              </a:rPr>
              <a:t>© Copyright ANZLITR 2024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8F662C9-81D1-9750-9D8F-AEBBEC9D9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103" y="1980863"/>
            <a:ext cx="10515600" cy="1325563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00B3B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pic>
        <p:nvPicPr>
          <p:cNvPr id="2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9B4D8864-A3B9-B3FC-5EF2-78FD64AE3A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03" y="6245608"/>
            <a:ext cx="4145280" cy="494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825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s from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FCE38-F8F3-0BD7-F8A3-E73BB69371A7}"/>
              </a:ext>
            </a:extLst>
          </p:cNvPr>
          <p:cNvSpPr txBox="1">
            <a:spLocks/>
          </p:cNvSpPr>
          <p:nvPr userDrawn="1"/>
        </p:nvSpPr>
        <p:spPr>
          <a:xfrm>
            <a:off x="7376162" y="6356351"/>
            <a:ext cx="411479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66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1100" b="1">
                <a:solidFill>
                  <a:srgbClr val="00B3B8"/>
                </a:solidFill>
                <a:latin typeface="+mn-lt"/>
              </a:rPr>
              <a:t>34</a:t>
            </a:r>
            <a:r>
              <a:rPr lang="en-AU" sz="1100" b="1" baseline="30000">
                <a:solidFill>
                  <a:srgbClr val="00B3B8"/>
                </a:solidFill>
                <a:latin typeface="+mn-lt"/>
              </a:rPr>
              <a:t>th</a:t>
            </a:r>
            <a:r>
              <a:rPr lang="en-AU" sz="1100" b="1">
                <a:solidFill>
                  <a:srgbClr val="00B3B8"/>
                </a:solidFill>
                <a:latin typeface="+mn-lt"/>
              </a:rPr>
              <a:t> Annual Report - Data to 31 December 2022</a:t>
            </a:r>
          </a:p>
          <a:p>
            <a:pPr algn="r"/>
            <a:r>
              <a:rPr lang="en-AU" sz="900" b="0">
                <a:solidFill>
                  <a:srgbClr val="00B3B8"/>
                </a:solidFill>
                <a:latin typeface="+mn-lt"/>
              </a:rPr>
              <a:t>© Copyright ANZLITR 2024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8F662C9-81D1-9750-9D8F-AEBBEC9D9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786"/>
            <a:ext cx="10515600" cy="962931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00B3B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pic>
        <p:nvPicPr>
          <p:cNvPr id="2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9B4D8864-A3B9-B3FC-5EF2-78FD64AE3A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03" y="6245608"/>
            <a:ext cx="4145280" cy="494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38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72" r:id="rId3"/>
    <p:sldLayoutId id="2147483673" r:id="rId4"/>
    <p:sldLayoutId id="2147483674" r:id="rId5"/>
    <p:sldLayoutId id="214748367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EA21D-1DD1-9BAE-FC7B-17A177F1B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/>
              <a:t>34</a:t>
            </a:r>
            <a:r>
              <a:rPr lang="en-US" b="1" baseline="30000"/>
              <a:t>th</a:t>
            </a:r>
            <a:r>
              <a:rPr lang="en-US" b="1"/>
              <a:t> Annual Report on </a:t>
            </a:r>
            <a:br>
              <a:rPr lang="en-US" b="1"/>
            </a:br>
            <a:r>
              <a:rPr lang="en-US" b="1"/>
              <a:t>Liver and Intestinal Transplantation Activity</a:t>
            </a:r>
            <a:br>
              <a:rPr lang="en-US" b="1"/>
            </a:br>
            <a:r>
              <a:rPr lang="en-US" b="1"/>
              <a:t>in Australia and New Zealand</a:t>
            </a:r>
            <a:br>
              <a:rPr lang="en-US" b="1"/>
            </a:br>
            <a:br>
              <a:rPr lang="en-US" b="1"/>
            </a:br>
            <a:r>
              <a:rPr lang="en-US" sz="2400" b="1"/>
              <a:t>Data to 31 December 2022</a:t>
            </a:r>
            <a:endParaRPr lang="en-AU" sz="2400" b="1"/>
          </a:p>
        </p:txBody>
      </p:sp>
    </p:spTree>
    <p:extLst>
      <p:ext uri="{BB962C8B-B14F-4D97-AF65-F5344CB8AC3E}">
        <p14:creationId xmlns:p14="http://schemas.microsoft.com/office/powerpoint/2010/main" val="1322734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BA30E-D170-81A8-5BA3-C75A1284E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Section 18 Intestinal Transplantation</a:t>
            </a:r>
          </a:p>
        </p:txBody>
      </p:sp>
    </p:spTree>
    <p:extLst>
      <p:ext uri="{BB962C8B-B14F-4D97-AF65-F5344CB8AC3E}">
        <p14:creationId xmlns:p14="http://schemas.microsoft.com/office/powerpoint/2010/main" val="1600129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299B1F6D-8897-49DC-8BF5-E4E98C1BAE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0885354"/>
              </p:ext>
            </p:extLst>
          </p:nvPr>
        </p:nvGraphicFramePr>
        <p:xfrm>
          <a:off x="1903095" y="1225001"/>
          <a:ext cx="8385810" cy="44079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B0217C36-D084-C8C3-08CF-45D5B0802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Waiting list trends over time for intestinal transplantation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88416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D1A7F-1A90-9EFC-ADEE-F6044EAB5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Demographic characteristics and diagnoses for intestinal transplantation</a:t>
            </a:r>
            <a:endParaRPr lang="en-AU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D49F9C1-90C7-485F-0C91-F47FC6F719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389462"/>
              </p:ext>
            </p:extLst>
          </p:nvPr>
        </p:nvGraphicFramePr>
        <p:xfrm>
          <a:off x="2845752" y="936928"/>
          <a:ext cx="6500495" cy="498414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977876">
                  <a:extLst>
                    <a:ext uri="{9D8B030D-6E8A-4147-A177-3AD203B41FA5}">
                      <a16:colId xmlns:a16="http://schemas.microsoft.com/office/drawing/2014/main" val="3615669061"/>
                    </a:ext>
                  </a:extLst>
                </a:gridCol>
                <a:gridCol w="893433">
                  <a:extLst>
                    <a:ext uri="{9D8B030D-6E8A-4147-A177-3AD203B41FA5}">
                      <a16:colId xmlns:a16="http://schemas.microsoft.com/office/drawing/2014/main" val="2174339656"/>
                    </a:ext>
                  </a:extLst>
                </a:gridCol>
                <a:gridCol w="892733">
                  <a:extLst>
                    <a:ext uri="{9D8B030D-6E8A-4147-A177-3AD203B41FA5}">
                      <a16:colId xmlns:a16="http://schemas.microsoft.com/office/drawing/2014/main" val="248998206"/>
                    </a:ext>
                  </a:extLst>
                </a:gridCol>
                <a:gridCol w="756197">
                  <a:extLst>
                    <a:ext uri="{9D8B030D-6E8A-4147-A177-3AD203B41FA5}">
                      <a16:colId xmlns:a16="http://schemas.microsoft.com/office/drawing/2014/main" val="1895833196"/>
                    </a:ext>
                  </a:extLst>
                </a:gridCol>
                <a:gridCol w="980256">
                  <a:extLst>
                    <a:ext uri="{9D8B030D-6E8A-4147-A177-3AD203B41FA5}">
                      <a16:colId xmlns:a16="http://schemas.microsoft.com/office/drawing/2014/main" val="3992725380"/>
                    </a:ext>
                  </a:extLst>
                </a:gridCol>
              </a:tblGrid>
              <a:tr h="2137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 dirty="0">
                          <a:effectLst/>
                        </a:rPr>
                        <a:t>Characteristic</a:t>
                      </a:r>
                      <a:endParaRPr lang="en-A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 dirty="0">
                          <a:effectLst/>
                        </a:rPr>
                        <a:t>Listed</a:t>
                      </a:r>
                      <a:endParaRPr lang="en-A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Transplanted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7938612"/>
                  </a:ext>
                </a:extLst>
              </a:tr>
              <a:tr h="2263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 dirty="0">
                          <a:effectLst/>
                        </a:rPr>
                        <a:t> </a:t>
                      </a:r>
                      <a:endParaRPr lang="en-A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Children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 dirty="0">
                          <a:effectLst/>
                        </a:rPr>
                        <a:t>Adults</a:t>
                      </a:r>
                      <a:endParaRPr lang="en-A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 dirty="0">
                          <a:effectLst/>
                        </a:rPr>
                        <a:t>Children</a:t>
                      </a:r>
                      <a:endParaRPr lang="en-A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 dirty="0">
                          <a:effectLst/>
                        </a:rPr>
                        <a:t>Adults</a:t>
                      </a:r>
                      <a:endParaRPr lang="en-A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6293125"/>
                  </a:ext>
                </a:extLst>
              </a:tr>
              <a:tr h="21379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N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8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13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5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7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06286329"/>
                  </a:ext>
                </a:extLst>
              </a:tr>
              <a:tr h="21379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 dirty="0">
                          <a:effectLst/>
                        </a:rPr>
                        <a:t>Age</a:t>
                      </a:r>
                      <a:endParaRPr lang="en-A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      8 (4-15)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    43 (22-60)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   10 (5-13)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  32 (24-54)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14304070"/>
                  </a:ext>
                </a:extLst>
              </a:tr>
              <a:tr h="25152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Gender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AU" sz="12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AU" sz="12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AU" sz="12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AU" sz="12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12076822"/>
                  </a:ext>
                </a:extLst>
              </a:tr>
              <a:tr h="21379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 dirty="0">
                          <a:effectLst/>
                        </a:rPr>
                        <a:t>  Male</a:t>
                      </a:r>
                      <a:endParaRPr lang="en-A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4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10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3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5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27062482"/>
                  </a:ext>
                </a:extLst>
              </a:tr>
              <a:tr h="21379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  Female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4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3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2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2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08178673"/>
                  </a:ext>
                </a:extLst>
              </a:tr>
              <a:tr h="25152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Diagnosis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AU" sz="12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AU" sz="12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AU" sz="12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AU" sz="12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0415656"/>
                  </a:ext>
                </a:extLst>
              </a:tr>
              <a:tr h="25152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 dirty="0">
                          <a:effectLst/>
                        </a:rPr>
                        <a:t>  Short bowel syndrome </a:t>
                      </a:r>
                      <a:endParaRPr lang="en-A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AU" sz="12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AU" sz="12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AU" sz="12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AU" sz="12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67857274"/>
                  </a:ext>
                </a:extLst>
              </a:tr>
              <a:tr h="21379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    - Gastroschisis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5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3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20254650"/>
                  </a:ext>
                </a:extLst>
              </a:tr>
              <a:tr h="21379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    - Intra-abdominal desmoid tumour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 dirty="0">
                          <a:effectLst/>
                        </a:rPr>
                        <a:t>0</a:t>
                      </a:r>
                      <a:endParaRPr lang="en-A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2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2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72786658"/>
                  </a:ext>
                </a:extLst>
              </a:tr>
              <a:tr h="21379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    - Small intestine leiomyoma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 dirty="0">
                          <a:effectLst/>
                        </a:rPr>
                        <a:t>0</a:t>
                      </a:r>
                      <a:endParaRPr lang="en-A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1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89995075"/>
                  </a:ext>
                </a:extLst>
              </a:tr>
              <a:tr h="21379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    - Small intestine adenocarcinoma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 dirty="0">
                          <a:effectLst/>
                        </a:rPr>
                        <a:t>1</a:t>
                      </a:r>
                      <a:endParaRPr lang="en-A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8565511"/>
                  </a:ext>
                </a:extLst>
              </a:tr>
              <a:tr h="21379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    - Volvulus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1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1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96783599"/>
                  </a:ext>
                </a:extLst>
              </a:tr>
              <a:tr h="25152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  Motor disorder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AU" sz="12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AU" sz="12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AU" sz="12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AU" sz="12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91055602"/>
                  </a:ext>
                </a:extLst>
              </a:tr>
              <a:tr h="21379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    - Chronic idiopathic intestinal pseudo-obstruction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2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2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 dirty="0">
                          <a:effectLst/>
                        </a:rPr>
                        <a:t>1</a:t>
                      </a:r>
                      <a:endParaRPr lang="en-A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1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78373417"/>
                  </a:ext>
                </a:extLst>
              </a:tr>
              <a:tr h="21379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    - Hirschsprung’s disease and variants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1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1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 dirty="0">
                          <a:effectLst/>
                        </a:rPr>
                        <a:t>1</a:t>
                      </a:r>
                      <a:endParaRPr lang="en-A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 dirty="0">
                          <a:effectLst/>
                        </a:rPr>
                        <a:t>1</a:t>
                      </a:r>
                      <a:endParaRPr lang="en-A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13735248"/>
                  </a:ext>
                </a:extLst>
              </a:tr>
              <a:tr h="21379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    - Hollow visceral myopathy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1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 dirty="0">
                          <a:effectLst/>
                        </a:rPr>
                        <a:t>1</a:t>
                      </a:r>
                      <a:endParaRPr lang="en-A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48670513"/>
                  </a:ext>
                </a:extLst>
              </a:tr>
              <a:tr h="25152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</a:rPr>
                        <a:t>  Other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AU" sz="12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AU" sz="12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AU" sz="12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AU" sz="12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78066494"/>
                  </a:ext>
                </a:extLst>
              </a:tr>
              <a:tr h="22637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 dirty="0">
                          <a:effectLst/>
                        </a:rPr>
                        <a:t>    - Liver failure with </a:t>
                      </a:r>
                      <a:r>
                        <a:rPr lang="en-AU" sz="1200" dirty="0" err="1">
                          <a:effectLst/>
                        </a:rPr>
                        <a:t>porto</a:t>
                      </a:r>
                      <a:r>
                        <a:rPr lang="en-AU" sz="1200" dirty="0">
                          <a:effectLst/>
                        </a:rPr>
                        <a:t>-mesenteric thrombosis</a:t>
                      </a:r>
                      <a:endParaRPr lang="en-A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 dirty="0">
                          <a:effectLst/>
                        </a:rPr>
                        <a:t>0</a:t>
                      </a:r>
                      <a:endParaRPr lang="en-A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 dirty="0">
                          <a:effectLst/>
                        </a:rPr>
                        <a:t>4</a:t>
                      </a:r>
                      <a:endParaRPr lang="en-A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 dirty="0">
                          <a:effectLst/>
                        </a:rPr>
                        <a:t>0</a:t>
                      </a:r>
                      <a:endParaRPr lang="en-A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en-AU" sz="1200" dirty="0">
                          <a:effectLst/>
                        </a:rPr>
                        <a:t>1</a:t>
                      </a:r>
                      <a:endParaRPr lang="en-A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3188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6280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73D23-F5EF-2F94-921D-7D7EF2E2E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Organs transplanted with intestinal transplants</a:t>
            </a:r>
            <a:endParaRPr lang="en-AU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9E3CA8D-4F86-BC16-DB7D-998A5FED8D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182714"/>
              </p:ext>
            </p:extLst>
          </p:nvPr>
        </p:nvGraphicFramePr>
        <p:xfrm>
          <a:off x="2430780" y="2201688"/>
          <a:ext cx="7330440" cy="245462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072476">
                  <a:extLst>
                    <a:ext uri="{9D8B030D-6E8A-4147-A177-3AD203B41FA5}">
                      <a16:colId xmlns:a16="http://schemas.microsoft.com/office/drawing/2014/main" val="2116698522"/>
                    </a:ext>
                  </a:extLst>
                </a:gridCol>
                <a:gridCol w="1333220">
                  <a:extLst>
                    <a:ext uri="{9D8B030D-6E8A-4147-A177-3AD203B41FA5}">
                      <a16:colId xmlns:a16="http://schemas.microsoft.com/office/drawing/2014/main" val="2413968590"/>
                    </a:ext>
                  </a:extLst>
                </a:gridCol>
                <a:gridCol w="1334126">
                  <a:extLst>
                    <a:ext uri="{9D8B030D-6E8A-4147-A177-3AD203B41FA5}">
                      <a16:colId xmlns:a16="http://schemas.microsoft.com/office/drawing/2014/main" val="154821950"/>
                    </a:ext>
                  </a:extLst>
                </a:gridCol>
                <a:gridCol w="1590618">
                  <a:extLst>
                    <a:ext uri="{9D8B030D-6E8A-4147-A177-3AD203B41FA5}">
                      <a16:colId xmlns:a16="http://schemas.microsoft.com/office/drawing/2014/main" val="3103375048"/>
                    </a:ext>
                  </a:extLst>
                </a:gridCol>
              </a:tblGrid>
              <a:tr h="2727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 dirty="0">
                          <a:effectLst/>
                        </a:rPr>
                        <a:t>Transplanted Organ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 dirty="0">
                          <a:effectLst/>
                        </a:rPr>
                        <a:t>Children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Adults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 dirty="0">
                          <a:effectLst/>
                        </a:rPr>
                        <a:t>Total transplants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7893503"/>
                  </a:ext>
                </a:extLst>
              </a:tr>
              <a:tr h="27273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Small intestine, stomach, pancreas, colon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375920" algn="r">
                        <a:lnSpc>
                          <a:spcPct val="107000"/>
                        </a:lnSpc>
                      </a:pPr>
                      <a:r>
                        <a:rPr lang="en-AU" sz="1400" dirty="0">
                          <a:effectLst/>
                        </a:rPr>
                        <a:t>0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375920" algn="r">
                        <a:lnSpc>
                          <a:spcPct val="107000"/>
                        </a:lnSpc>
                      </a:pPr>
                      <a:r>
                        <a:rPr lang="en-AU" sz="1400" dirty="0">
                          <a:effectLst/>
                        </a:rPr>
                        <a:t>1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375920" algn="r">
                        <a:lnSpc>
                          <a:spcPct val="107000"/>
                        </a:lnSpc>
                      </a:pPr>
                      <a:r>
                        <a:rPr lang="en-AU" sz="1400" dirty="0">
                          <a:effectLst/>
                        </a:rPr>
                        <a:t>1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998597211"/>
                  </a:ext>
                </a:extLst>
              </a:tr>
              <a:tr h="27273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Small intestine, liver, stomach, pancreas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R="375920" algn="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R="375920" algn="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R="375920" algn="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55702333"/>
                  </a:ext>
                </a:extLst>
              </a:tr>
              <a:tr h="27273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Small intestine, liver, pancreas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R="375920" algn="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R="375920" algn="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3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R="375920" algn="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5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3527733897"/>
                  </a:ext>
                </a:extLst>
              </a:tr>
              <a:tr h="27273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Small intestine, liver, pancreas, colon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R="375920" algn="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R="375920" algn="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R="375920" algn="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536918897"/>
                  </a:ext>
                </a:extLst>
              </a:tr>
              <a:tr h="27273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Small intestine, liver, pancreas, kidney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R="375920" algn="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R="375920" algn="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R="375920" algn="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849374072"/>
                  </a:ext>
                </a:extLst>
              </a:tr>
              <a:tr h="27273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Small intestine, colon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R="375920" algn="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R="375920" algn="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R="375920" algn="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2115164387"/>
                  </a:ext>
                </a:extLst>
              </a:tr>
              <a:tr h="27273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Small intestine, kidney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R="375920" algn="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R="375920" algn="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R="375920" algn="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865071825"/>
                  </a:ext>
                </a:extLst>
              </a:tr>
              <a:tr h="27273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Total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75920" algn="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5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75920" algn="r">
                        <a:lnSpc>
                          <a:spcPct val="107000"/>
                        </a:lnSpc>
                      </a:pPr>
                      <a:r>
                        <a:rPr lang="en-AU" sz="1400">
                          <a:effectLst/>
                        </a:rPr>
                        <a:t>7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75920" algn="r">
                        <a:lnSpc>
                          <a:spcPct val="107000"/>
                        </a:lnSpc>
                      </a:pPr>
                      <a:r>
                        <a:rPr lang="en-AU" sz="1400" dirty="0">
                          <a:effectLst/>
                        </a:rPr>
                        <a:t>12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08076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440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E285D-4C88-2790-30F7-BF66F2929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Patient survival after intestinal transplantation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86C0863-F76D-E2B9-207F-DD23AEB9AE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3112" y="1042987"/>
            <a:ext cx="8105775" cy="477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27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E285D-4C88-2790-30F7-BF66F2929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Graft survival after intestinal transplantation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6C0D9E8-0ECA-F543-9AE1-3D1D60848A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3112" y="1042987"/>
            <a:ext cx="8105775" cy="477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647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19BA9D46F5D6478100E2252568E797" ma:contentTypeVersion="18" ma:contentTypeDescription="Create a new document." ma:contentTypeScope="" ma:versionID="53f610a7d94695b55d12dbd4dd36b847">
  <xsd:schema xmlns:xsd="http://www.w3.org/2001/XMLSchema" xmlns:xs="http://www.w3.org/2001/XMLSchema" xmlns:p="http://schemas.microsoft.com/office/2006/metadata/properties" xmlns:ns2="8fa17b4d-640c-4921-8886-33d2b38e7d6c" xmlns:ns3="effdf2cc-b12a-41f2-91a6-814341b6a5c2" targetNamespace="http://schemas.microsoft.com/office/2006/metadata/properties" ma:root="true" ma:fieldsID="46570808634462fbfd215a0daab905c8" ns2:_="" ns3:_="">
    <xsd:import namespace="8fa17b4d-640c-4921-8886-33d2b38e7d6c"/>
    <xsd:import namespace="effdf2cc-b12a-41f2-91a6-814341b6a5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a17b4d-640c-4921-8886-33d2b38e7d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8d80994-4b2d-4dea-bec9-c276b32ddb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fdf2cc-b12a-41f2-91a6-814341b6a5c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2ca515f-0ddd-47d4-b0a8-9773ab011450}" ma:internalName="TaxCatchAll" ma:showField="CatchAllData" ma:web="effdf2cc-b12a-41f2-91a6-814341b6a5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fdf2cc-b12a-41f2-91a6-814341b6a5c2" xsi:nil="true"/>
    <lcf76f155ced4ddcb4097134ff3c332f xmlns="8fa17b4d-640c-4921-8886-33d2b38e7d6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52E3E87-142D-438A-8496-32EE64CAC3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9ED3AE-B97D-4A62-A0BB-7198D38A97D5}">
  <ds:schemaRefs>
    <ds:schemaRef ds:uri="8fa17b4d-640c-4921-8886-33d2b38e7d6c"/>
    <ds:schemaRef ds:uri="effdf2cc-b12a-41f2-91a6-814341b6a5c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5D6DE900-D6EE-4E9A-926F-56DD7B98C306}">
  <ds:schemaRefs>
    <ds:schemaRef ds:uri="http://purl.org/dc/dcmitype/"/>
    <ds:schemaRef ds:uri="http://schemas.microsoft.com/office/2006/documentManagement/types"/>
    <ds:schemaRef ds:uri="http://purl.org/dc/terms/"/>
    <ds:schemaRef ds:uri="effdf2cc-b12a-41f2-91a6-814341b6a5c2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8fa17b4d-640c-4921-8886-33d2b38e7d6c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333</Words>
  <Application>Microsoft Office PowerPoint</Application>
  <PresentationFormat>Widescreen</PresentationFormat>
  <Paragraphs>133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34th Annual Report on  Liver and Intestinal Transplantation Activity in Australia and New Zealand  Data to 31 December 2022</vt:lpstr>
      <vt:lpstr>Section 18 Intestinal Transplantation</vt:lpstr>
      <vt:lpstr>Waiting list trends over time for intestinal transplantation</vt:lpstr>
      <vt:lpstr>Demographic characteristics and diagnoses for intestinal transplantation</vt:lpstr>
      <vt:lpstr>Organs transplanted with intestinal transplants</vt:lpstr>
      <vt:lpstr>Patient survival after intestinal transplantation</vt:lpstr>
      <vt:lpstr>Graft survival after intestinal transplantation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Mandy Byrne</dc:creator>
  <cp:lastModifiedBy>Mandy Byrne</cp:lastModifiedBy>
  <cp:revision>3</cp:revision>
  <dcterms:created xsi:type="dcterms:W3CDTF">2022-07-18T00:34:00Z</dcterms:created>
  <dcterms:modified xsi:type="dcterms:W3CDTF">2024-03-19T05:16:09Z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0x0101002A19BA9D46F5D6478100E2252568E797</vt:lpwstr>
  </property>
  <property fmtid="{D5CDD505-2E9C-101B-9397-08002B2CF9AE}" pid="3" name="MediaServiceImageTags">
    <vt:lpwstr/>
  </property>
</Properties>
</file>