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2.xml" ContentType="application/vnd.openxmlformats-officedocument.themeOverrid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3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4.xml" ContentType="application/vnd.openxmlformats-officedocument.themeOverride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5.xml" ContentType="application/vnd.openxmlformats-officedocument.themeOverride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7.xml" ContentType="application/vnd.openxmlformats-officedocument.presentationml.notesSlid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8.xml" ContentType="application/vnd.openxmlformats-officedocument.themeOverride+xml"/>
  <Override PartName="/ppt/notesSlides/notesSlide28.xml" ContentType="application/vnd.openxmlformats-officedocument.presentationml.notesSlid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9.xml" ContentType="application/vnd.openxmlformats-officedocument.themeOverride+xml"/>
  <Override PartName="/ppt/notesSlides/notesSlide29.xml" ContentType="application/vnd.openxmlformats-officedocument.presentationml.notesSlid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0.xml" ContentType="application/vnd.openxmlformats-officedocument.themeOverride+xml"/>
  <Override PartName="/ppt/notesSlides/notesSlide30.xml" ContentType="application/vnd.openxmlformats-officedocument.presentationml.notesSlid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42"/>
  </p:notesMasterIdLst>
  <p:sldIdLst>
    <p:sldId id="268" r:id="rId5"/>
    <p:sldId id="269" r:id="rId6"/>
    <p:sldId id="257" r:id="rId7"/>
    <p:sldId id="258" r:id="rId8"/>
    <p:sldId id="262" r:id="rId9"/>
    <p:sldId id="263" r:id="rId10"/>
    <p:sldId id="264" r:id="rId11"/>
    <p:sldId id="259" r:id="rId12"/>
    <p:sldId id="281" r:id="rId13"/>
    <p:sldId id="260" r:id="rId14"/>
    <p:sldId id="261" r:id="rId15"/>
    <p:sldId id="291" r:id="rId16"/>
    <p:sldId id="265" r:id="rId17"/>
    <p:sldId id="266" r:id="rId18"/>
    <p:sldId id="292" r:id="rId19"/>
    <p:sldId id="293" r:id="rId20"/>
    <p:sldId id="294" r:id="rId21"/>
    <p:sldId id="295" r:id="rId22"/>
    <p:sldId id="282" r:id="rId23"/>
    <p:sldId id="271" r:id="rId24"/>
    <p:sldId id="272" r:id="rId25"/>
    <p:sldId id="296" r:id="rId26"/>
    <p:sldId id="273" r:id="rId27"/>
    <p:sldId id="274" r:id="rId28"/>
    <p:sldId id="275" r:id="rId29"/>
    <p:sldId id="284" r:id="rId30"/>
    <p:sldId id="285" r:id="rId31"/>
    <p:sldId id="297" r:id="rId32"/>
    <p:sldId id="278" r:id="rId33"/>
    <p:sldId id="279" r:id="rId34"/>
    <p:sldId id="280" r:id="rId35"/>
    <p:sldId id="267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B8"/>
    <a:srgbClr val="FFFEFE"/>
    <a:srgbClr val="11AFE7"/>
    <a:srgbClr val="FFFFFF"/>
    <a:srgbClr val="17B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098C6-D92D-4403-8302-7970A175217E}" v="141" dt="2025-08-11T05:44:38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RNE, Mandy" userId="6be0712a-e9f9-4aff-a704-224fe206fc87" providerId="ADAL" clId="{62AB8464-B768-493E-9DDE-7A23ABA85D9B}"/>
    <pc:docChg chg="delSld modSld">
      <pc:chgData name="BYRNE, Mandy" userId="6be0712a-e9f9-4aff-a704-224fe206fc87" providerId="ADAL" clId="{62AB8464-B768-493E-9DDE-7A23ABA85D9B}" dt="2024-03-14T06:13:10.406" v="26" actId="47"/>
      <pc:docMkLst>
        <pc:docMk/>
      </pc:docMkLst>
      <pc:sldChg chg="del">
        <pc:chgData name="BYRNE, Mandy" userId="6be0712a-e9f9-4aff-a704-224fe206fc87" providerId="ADAL" clId="{62AB8464-B768-493E-9DDE-7A23ABA85D9B}" dt="2024-03-14T06:13:10.406" v="26" actId="47"/>
        <pc:sldMkLst>
          <pc:docMk/>
          <pc:sldMk cId="1826310074" sldId="283"/>
        </pc:sldMkLst>
      </pc:sldChg>
      <pc:sldChg chg="modSp mod">
        <pc:chgData name="BYRNE, Mandy" userId="6be0712a-e9f9-4aff-a704-224fe206fc87" providerId="ADAL" clId="{62AB8464-B768-493E-9DDE-7A23ABA85D9B}" dt="2024-03-14T06:10:56.771" v="8"/>
        <pc:sldMkLst>
          <pc:docMk/>
          <pc:sldMk cId="2911009520" sldId="291"/>
        </pc:sldMkLst>
        <pc:graphicFrameChg chg="mod modGraphic">
          <ac:chgData name="BYRNE, Mandy" userId="6be0712a-e9f9-4aff-a704-224fe206fc87" providerId="ADAL" clId="{62AB8464-B768-493E-9DDE-7A23ABA85D9B}" dt="2024-03-14T06:10:56.771" v="8"/>
          <ac:graphicFrameMkLst>
            <pc:docMk/>
            <pc:sldMk cId="2911009520" sldId="291"/>
            <ac:graphicFrameMk id="8" creationId="{3B2ABC87-ED0E-C60A-E275-2C0F3F1C826A}"/>
          </ac:graphicFrameMkLst>
        </pc:graphicFrameChg>
      </pc:sldChg>
      <pc:sldChg chg="modSp mod">
        <pc:chgData name="BYRNE, Mandy" userId="6be0712a-e9f9-4aff-a704-224fe206fc87" providerId="ADAL" clId="{62AB8464-B768-493E-9DDE-7A23ABA85D9B}" dt="2024-03-14T06:11:42.560" v="12"/>
        <pc:sldMkLst>
          <pc:docMk/>
          <pc:sldMk cId="3223099430" sldId="293"/>
        </pc:sldMkLst>
        <pc:graphicFrameChg chg="mod modGraphic">
          <ac:chgData name="BYRNE, Mandy" userId="6be0712a-e9f9-4aff-a704-224fe206fc87" providerId="ADAL" clId="{62AB8464-B768-493E-9DDE-7A23ABA85D9B}" dt="2024-03-14T06:11:42.560" v="12"/>
          <ac:graphicFrameMkLst>
            <pc:docMk/>
            <pc:sldMk cId="3223099430" sldId="293"/>
            <ac:graphicFrameMk id="3" creationId="{BBE9C24A-F4D3-5FF4-145F-26ED0A91DBF8}"/>
          </ac:graphicFrameMkLst>
        </pc:graphicFrameChg>
      </pc:sldChg>
      <pc:sldChg chg="modSp mod">
        <pc:chgData name="BYRNE, Mandy" userId="6be0712a-e9f9-4aff-a704-224fe206fc87" providerId="ADAL" clId="{62AB8464-B768-493E-9DDE-7A23ABA85D9B}" dt="2024-03-14T06:12:11.061" v="17" actId="1076"/>
        <pc:sldMkLst>
          <pc:docMk/>
          <pc:sldMk cId="3320180700" sldId="295"/>
        </pc:sldMkLst>
        <pc:graphicFrameChg chg="mod modGraphic">
          <ac:chgData name="BYRNE, Mandy" userId="6be0712a-e9f9-4aff-a704-224fe206fc87" providerId="ADAL" clId="{62AB8464-B768-493E-9DDE-7A23ABA85D9B}" dt="2024-03-14T06:12:11.061" v="17" actId="1076"/>
          <ac:graphicFrameMkLst>
            <pc:docMk/>
            <pc:sldMk cId="3320180700" sldId="295"/>
            <ac:graphicFrameMk id="3" creationId="{3636E743-944A-1248-A2D0-2DFB1CA030A0}"/>
          </ac:graphicFrameMkLst>
        </pc:graphicFrameChg>
      </pc:sldChg>
      <pc:sldChg chg="modSp mod">
        <pc:chgData name="BYRNE, Mandy" userId="6be0712a-e9f9-4aff-a704-224fe206fc87" providerId="ADAL" clId="{62AB8464-B768-493E-9DDE-7A23ABA85D9B}" dt="2024-03-14T06:12:37.408" v="21"/>
        <pc:sldMkLst>
          <pc:docMk/>
          <pc:sldMk cId="2822517528" sldId="296"/>
        </pc:sldMkLst>
        <pc:graphicFrameChg chg="mod modGraphic">
          <ac:chgData name="BYRNE, Mandy" userId="6be0712a-e9f9-4aff-a704-224fe206fc87" providerId="ADAL" clId="{62AB8464-B768-493E-9DDE-7A23ABA85D9B}" dt="2024-03-14T06:12:37.408" v="21"/>
          <ac:graphicFrameMkLst>
            <pc:docMk/>
            <pc:sldMk cId="2822517528" sldId="296"/>
            <ac:graphicFrameMk id="3" creationId="{F25E30E2-F90E-E80E-7308-C83685BB7A57}"/>
          </ac:graphicFrameMkLst>
        </pc:graphicFrameChg>
      </pc:sldChg>
      <pc:sldChg chg="modSp mod">
        <pc:chgData name="BYRNE, Mandy" userId="6be0712a-e9f9-4aff-a704-224fe206fc87" providerId="ADAL" clId="{62AB8464-B768-493E-9DDE-7A23ABA85D9B}" dt="2024-03-14T06:12:57.030" v="25"/>
        <pc:sldMkLst>
          <pc:docMk/>
          <pc:sldMk cId="1106403893" sldId="297"/>
        </pc:sldMkLst>
        <pc:graphicFrameChg chg="mod modGraphic">
          <ac:chgData name="BYRNE, Mandy" userId="6be0712a-e9f9-4aff-a704-224fe206fc87" providerId="ADAL" clId="{62AB8464-B768-493E-9DDE-7A23ABA85D9B}" dt="2024-03-14T06:12:57.030" v="25"/>
          <ac:graphicFrameMkLst>
            <pc:docMk/>
            <pc:sldMk cId="1106403893" sldId="297"/>
            <ac:graphicFrameMk id="3" creationId="{B24ED243-7D5B-D627-A87E-E11F233638C6}"/>
          </ac:graphicFrameMkLst>
        </pc:graphicFrameChg>
      </pc:sldChg>
      <pc:sldMasterChg chg="delSldLayout">
        <pc:chgData name="BYRNE, Mandy" userId="6be0712a-e9f9-4aff-a704-224fe206fc87" providerId="ADAL" clId="{62AB8464-B768-493E-9DDE-7A23ABA85D9B}" dt="2024-03-14T05:55:57.228" v="4" actId="2696"/>
        <pc:sldMasterMkLst>
          <pc:docMk/>
          <pc:sldMasterMk cId="405373196" sldId="2147483674"/>
        </pc:sldMasterMkLst>
        <pc:sldLayoutChg chg="del">
          <pc:chgData name="BYRNE, Mandy" userId="6be0712a-e9f9-4aff-a704-224fe206fc87" providerId="ADAL" clId="{62AB8464-B768-493E-9DDE-7A23ABA85D9B}" dt="2024-03-14T05:55:53.754" v="0" actId="2696"/>
          <pc:sldLayoutMkLst>
            <pc:docMk/>
            <pc:sldMasterMk cId="405373196" sldId="2147483674"/>
            <pc:sldLayoutMk cId="2632498119" sldId="2147483681"/>
          </pc:sldLayoutMkLst>
        </pc:sldLayoutChg>
        <pc:sldLayoutChg chg="del">
          <pc:chgData name="BYRNE, Mandy" userId="6be0712a-e9f9-4aff-a704-224fe206fc87" providerId="ADAL" clId="{62AB8464-B768-493E-9DDE-7A23ABA85D9B}" dt="2024-03-14T05:55:54.628" v="1" actId="2696"/>
          <pc:sldLayoutMkLst>
            <pc:docMk/>
            <pc:sldMasterMk cId="405373196" sldId="2147483674"/>
            <pc:sldLayoutMk cId="2059784295" sldId="2147483682"/>
          </pc:sldLayoutMkLst>
        </pc:sldLayoutChg>
        <pc:sldLayoutChg chg="del">
          <pc:chgData name="BYRNE, Mandy" userId="6be0712a-e9f9-4aff-a704-224fe206fc87" providerId="ADAL" clId="{62AB8464-B768-493E-9DDE-7A23ABA85D9B}" dt="2024-03-14T05:55:55.477" v="2" actId="2696"/>
          <pc:sldLayoutMkLst>
            <pc:docMk/>
            <pc:sldMasterMk cId="405373196" sldId="2147483674"/>
            <pc:sldLayoutMk cId="3297843210" sldId="2147483683"/>
          </pc:sldLayoutMkLst>
        </pc:sldLayoutChg>
        <pc:sldLayoutChg chg="del">
          <pc:chgData name="BYRNE, Mandy" userId="6be0712a-e9f9-4aff-a704-224fe206fc87" providerId="ADAL" clId="{62AB8464-B768-493E-9DDE-7A23ABA85D9B}" dt="2024-03-14T05:55:56.259" v="3" actId="2696"/>
          <pc:sldLayoutMkLst>
            <pc:docMk/>
            <pc:sldMasterMk cId="405373196" sldId="2147483674"/>
            <pc:sldLayoutMk cId="1593613356" sldId="2147483684"/>
          </pc:sldLayoutMkLst>
        </pc:sldLayoutChg>
        <pc:sldLayoutChg chg="del">
          <pc:chgData name="BYRNE, Mandy" userId="6be0712a-e9f9-4aff-a704-224fe206fc87" providerId="ADAL" clId="{62AB8464-B768-493E-9DDE-7A23ABA85D9B}" dt="2024-03-14T05:55:57.228" v="4" actId="2696"/>
          <pc:sldLayoutMkLst>
            <pc:docMk/>
            <pc:sldMasterMk cId="405373196" sldId="2147483674"/>
            <pc:sldLayoutMk cId="744760261" sldId="2147483685"/>
          </pc:sldLayoutMkLst>
        </pc:sldLayoutChg>
      </pc:sldMasterChg>
    </pc:docChg>
  </pc:docChgLst>
  <pc:docChgLst>
    <pc:chgData name="Mandy BYRNE" userId="6be0712a-e9f9-4aff-a704-224fe206fc87" providerId="ADAL" clId="{798CB8E6-0024-47F8-AE2D-6A740D6C749C}"/>
    <pc:docChg chg="custSel modSld">
      <pc:chgData name="Mandy BYRNE" userId="6be0712a-e9f9-4aff-a704-224fe206fc87" providerId="ADAL" clId="{798CB8E6-0024-47F8-AE2D-6A740D6C749C}" dt="2022-08-15T00:37:26.733" v="1" actId="27918"/>
      <pc:docMkLst>
        <pc:docMk/>
      </pc:docMkLst>
      <pc:sldChg chg="delSp mod">
        <pc:chgData name="Mandy BYRNE" userId="6be0712a-e9f9-4aff-a704-224fe206fc87" providerId="ADAL" clId="{798CB8E6-0024-47F8-AE2D-6A740D6C749C}" dt="2022-08-15T00:37:26.733" v="1" actId="27918"/>
        <pc:sldMkLst>
          <pc:docMk/>
          <pc:sldMk cId="2867234462" sldId="266"/>
        </pc:sldMkLst>
        <pc:graphicFrameChg chg="del">
          <ac:chgData name="Mandy BYRNE" userId="6be0712a-e9f9-4aff-a704-224fe206fc87" providerId="ADAL" clId="{798CB8E6-0024-47F8-AE2D-6A740D6C749C}" dt="2022-08-15T00:37:12.299" v="0" actId="478"/>
          <ac:graphicFrameMkLst>
            <pc:docMk/>
            <pc:sldMk cId="2867234462" sldId="266"/>
            <ac:graphicFrameMk id="2" creationId="{00000000-0008-0000-0400-000003000000}"/>
          </ac:graphicFrameMkLst>
        </pc:graphicFrameChg>
      </pc:sldChg>
    </pc:docChg>
  </pc:docChgLst>
  <pc:docChgLst>
    <pc:chgData name="BYRNE, Mandy" userId="6be0712a-e9f9-4aff-a704-224fe206fc87" providerId="ADAL" clId="{1438EFFF-F940-46A2-9A3B-6B53ABF473DC}"/>
    <pc:docChg chg="undo custSel addSld delSld modSld">
      <pc:chgData name="BYRNE, Mandy" userId="6be0712a-e9f9-4aff-a704-224fe206fc87" providerId="ADAL" clId="{1438EFFF-F940-46A2-9A3B-6B53ABF473DC}" dt="2023-09-12T05:36:25.582" v="23" actId="478"/>
      <pc:docMkLst>
        <pc:docMk/>
      </pc:docMkLst>
      <pc:sldChg chg="delSp add del mod modNotesTx">
        <pc:chgData name="BYRNE, Mandy" userId="6be0712a-e9f9-4aff-a704-224fe206fc87" providerId="ADAL" clId="{1438EFFF-F940-46A2-9A3B-6B53ABF473DC}" dt="2023-09-12T05:25:13.966" v="4" actId="478"/>
        <pc:sldMkLst>
          <pc:docMk/>
          <pc:sldMk cId="2023173524" sldId="257"/>
        </pc:sldMkLst>
        <pc:graphicFrameChg chg="del">
          <ac:chgData name="BYRNE, Mandy" userId="6be0712a-e9f9-4aff-a704-224fe206fc87" providerId="ADAL" clId="{1438EFFF-F940-46A2-9A3B-6B53ABF473DC}" dt="2023-09-12T05:24:45.501" v="3" actId="478"/>
          <ac:graphicFrameMkLst>
            <pc:docMk/>
            <pc:sldMk cId="2023173524" sldId="257"/>
            <ac:graphicFrameMk id="2" creationId="{7B4F2EF5-C670-49F3-812D-EA5EA7BBB325}"/>
          </ac:graphicFrameMkLst>
        </pc:graphicFrameChg>
        <pc:graphicFrameChg chg="del">
          <ac:chgData name="BYRNE, Mandy" userId="6be0712a-e9f9-4aff-a704-224fe206fc87" providerId="ADAL" clId="{1438EFFF-F940-46A2-9A3B-6B53ABF473DC}" dt="2023-09-12T05:25:13.966" v="4" actId="478"/>
          <ac:graphicFrameMkLst>
            <pc:docMk/>
            <pc:sldMk cId="2023173524" sldId="257"/>
            <ac:graphicFrameMk id="3" creationId="{2E652031-CF30-A2F7-9BE5-5BA00B8275CA}"/>
          </ac:graphicFrameMkLst>
        </pc:graphicFrameChg>
      </pc:sldChg>
      <pc:sldChg chg="delSp mod modNotesTx">
        <pc:chgData name="BYRNE, Mandy" userId="6be0712a-e9f9-4aff-a704-224fe206fc87" providerId="ADAL" clId="{1438EFFF-F940-46A2-9A3B-6B53ABF473DC}" dt="2023-09-12T05:25:49.440" v="6" actId="478"/>
        <pc:sldMkLst>
          <pc:docMk/>
          <pc:sldMk cId="1903089627" sldId="258"/>
        </pc:sldMkLst>
        <pc:graphicFrameChg chg="del">
          <ac:chgData name="BYRNE, Mandy" userId="6be0712a-e9f9-4aff-a704-224fe206fc87" providerId="ADAL" clId="{1438EFFF-F940-46A2-9A3B-6B53ABF473DC}" dt="2023-09-12T05:25:49.440" v="6" actId="478"/>
          <ac:graphicFrameMkLst>
            <pc:docMk/>
            <pc:sldMk cId="1903089627" sldId="258"/>
            <ac:graphicFrameMk id="2" creationId="{0B45DE31-F264-41CD-B3E8-D59622D45730}"/>
          </ac:graphicFrameMkLst>
        </pc:graphicFrameChg>
      </pc:sldChg>
      <pc:sldChg chg="delSp mod modNotesTx">
        <pc:chgData name="BYRNE, Mandy" userId="6be0712a-e9f9-4aff-a704-224fe206fc87" providerId="ADAL" clId="{1438EFFF-F940-46A2-9A3B-6B53ABF473DC}" dt="2023-09-12T05:28:01.200" v="14" actId="478"/>
        <pc:sldMkLst>
          <pc:docMk/>
          <pc:sldMk cId="3549188008" sldId="259"/>
        </pc:sldMkLst>
        <pc:graphicFrameChg chg="del">
          <ac:chgData name="BYRNE, Mandy" userId="6be0712a-e9f9-4aff-a704-224fe206fc87" providerId="ADAL" clId="{1438EFFF-F940-46A2-9A3B-6B53ABF473DC}" dt="2023-09-12T05:28:01.200" v="14" actId="478"/>
          <ac:graphicFrameMkLst>
            <pc:docMk/>
            <pc:sldMk cId="3549188008" sldId="259"/>
            <ac:graphicFrameMk id="2" creationId="{00000000-0008-0000-0400-000004000000}"/>
          </ac:graphicFrameMkLst>
        </pc:graphicFrameChg>
      </pc:sldChg>
      <pc:sldChg chg="delSp mod modNotesTx">
        <pc:chgData name="BYRNE, Mandy" userId="6be0712a-e9f9-4aff-a704-224fe206fc87" providerId="ADAL" clId="{1438EFFF-F940-46A2-9A3B-6B53ABF473DC}" dt="2023-09-12T05:34:22.575" v="16" actId="478"/>
        <pc:sldMkLst>
          <pc:docMk/>
          <pc:sldMk cId="922194963" sldId="260"/>
        </pc:sldMkLst>
        <pc:graphicFrameChg chg="del">
          <ac:chgData name="BYRNE, Mandy" userId="6be0712a-e9f9-4aff-a704-224fe206fc87" providerId="ADAL" clId="{1438EFFF-F940-46A2-9A3B-6B53ABF473DC}" dt="2023-09-12T05:34:22.575" v="16" actId="478"/>
          <ac:graphicFrameMkLst>
            <pc:docMk/>
            <pc:sldMk cId="922194963" sldId="260"/>
            <ac:graphicFrameMk id="2" creationId="{00000000-0008-0000-0300-000002000000}"/>
          </ac:graphicFrameMkLst>
        </pc:graphicFrameChg>
      </pc:sldChg>
      <pc:sldChg chg="delSp mod modNotesTx">
        <pc:chgData name="BYRNE, Mandy" userId="6be0712a-e9f9-4aff-a704-224fe206fc87" providerId="ADAL" clId="{1438EFFF-F940-46A2-9A3B-6B53ABF473DC}" dt="2023-09-12T05:35:25.881" v="18" actId="478"/>
        <pc:sldMkLst>
          <pc:docMk/>
          <pc:sldMk cId="3310372825" sldId="261"/>
        </pc:sldMkLst>
        <pc:graphicFrameChg chg="del">
          <ac:chgData name="BYRNE, Mandy" userId="6be0712a-e9f9-4aff-a704-224fe206fc87" providerId="ADAL" clId="{1438EFFF-F940-46A2-9A3B-6B53ABF473DC}" dt="2023-09-12T05:35:25.881" v="18" actId="478"/>
          <ac:graphicFrameMkLst>
            <pc:docMk/>
            <pc:sldMk cId="3310372825" sldId="261"/>
            <ac:graphicFrameMk id="2" creationId="{FFD92E50-05D6-41F8-B48D-88C10860A2B2}"/>
          </ac:graphicFrameMkLst>
        </pc:graphicFrameChg>
      </pc:sldChg>
      <pc:sldChg chg="delSp mod modNotesTx">
        <pc:chgData name="BYRNE, Mandy" userId="6be0712a-e9f9-4aff-a704-224fe206fc87" providerId="ADAL" clId="{1438EFFF-F940-46A2-9A3B-6B53ABF473DC}" dt="2023-09-12T05:26:25.504" v="8" actId="478"/>
        <pc:sldMkLst>
          <pc:docMk/>
          <pc:sldMk cId="427405416" sldId="262"/>
        </pc:sldMkLst>
        <pc:graphicFrameChg chg="del">
          <ac:chgData name="BYRNE, Mandy" userId="6be0712a-e9f9-4aff-a704-224fe206fc87" providerId="ADAL" clId="{1438EFFF-F940-46A2-9A3B-6B53ABF473DC}" dt="2023-09-12T05:26:25.504" v="8" actId="478"/>
          <ac:graphicFrameMkLst>
            <pc:docMk/>
            <pc:sldMk cId="427405416" sldId="262"/>
            <ac:graphicFrameMk id="2" creationId="{AAE7866E-8394-431B-A2C2-1C6F2E68C604}"/>
          </ac:graphicFrameMkLst>
        </pc:graphicFrameChg>
      </pc:sldChg>
      <pc:sldChg chg="delSp mod modNotesTx">
        <pc:chgData name="BYRNE, Mandy" userId="6be0712a-e9f9-4aff-a704-224fe206fc87" providerId="ADAL" clId="{1438EFFF-F940-46A2-9A3B-6B53ABF473DC}" dt="2023-09-12T05:27:08.071" v="10" actId="478"/>
        <pc:sldMkLst>
          <pc:docMk/>
          <pc:sldMk cId="4241173180" sldId="263"/>
        </pc:sldMkLst>
        <pc:graphicFrameChg chg="del">
          <ac:chgData name="BYRNE, Mandy" userId="6be0712a-e9f9-4aff-a704-224fe206fc87" providerId="ADAL" clId="{1438EFFF-F940-46A2-9A3B-6B53ABF473DC}" dt="2023-09-12T05:27:08.071" v="10" actId="478"/>
          <ac:graphicFrameMkLst>
            <pc:docMk/>
            <pc:sldMk cId="4241173180" sldId="263"/>
            <ac:graphicFrameMk id="2" creationId="{389BF13A-7C4A-4310-89A7-8C3F32ACE79B}"/>
          </ac:graphicFrameMkLst>
        </pc:graphicFrameChg>
      </pc:sldChg>
      <pc:sldChg chg="delSp mod modNotesTx">
        <pc:chgData name="BYRNE, Mandy" userId="6be0712a-e9f9-4aff-a704-224fe206fc87" providerId="ADAL" clId="{1438EFFF-F940-46A2-9A3B-6B53ABF473DC}" dt="2023-09-12T05:27:36.839" v="12" actId="478"/>
        <pc:sldMkLst>
          <pc:docMk/>
          <pc:sldMk cId="3983314907" sldId="264"/>
        </pc:sldMkLst>
        <pc:graphicFrameChg chg="del">
          <ac:chgData name="BYRNE, Mandy" userId="6be0712a-e9f9-4aff-a704-224fe206fc87" providerId="ADAL" clId="{1438EFFF-F940-46A2-9A3B-6B53ABF473DC}" dt="2023-09-12T05:27:36.839" v="12" actId="478"/>
          <ac:graphicFrameMkLst>
            <pc:docMk/>
            <pc:sldMk cId="3983314907" sldId="264"/>
            <ac:graphicFrameMk id="2" creationId="{00000000-0008-0000-0400-000003000000}"/>
          </ac:graphicFrameMkLst>
        </pc:graphicFrameChg>
      </pc:sldChg>
      <pc:sldChg chg="modNotesTx">
        <pc:chgData name="BYRNE, Mandy" userId="6be0712a-e9f9-4aff-a704-224fe206fc87" providerId="ADAL" clId="{1438EFFF-F940-46A2-9A3B-6B53ABF473DC}" dt="2023-09-12T05:36:07.899" v="21" actId="20577"/>
        <pc:sldMkLst>
          <pc:docMk/>
          <pc:sldMk cId="1246141157" sldId="265"/>
        </pc:sldMkLst>
      </pc:sldChg>
      <pc:sldChg chg="delSp mod modNotesTx">
        <pc:chgData name="BYRNE, Mandy" userId="6be0712a-e9f9-4aff-a704-224fe206fc87" providerId="ADAL" clId="{1438EFFF-F940-46A2-9A3B-6B53ABF473DC}" dt="2023-09-12T05:36:25.582" v="23" actId="478"/>
        <pc:sldMkLst>
          <pc:docMk/>
          <pc:sldMk cId="2867234462" sldId="266"/>
        </pc:sldMkLst>
        <pc:graphicFrameChg chg="del">
          <ac:chgData name="BYRNE, Mandy" userId="6be0712a-e9f9-4aff-a704-224fe206fc87" providerId="ADAL" clId="{1438EFFF-F940-46A2-9A3B-6B53ABF473DC}" dt="2023-09-12T05:36:25.582" v="23" actId="478"/>
          <ac:graphicFrameMkLst>
            <pc:docMk/>
            <pc:sldMk cId="2867234462" sldId="266"/>
            <ac:graphicFrameMk id="3" creationId="{00000000-0008-0000-0400-000003000000}"/>
          </ac:graphicFrameMkLst>
        </pc:graphicFrameChg>
      </pc:sldChg>
    </pc:docChg>
  </pc:docChgLst>
  <pc:docChgLst>
    <pc:chgData name="Mandy BYRNE" userId="6be0712a-e9f9-4aff-a704-224fe206fc87" providerId="ADAL" clId="{44BF2DA5-0228-4F26-A399-0BD90F4131D5}"/>
    <pc:docChg chg="addSld modSld">
      <pc:chgData name="Mandy BYRNE" userId="6be0712a-e9f9-4aff-a704-224fe206fc87" providerId="ADAL" clId="{44BF2DA5-0228-4F26-A399-0BD90F4131D5}" dt="2022-06-28T07:19:25.268" v="42" actId="20577"/>
      <pc:docMkLst>
        <pc:docMk/>
      </pc:docMkLst>
      <pc:sldChg chg="mod modNotesTx">
        <pc:chgData name="Mandy BYRNE" userId="6be0712a-e9f9-4aff-a704-224fe206fc87" providerId="ADAL" clId="{44BF2DA5-0228-4F26-A399-0BD90F4131D5}" dt="2022-06-28T07:04:21.452" v="1" actId="27918"/>
        <pc:sldMkLst>
          <pc:docMk/>
          <pc:sldMk cId="2023173524" sldId="257"/>
        </pc:sldMkLst>
      </pc:sldChg>
      <pc:sldChg chg="new mod modNotesTx">
        <pc:chgData name="Mandy BYRNE" userId="6be0712a-e9f9-4aff-a704-224fe206fc87" providerId="ADAL" clId="{44BF2DA5-0228-4F26-A399-0BD90F4131D5}" dt="2022-06-28T07:04:57.807" v="10" actId="27918"/>
        <pc:sldMkLst>
          <pc:docMk/>
          <pc:sldMk cId="1903089627" sldId="258"/>
        </pc:sldMkLst>
      </pc:sldChg>
      <pc:sldChg chg="new mod modNotesTx">
        <pc:chgData name="Mandy BYRNE" userId="6be0712a-e9f9-4aff-a704-224fe206fc87" providerId="ADAL" clId="{44BF2DA5-0228-4F26-A399-0BD90F4131D5}" dt="2022-06-28T07:06:30.453" v="18" actId="27918"/>
        <pc:sldMkLst>
          <pc:docMk/>
          <pc:sldMk cId="3549188008" sldId="259"/>
        </pc:sldMkLst>
      </pc:sldChg>
      <pc:sldChg chg="new mod modNotesTx">
        <pc:chgData name="Mandy BYRNE" userId="6be0712a-e9f9-4aff-a704-224fe206fc87" providerId="ADAL" clId="{44BF2DA5-0228-4F26-A399-0BD90F4131D5}" dt="2022-06-28T07:07:51.025" v="20" actId="27918"/>
        <pc:sldMkLst>
          <pc:docMk/>
          <pc:sldMk cId="922194963" sldId="260"/>
        </pc:sldMkLst>
      </pc:sldChg>
      <pc:sldChg chg="new mod modNotesTx">
        <pc:chgData name="Mandy BYRNE" userId="6be0712a-e9f9-4aff-a704-224fe206fc87" providerId="ADAL" clId="{44BF2DA5-0228-4F26-A399-0BD90F4131D5}" dt="2022-06-28T07:08:24.486" v="22" actId="27918"/>
        <pc:sldMkLst>
          <pc:docMk/>
          <pc:sldMk cId="3310372825" sldId="261"/>
        </pc:sldMkLst>
      </pc:sldChg>
      <pc:sldChg chg="new mod modNotesTx">
        <pc:chgData name="Mandy BYRNE" userId="6be0712a-e9f9-4aff-a704-224fe206fc87" providerId="ADAL" clId="{44BF2DA5-0228-4F26-A399-0BD90F4131D5}" dt="2022-06-28T07:05:07.785" v="12" actId="27918"/>
        <pc:sldMkLst>
          <pc:docMk/>
          <pc:sldMk cId="427405416" sldId="262"/>
        </pc:sldMkLst>
      </pc:sldChg>
      <pc:sldChg chg="new mod modNotesTx">
        <pc:chgData name="Mandy BYRNE" userId="6be0712a-e9f9-4aff-a704-224fe206fc87" providerId="ADAL" clId="{44BF2DA5-0228-4F26-A399-0BD90F4131D5}" dt="2022-06-28T07:05:52.812" v="14" actId="27918"/>
        <pc:sldMkLst>
          <pc:docMk/>
          <pc:sldMk cId="4241173180" sldId="263"/>
        </pc:sldMkLst>
      </pc:sldChg>
      <pc:sldChg chg="new mod modNotesTx">
        <pc:chgData name="Mandy BYRNE" userId="6be0712a-e9f9-4aff-a704-224fe206fc87" providerId="ADAL" clId="{44BF2DA5-0228-4F26-A399-0BD90F4131D5}" dt="2022-06-28T07:06:20.509" v="16" actId="20577"/>
        <pc:sldMkLst>
          <pc:docMk/>
          <pc:sldMk cId="3983314907" sldId="264"/>
        </pc:sldMkLst>
      </pc:sldChg>
      <pc:sldChg chg="new modNotesTx">
        <pc:chgData name="Mandy BYRNE" userId="6be0712a-e9f9-4aff-a704-224fe206fc87" providerId="ADAL" clId="{44BF2DA5-0228-4F26-A399-0BD90F4131D5}" dt="2022-06-28T07:19:25.268" v="42" actId="20577"/>
        <pc:sldMkLst>
          <pc:docMk/>
          <pc:sldMk cId="1246141157" sldId="265"/>
        </pc:sldMkLst>
      </pc:sldChg>
      <pc:sldChg chg="new mod modNotesTx">
        <pc:chgData name="Mandy BYRNE" userId="6be0712a-e9f9-4aff-a704-224fe206fc87" providerId="ADAL" clId="{44BF2DA5-0228-4F26-A399-0BD90F4131D5}" dt="2022-06-28T07:09:30.077" v="28" actId="27918"/>
        <pc:sldMkLst>
          <pc:docMk/>
          <pc:sldMk cId="2867234462" sldId="266"/>
        </pc:sldMkLst>
      </pc:sldChg>
    </pc:docChg>
  </pc:docChgLst>
  <pc:docChgLst>
    <pc:chgData name="BYRNE, Mandy" userId="6be0712a-e9f9-4aff-a704-224fe206fc87" providerId="ADAL" clId="{6E51E436-B696-44E4-869F-24EA6DD32383}"/>
    <pc:docChg chg="undo custSel addSld delSld modSld sldOrd modMainMaster modNotesMaster">
      <pc:chgData name="BYRNE, Mandy" userId="6be0712a-e9f9-4aff-a704-224fe206fc87" providerId="ADAL" clId="{6E51E436-B696-44E4-869F-24EA6DD32383}" dt="2024-03-14T05:41:48.336" v="678" actId="1076"/>
      <pc:docMkLst>
        <pc:docMk/>
      </pc:docMkLst>
      <pc:sldChg chg="addSp modSp mod chgLayout modNotes">
        <pc:chgData name="BYRNE, Mandy" userId="6be0712a-e9f9-4aff-a704-224fe206fc87" providerId="ADAL" clId="{6E51E436-B696-44E4-869F-24EA6DD32383}" dt="2024-03-14T02:00:34.258" v="386" actId="1076"/>
        <pc:sldMkLst>
          <pc:docMk/>
          <pc:sldMk cId="2023173524" sldId="257"/>
        </pc:sldMkLst>
        <pc:spChg chg="add mod ord">
          <ac:chgData name="BYRNE, Mandy" userId="6be0712a-e9f9-4aff-a704-224fe206fc87" providerId="ADAL" clId="{6E51E436-B696-44E4-869F-24EA6DD32383}" dt="2024-03-14T01:25:19.104" v="237"/>
          <ac:spMkLst>
            <pc:docMk/>
            <pc:sldMk cId="2023173524" sldId="257"/>
            <ac:spMk id="2" creationId="{212B8BAD-757E-23A1-C4CD-4C38D606117C}"/>
          </ac:spMkLst>
        </pc:spChg>
        <pc:graphicFrameChg chg="mod">
          <ac:chgData name="BYRNE, Mandy" userId="6be0712a-e9f9-4aff-a704-224fe206fc87" providerId="ADAL" clId="{6E51E436-B696-44E4-869F-24EA6DD32383}" dt="2024-03-14T02:00:34.258" v="386" actId="1076"/>
          <ac:graphicFrameMkLst>
            <pc:docMk/>
            <pc:sldMk cId="2023173524" sldId="257"/>
            <ac:graphicFrameMk id="4" creationId="{248F70A8-997A-48BD-952E-646B2161408D}"/>
          </ac:graphicFrameMkLst>
        </pc:graphicFrameChg>
      </pc:sldChg>
      <pc:sldChg chg="addSp delSp modSp mod chgLayout modNotes">
        <pc:chgData name="BYRNE, Mandy" userId="6be0712a-e9f9-4aff-a704-224fe206fc87" providerId="ADAL" clId="{6E51E436-B696-44E4-869F-24EA6DD32383}" dt="2024-03-14T02:02:43.869" v="393" actId="1076"/>
        <pc:sldMkLst>
          <pc:docMk/>
          <pc:sldMk cId="1903089627" sldId="258"/>
        </pc:sldMkLst>
        <pc:spChg chg="add del mod ord">
          <ac:chgData name="BYRNE, Mandy" userId="6be0712a-e9f9-4aff-a704-224fe206fc87" providerId="ADAL" clId="{6E51E436-B696-44E4-869F-24EA6DD32383}" dt="2024-03-13T03:37:10.346" v="210" actId="6264"/>
          <ac:spMkLst>
            <pc:docMk/>
            <pc:sldMk cId="1903089627" sldId="258"/>
            <ac:spMk id="2" creationId="{57555587-C789-A067-4D4C-B753C87E96F8}"/>
          </ac:spMkLst>
        </pc:spChg>
        <pc:spChg chg="add mod ord">
          <ac:chgData name="BYRNE, Mandy" userId="6be0712a-e9f9-4aff-a704-224fe206fc87" providerId="ADAL" clId="{6E51E436-B696-44E4-869F-24EA6DD32383}" dt="2024-03-14T01:25:19.104" v="237"/>
          <ac:spMkLst>
            <pc:docMk/>
            <pc:sldMk cId="1903089627" sldId="258"/>
            <ac:spMk id="4" creationId="{C47E9AE3-1A37-3DD5-1899-99F3CD85E9A3}"/>
          </ac:spMkLst>
        </pc:spChg>
        <pc:graphicFrameChg chg="mod">
          <ac:chgData name="BYRNE, Mandy" userId="6be0712a-e9f9-4aff-a704-224fe206fc87" providerId="ADAL" clId="{6E51E436-B696-44E4-869F-24EA6DD32383}" dt="2024-03-14T02:02:43.869" v="393" actId="1076"/>
          <ac:graphicFrameMkLst>
            <pc:docMk/>
            <pc:sldMk cId="1903089627" sldId="258"/>
            <ac:graphicFrameMk id="3" creationId="{0B45DE31-F264-41CD-B3E8-D59622D45730}"/>
          </ac:graphicFrameMkLst>
        </pc:graphicFrameChg>
      </pc:sldChg>
      <pc:sldChg chg="addSp modSp mod ord chgLayout modNotes">
        <pc:chgData name="BYRNE, Mandy" userId="6be0712a-e9f9-4aff-a704-224fe206fc87" providerId="ADAL" clId="{6E51E436-B696-44E4-869F-24EA6DD32383}" dt="2024-03-14T02:05:34.490" v="431" actId="1076"/>
        <pc:sldMkLst>
          <pc:docMk/>
          <pc:sldMk cId="3549188008" sldId="259"/>
        </pc:sldMkLst>
        <pc:spChg chg="add mod ord">
          <ac:chgData name="BYRNE, Mandy" userId="6be0712a-e9f9-4aff-a704-224fe206fc87" providerId="ADAL" clId="{6E51E436-B696-44E4-869F-24EA6DD32383}" dt="2024-03-14T01:40:20.786" v="288"/>
          <ac:spMkLst>
            <pc:docMk/>
            <pc:sldMk cId="3549188008" sldId="259"/>
            <ac:spMk id="2" creationId="{EE1E5FAF-E1F2-A732-F978-0D27281D1C26}"/>
          </ac:spMkLst>
        </pc:spChg>
        <pc:graphicFrameChg chg="mod">
          <ac:chgData name="BYRNE, Mandy" userId="6be0712a-e9f9-4aff-a704-224fe206fc87" providerId="ADAL" clId="{6E51E436-B696-44E4-869F-24EA6DD32383}" dt="2024-03-14T02:05:34.490" v="431" actId="1076"/>
          <ac:graphicFrameMkLst>
            <pc:docMk/>
            <pc:sldMk cId="3549188008" sldId="259"/>
            <ac:graphicFrameMk id="3" creationId="{00000000-0008-0000-0400-000004000000}"/>
          </ac:graphicFrameMkLst>
        </pc:graphicFrameChg>
      </pc:sldChg>
      <pc:sldChg chg="addSp modSp mod chgLayout modNotes">
        <pc:chgData name="BYRNE, Mandy" userId="6be0712a-e9f9-4aff-a704-224fe206fc87" providerId="ADAL" clId="{6E51E436-B696-44E4-869F-24EA6DD32383}" dt="2024-03-14T02:06:08.493" v="434" actId="1076"/>
        <pc:sldMkLst>
          <pc:docMk/>
          <pc:sldMk cId="922194963" sldId="260"/>
        </pc:sldMkLst>
        <pc:spChg chg="add mod ord">
          <ac:chgData name="BYRNE, Mandy" userId="6be0712a-e9f9-4aff-a704-224fe206fc87" providerId="ADAL" clId="{6E51E436-B696-44E4-869F-24EA6DD32383}" dt="2024-03-14T01:40:41.831" v="291"/>
          <ac:spMkLst>
            <pc:docMk/>
            <pc:sldMk cId="922194963" sldId="260"/>
            <ac:spMk id="2" creationId="{986B6947-D871-94B2-7128-1082DF86D5A2}"/>
          </ac:spMkLst>
        </pc:spChg>
        <pc:graphicFrameChg chg="mod">
          <ac:chgData name="BYRNE, Mandy" userId="6be0712a-e9f9-4aff-a704-224fe206fc87" providerId="ADAL" clId="{6E51E436-B696-44E4-869F-24EA6DD32383}" dt="2024-03-14T02:06:08.493" v="434" actId="1076"/>
          <ac:graphicFrameMkLst>
            <pc:docMk/>
            <pc:sldMk cId="922194963" sldId="260"/>
            <ac:graphicFrameMk id="3" creationId="{00000000-0008-0000-0300-000002000000}"/>
          </ac:graphicFrameMkLst>
        </pc:graphicFrameChg>
      </pc:sldChg>
      <pc:sldChg chg="addSp modSp mod chgLayout modNotes">
        <pc:chgData name="BYRNE, Mandy" userId="6be0712a-e9f9-4aff-a704-224fe206fc87" providerId="ADAL" clId="{6E51E436-B696-44E4-869F-24EA6DD32383}" dt="2024-03-14T02:06:29.465" v="437" actId="1076"/>
        <pc:sldMkLst>
          <pc:docMk/>
          <pc:sldMk cId="3310372825" sldId="261"/>
        </pc:sldMkLst>
        <pc:spChg chg="add mod ord">
          <ac:chgData name="BYRNE, Mandy" userId="6be0712a-e9f9-4aff-a704-224fe206fc87" providerId="ADAL" clId="{6E51E436-B696-44E4-869F-24EA6DD32383}" dt="2024-03-14T01:41:04.080" v="294"/>
          <ac:spMkLst>
            <pc:docMk/>
            <pc:sldMk cId="3310372825" sldId="261"/>
            <ac:spMk id="2" creationId="{0ED8D3C3-B195-7B7E-D3F4-D9C518377B84}"/>
          </ac:spMkLst>
        </pc:spChg>
        <pc:graphicFrameChg chg="mod">
          <ac:chgData name="BYRNE, Mandy" userId="6be0712a-e9f9-4aff-a704-224fe206fc87" providerId="ADAL" clId="{6E51E436-B696-44E4-869F-24EA6DD32383}" dt="2024-03-14T02:06:29.465" v="437" actId="1076"/>
          <ac:graphicFrameMkLst>
            <pc:docMk/>
            <pc:sldMk cId="3310372825" sldId="261"/>
            <ac:graphicFrameMk id="3" creationId="{FFD92E50-05D6-41F8-B48D-88C10860A2B2}"/>
          </ac:graphicFrameMkLst>
        </pc:graphicFrameChg>
      </pc:sldChg>
      <pc:sldChg chg="addSp delSp modSp mod ord chgLayout modNotes">
        <pc:chgData name="BYRNE, Mandy" userId="6be0712a-e9f9-4aff-a704-224fe206fc87" providerId="ADAL" clId="{6E51E436-B696-44E4-869F-24EA6DD32383}" dt="2024-03-14T02:03:47.906" v="396" actId="1076"/>
        <pc:sldMkLst>
          <pc:docMk/>
          <pc:sldMk cId="427405416" sldId="262"/>
        </pc:sldMkLst>
        <pc:spChg chg="add mod ord">
          <ac:chgData name="BYRNE, Mandy" userId="6be0712a-e9f9-4aff-a704-224fe206fc87" providerId="ADAL" clId="{6E51E436-B696-44E4-869F-24EA6DD32383}" dt="2024-03-14T01:39:24.139" v="284" actId="6264"/>
          <ac:spMkLst>
            <pc:docMk/>
            <pc:sldMk cId="427405416" sldId="262"/>
            <ac:spMk id="2" creationId="{389A8EAF-BD1A-BBB4-9ECF-5E7227CB6414}"/>
          </ac:spMkLst>
        </pc:spChg>
        <pc:spChg chg="add del mod">
          <ac:chgData name="BYRNE, Mandy" userId="6be0712a-e9f9-4aff-a704-224fe206fc87" providerId="ADAL" clId="{6E51E436-B696-44E4-869F-24EA6DD32383}" dt="2024-03-14T01:39:24.139" v="284" actId="6264"/>
          <ac:spMkLst>
            <pc:docMk/>
            <pc:sldMk cId="427405416" sldId="262"/>
            <ac:spMk id="4" creationId="{281F8D94-D070-5046-A3BC-95FF311FDC24}"/>
          </ac:spMkLst>
        </pc:spChg>
        <pc:graphicFrameChg chg="mod">
          <ac:chgData name="BYRNE, Mandy" userId="6be0712a-e9f9-4aff-a704-224fe206fc87" providerId="ADAL" clId="{6E51E436-B696-44E4-869F-24EA6DD32383}" dt="2024-03-14T02:03:47.906" v="396" actId="1076"/>
          <ac:graphicFrameMkLst>
            <pc:docMk/>
            <pc:sldMk cId="427405416" sldId="262"/>
            <ac:graphicFrameMk id="3" creationId="{AAE7866E-8394-431B-A2C2-1C6F2E68C604}"/>
          </ac:graphicFrameMkLst>
        </pc:graphicFrameChg>
      </pc:sldChg>
      <pc:sldChg chg="addSp modSp mod chgLayout modNotes">
        <pc:chgData name="BYRNE, Mandy" userId="6be0712a-e9f9-4aff-a704-224fe206fc87" providerId="ADAL" clId="{6E51E436-B696-44E4-869F-24EA6DD32383}" dt="2024-03-14T02:04:07.641" v="399" actId="1076"/>
        <pc:sldMkLst>
          <pc:docMk/>
          <pc:sldMk cId="4241173180" sldId="263"/>
        </pc:sldMkLst>
        <pc:spChg chg="add mod ord">
          <ac:chgData name="BYRNE, Mandy" userId="6be0712a-e9f9-4aff-a704-224fe206fc87" providerId="ADAL" clId="{6E51E436-B696-44E4-869F-24EA6DD32383}" dt="2024-03-14T01:25:19.104" v="237"/>
          <ac:spMkLst>
            <pc:docMk/>
            <pc:sldMk cId="4241173180" sldId="263"/>
            <ac:spMk id="2" creationId="{DFA6F013-7303-C0DB-2A27-82AD8F1060C0}"/>
          </ac:spMkLst>
        </pc:spChg>
        <pc:graphicFrameChg chg="mod">
          <ac:chgData name="BYRNE, Mandy" userId="6be0712a-e9f9-4aff-a704-224fe206fc87" providerId="ADAL" clId="{6E51E436-B696-44E4-869F-24EA6DD32383}" dt="2024-03-14T02:04:07.641" v="399" actId="1076"/>
          <ac:graphicFrameMkLst>
            <pc:docMk/>
            <pc:sldMk cId="4241173180" sldId="263"/>
            <ac:graphicFrameMk id="3" creationId="{389BF13A-7C4A-4310-89A7-8C3F32ACE79B}"/>
          </ac:graphicFrameMkLst>
        </pc:graphicFrameChg>
      </pc:sldChg>
      <pc:sldChg chg="addSp modSp mod ord chgLayout modNotes">
        <pc:chgData name="BYRNE, Mandy" userId="6be0712a-e9f9-4aff-a704-224fe206fc87" providerId="ADAL" clId="{6E51E436-B696-44E4-869F-24EA6DD32383}" dt="2024-03-14T02:05:12.171" v="428" actId="1076"/>
        <pc:sldMkLst>
          <pc:docMk/>
          <pc:sldMk cId="3983314907" sldId="264"/>
        </pc:sldMkLst>
        <pc:spChg chg="add mod ord">
          <ac:chgData name="BYRNE, Mandy" userId="6be0712a-e9f9-4aff-a704-224fe206fc87" providerId="ADAL" clId="{6E51E436-B696-44E4-869F-24EA6DD32383}" dt="2024-03-14T01:39:56.007" v="285"/>
          <ac:spMkLst>
            <pc:docMk/>
            <pc:sldMk cId="3983314907" sldId="264"/>
            <ac:spMk id="2" creationId="{6F08A61D-1816-20ED-5D2C-8D0F9FD7BA23}"/>
          </ac:spMkLst>
        </pc:spChg>
        <pc:graphicFrameChg chg="mod">
          <ac:chgData name="BYRNE, Mandy" userId="6be0712a-e9f9-4aff-a704-224fe206fc87" providerId="ADAL" clId="{6E51E436-B696-44E4-869F-24EA6DD32383}" dt="2024-03-14T02:05:12.171" v="428" actId="1076"/>
          <ac:graphicFrameMkLst>
            <pc:docMk/>
            <pc:sldMk cId="3983314907" sldId="264"/>
            <ac:graphicFrameMk id="3" creationId="{00000000-0008-0000-0400-000003000000}"/>
          </ac:graphicFrameMkLst>
        </pc:graphicFrameChg>
      </pc:sldChg>
      <pc:sldChg chg="addSp delSp modSp mod chgLayout modNotes modNotesTx">
        <pc:chgData name="BYRNE, Mandy" userId="6be0712a-e9f9-4aff-a704-224fe206fc87" providerId="ADAL" clId="{6E51E436-B696-44E4-869F-24EA6DD32383}" dt="2024-03-14T02:07:18.352" v="441" actId="14100"/>
        <pc:sldMkLst>
          <pc:docMk/>
          <pc:sldMk cId="1246141157" sldId="265"/>
        </pc:sldMkLst>
        <pc:spChg chg="add mod">
          <ac:chgData name="BYRNE, Mandy" userId="6be0712a-e9f9-4aff-a704-224fe206fc87" providerId="ADAL" clId="{6E51E436-B696-44E4-869F-24EA6DD32383}" dt="2024-03-14T01:41:36.410" v="297"/>
          <ac:spMkLst>
            <pc:docMk/>
            <pc:sldMk cId="1246141157" sldId="265"/>
            <ac:spMk id="2" creationId="{56D8B93F-05CC-8B10-F89C-7CA5D1B9D18D}"/>
          </ac:spMkLst>
        </pc:spChg>
        <pc:graphicFrameChg chg="mod">
          <ac:chgData name="BYRNE, Mandy" userId="6be0712a-e9f9-4aff-a704-224fe206fc87" providerId="ADAL" clId="{6E51E436-B696-44E4-869F-24EA6DD32383}" dt="2024-03-14T01:47:21.777" v="302"/>
          <ac:graphicFrameMkLst>
            <pc:docMk/>
            <pc:sldMk cId="1246141157" sldId="265"/>
            <ac:graphicFrameMk id="5" creationId="{C6F9E387-14E6-CD50-9ED9-E5FB39FE0769}"/>
          </ac:graphicFrameMkLst>
        </pc:graphicFrameChg>
        <pc:picChg chg="add del mod">
          <ac:chgData name="BYRNE, Mandy" userId="6be0712a-e9f9-4aff-a704-224fe206fc87" providerId="ADAL" clId="{6E51E436-B696-44E4-869F-24EA6DD32383}" dt="2024-03-14T01:45:13.924" v="301" actId="478"/>
          <ac:picMkLst>
            <pc:docMk/>
            <pc:sldMk cId="1246141157" sldId="265"/>
            <ac:picMk id="4" creationId="{F67BEA36-B470-A53B-67FB-DFDD87DB2231}"/>
          </ac:picMkLst>
        </pc:picChg>
        <pc:picChg chg="del mod">
          <ac:chgData name="BYRNE, Mandy" userId="6be0712a-e9f9-4aff-a704-224fe206fc87" providerId="ADAL" clId="{6E51E436-B696-44E4-869F-24EA6DD32383}" dt="2024-03-14T01:47:56.591" v="306" actId="478"/>
          <ac:picMkLst>
            <pc:docMk/>
            <pc:sldMk cId="1246141157" sldId="265"/>
            <ac:picMk id="6" creationId="{4E28CD9E-35F3-4008-BDA4-07AF3696EA41}"/>
          </ac:picMkLst>
        </pc:picChg>
        <pc:picChg chg="del mod">
          <ac:chgData name="BYRNE, Mandy" userId="6be0712a-e9f9-4aff-a704-224fe206fc87" providerId="ADAL" clId="{6E51E436-B696-44E4-869F-24EA6DD32383}" dt="2024-03-14T01:47:57.832" v="307" actId="478"/>
          <ac:picMkLst>
            <pc:docMk/>
            <pc:sldMk cId="1246141157" sldId="265"/>
            <ac:picMk id="7" creationId="{4D8DFDEC-889D-9A0C-A76C-4CC344DD6126}"/>
          </ac:picMkLst>
        </pc:picChg>
        <pc:picChg chg="mod">
          <ac:chgData name="BYRNE, Mandy" userId="6be0712a-e9f9-4aff-a704-224fe206fc87" providerId="ADAL" clId="{6E51E436-B696-44E4-869F-24EA6DD32383}" dt="2024-03-14T02:07:18.352" v="441" actId="14100"/>
          <ac:picMkLst>
            <pc:docMk/>
            <pc:sldMk cId="1246141157" sldId="265"/>
            <ac:picMk id="8" creationId="{6B2C344B-6FCD-62D7-0773-32BD88AD23A0}"/>
          </ac:picMkLst>
        </pc:picChg>
      </pc:sldChg>
      <pc:sldChg chg="addSp modSp mod chgLayout modNotes">
        <pc:chgData name="BYRNE, Mandy" userId="6be0712a-e9f9-4aff-a704-224fe206fc87" providerId="ADAL" clId="{6E51E436-B696-44E4-869F-24EA6DD32383}" dt="2024-03-14T02:07:49.268" v="444" actId="1076"/>
        <pc:sldMkLst>
          <pc:docMk/>
          <pc:sldMk cId="2867234462" sldId="266"/>
        </pc:sldMkLst>
        <pc:spChg chg="add mod ord">
          <ac:chgData name="BYRNE, Mandy" userId="6be0712a-e9f9-4aff-a704-224fe206fc87" providerId="ADAL" clId="{6E51E436-B696-44E4-869F-24EA6DD32383}" dt="2024-03-14T01:49:08.143" v="311"/>
          <ac:spMkLst>
            <pc:docMk/>
            <pc:sldMk cId="2867234462" sldId="266"/>
            <ac:spMk id="3" creationId="{12073010-D175-26F2-F7C0-8C5A9D8D7037}"/>
          </ac:spMkLst>
        </pc:spChg>
        <pc:graphicFrameChg chg="mod">
          <ac:chgData name="BYRNE, Mandy" userId="6be0712a-e9f9-4aff-a704-224fe206fc87" providerId="ADAL" clId="{6E51E436-B696-44E4-869F-24EA6DD32383}" dt="2024-03-14T02:07:49.268" v="444" actId="1076"/>
          <ac:graphicFrameMkLst>
            <pc:docMk/>
            <pc:sldMk cId="2867234462" sldId="266"/>
            <ac:graphicFrameMk id="2" creationId="{00000000-0008-0000-0400-000003000000}"/>
          </ac:graphicFrameMkLst>
        </pc:graphicFrameChg>
      </pc:sldChg>
      <pc:sldChg chg="new del">
        <pc:chgData name="BYRNE, Mandy" userId="6be0712a-e9f9-4aff-a704-224fe206fc87" providerId="ADAL" clId="{6E51E436-B696-44E4-869F-24EA6DD32383}" dt="2024-03-13T03:12:55.732" v="45" actId="47"/>
        <pc:sldMkLst>
          <pc:docMk/>
          <pc:sldMk cId="936374896" sldId="267"/>
        </pc:sldMkLst>
      </pc:sldChg>
      <pc:sldChg chg="addSp modSp add mod modClrScheme chgLayout">
        <pc:chgData name="BYRNE, Mandy" userId="6be0712a-e9f9-4aff-a704-224fe206fc87" providerId="ADAL" clId="{6E51E436-B696-44E4-869F-24EA6DD32383}" dt="2024-03-14T02:22:38.867" v="529" actId="1076"/>
        <pc:sldMkLst>
          <pc:docMk/>
          <pc:sldMk cId="3471616184" sldId="267"/>
        </pc:sldMkLst>
        <pc:spChg chg="add mod ord">
          <ac:chgData name="BYRNE, Mandy" userId="6be0712a-e9f9-4aff-a704-224fe206fc87" providerId="ADAL" clId="{6E51E436-B696-44E4-869F-24EA6DD32383}" dt="2024-03-14T02:22:01.331" v="523" actId="20577"/>
          <ac:spMkLst>
            <pc:docMk/>
            <pc:sldMk cId="3471616184" sldId="267"/>
            <ac:spMk id="3" creationId="{976F87F6-2865-97BC-4403-40E7CAAB6508}"/>
          </ac:spMkLst>
        </pc:spChg>
        <pc:graphicFrameChg chg="mod">
          <ac:chgData name="BYRNE, Mandy" userId="6be0712a-e9f9-4aff-a704-224fe206fc87" providerId="ADAL" clId="{6E51E436-B696-44E4-869F-24EA6DD32383}" dt="2024-03-14T02:22:38.867" v="529" actId="1076"/>
          <ac:graphicFrameMkLst>
            <pc:docMk/>
            <pc:sldMk cId="3471616184" sldId="267"/>
            <ac:graphicFrameMk id="2" creationId="{2AABEADF-6616-44F5-B17E-F64DD3B40598}"/>
          </ac:graphicFrameMkLst>
        </pc:graphicFrameChg>
      </pc:sldChg>
      <pc:sldChg chg="addSp delSp modSp new mod ord modClrScheme chgLayout">
        <pc:chgData name="BYRNE, Mandy" userId="6be0712a-e9f9-4aff-a704-224fe206fc87" providerId="ADAL" clId="{6E51E436-B696-44E4-869F-24EA6DD32383}" dt="2024-03-14T01:37:03.641" v="278" actId="947"/>
        <pc:sldMkLst>
          <pc:docMk/>
          <pc:sldMk cId="1322734381" sldId="268"/>
        </pc:sldMkLst>
        <pc:spChg chg="mod ord">
          <ac:chgData name="BYRNE, Mandy" userId="6be0712a-e9f9-4aff-a704-224fe206fc87" providerId="ADAL" clId="{6E51E436-B696-44E4-869F-24EA6DD32383}" dt="2024-03-14T01:37:03.641" v="278" actId="947"/>
          <ac:spMkLst>
            <pc:docMk/>
            <pc:sldMk cId="1322734381" sldId="268"/>
            <ac:spMk id="2" creationId="{570EA21D-1DD1-9BAE-FC7B-17A177F1B3F4}"/>
          </ac:spMkLst>
        </pc:spChg>
        <pc:spChg chg="add del mod">
          <ac:chgData name="BYRNE, Mandy" userId="6be0712a-e9f9-4aff-a704-224fe206fc87" providerId="ADAL" clId="{6E51E436-B696-44E4-869F-24EA6DD32383}" dt="2024-03-14T01:33:46.568" v="265" actId="6264"/>
          <ac:spMkLst>
            <pc:docMk/>
            <pc:sldMk cId="1322734381" sldId="268"/>
            <ac:spMk id="3" creationId="{13B54F89-09C1-45D0-70FE-BBC11B63BC6E}"/>
          </ac:spMkLst>
        </pc:spChg>
        <pc:spChg chg="del">
          <ac:chgData name="BYRNE, Mandy" userId="6be0712a-e9f9-4aff-a704-224fe206fc87" providerId="ADAL" clId="{6E51E436-B696-44E4-869F-24EA6DD32383}" dt="2024-03-13T03:21:59.982" v="65" actId="478"/>
          <ac:spMkLst>
            <pc:docMk/>
            <pc:sldMk cId="1322734381" sldId="268"/>
            <ac:spMk id="3" creationId="{C3AE0EC3-FB05-6E40-1923-A31F4C542CA1}"/>
          </ac:spMkLst>
        </pc:spChg>
        <pc:spChg chg="add del mod">
          <ac:chgData name="BYRNE, Mandy" userId="6be0712a-e9f9-4aff-a704-224fe206fc87" providerId="ADAL" clId="{6E51E436-B696-44E4-869F-24EA6DD32383}" dt="2024-03-14T01:35:40.335" v="274" actId="6264"/>
          <ac:spMkLst>
            <pc:docMk/>
            <pc:sldMk cId="1322734381" sldId="268"/>
            <ac:spMk id="4" creationId="{CEE5D777-659F-9854-67B2-E8D5EA89A28E}"/>
          </ac:spMkLst>
        </pc:spChg>
        <pc:picChg chg="add del mod">
          <ac:chgData name="BYRNE, Mandy" userId="6be0712a-e9f9-4aff-a704-224fe206fc87" providerId="ADAL" clId="{6E51E436-B696-44E4-869F-24EA6DD32383}" dt="2024-03-13T03:33:20.052" v="175" actId="478"/>
          <ac:picMkLst>
            <pc:docMk/>
            <pc:sldMk cId="1322734381" sldId="268"/>
            <ac:picMk id="4" creationId="{9EB22386-28C5-D928-166B-5CF86EC0192E}"/>
          </ac:picMkLst>
        </pc:picChg>
      </pc:sldChg>
      <pc:sldChg chg="modSp new mod ord">
        <pc:chgData name="BYRNE, Mandy" userId="6be0712a-e9f9-4aff-a704-224fe206fc87" providerId="ADAL" clId="{6E51E436-B696-44E4-869F-24EA6DD32383}" dt="2024-03-14T01:25:19.104" v="237"/>
        <pc:sldMkLst>
          <pc:docMk/>
          <pc:sldMk cId="1600129690" sldId="269"/>
        </pc:sldMkLst>
        <pc:spChg chg="mod">
          <ac:chgData name="BYRNE, Mandy" userId="6be0712a-e9f9-4aff-a704-224fe206fc87" providerId="ADAL" clId="{6E51E436-B696-44E4-869F-24EA6DD32383}" dt="2024-03-14T01:25:19.104" v="237"/>
          <ac:spMkLst>
            <pc:docMk/>
            <pc:sldMk cId="1600129690" sldId="269"/>
            <ac:spMk id="2" creationId="{5D7BA30E-D170-81A8-5BA3-C75A1284E35E}"/>
          </ac:spMkLst>
        </pc:spChg>
      </pc:sldChg>
      <pc:sldChg chg="modSp new del mod">
        <pc:chgData name="BYRNE, Mandy" userId="6be0712a-e9f9-4aff-a704-224fe206fc87" providerId="ADAL" clId="{6E51E436-B696-44E4-869F-24EA6DD32383}" dt="2024-03-13T03:34:25.200" v="184" actId="47"/>
        <pc:sldMkLst>
          <pc:docMk/>
          <pc:sldMk cId="2911357352" sldId="269"/>
        </pc:sldMkLst>
        <pc:spChg chg="mod">
          <ac:chgData name="BYRNE, Mandy" userId="6be0712a-e9f9-4aff-a704-224fe206fc87" providerId="ADAL" clId="{6E51E436-B696-44E4-869F-24EA6DD32383}" dt="2024-03-13T03:34:16.867" v="183" actId="20577"/>
          <ac:spMkLst>
            <pc:docMk/>
            <pc:sldMk cId="2911357352" sldId="269"/>
            <ac:spMk id="2" creationId="{63FE0AA0-AD09-E864-9A0B-A23BEBDE14D5}"/>
          </ac:spMkLst>
        </pc:spChg>
      </pc:sldChg>
      <pc:sldChg chg="new del">
        <pc:chgData name="BYRNE, Mandy" userId="6be0712a-e9f9-4aff-a704-224fe206fc87" providerId="ADAL" clId="{6E51E436-B696-44E4-869F-24EA6DD32383}" dt="2024-03-13T03:35:41.196" v="194" actId="47"/>
        <pc:sldMkLst>
          <pc:docMk/>
          <pc:sldMk cId="2919472266" sldId="269"/>
        </pc:sldMkLst>
      </pc:sldChg>
      <pc:sldChg chg="new del">
        <pc:chgData name="BYRNE, Mandy" userId="6be0712a-e9f9-4aff-a704-224fe206fc87" providerId="ADAL" clId="{6E51E436-B696-44E4-869F-24EA6DD32383}" dt="2024-03-13T03:33:57.238" v="179" actId="47"/>
        <pc:sldMkLst>
          <pc:docMk/>
          <pc:sldMk cId="2990265888" sldId="269"/>
        </pc:sldMkLst>
      </pc:sldChg>
      <pc:sldChg chg="new del">
        <pc:chgData name="BYRNE, Mandy" userId="6be0712a-e9f9-4aff-a704-224fe206fc87" providerId="ADAL" clId="{6E51E436-B696-44E4-869F-24EA6DD32383}" dt="2024-03-14T02:08:54.840" v="456" actId="2696"/>
        <pc:sldMkLst>
          <pc:docMk/>
          <pc:sldMk cId="980917989" sldId="270"/>
        </pc:sldMkLst>
      </pc:sldChg>
      <pc:sldChg chg="addSp modSp add mod modClrScheme chgLayout">
        <pc:chgData name="BYRNE, Mandy" userId="6be0712a-e9f9-4aff-a704-224fe206fc87" providerId="ADAL" clId="{6E51E436-B696-44E4-869F-24EA6DD32383}" dt="2024-03-14T02:11:27.103" v="470" actId="14100"/>
        <pc:sldMkLst>
          <pc:docMk/>
          <pc:sldMk cId="3490115661" sldId="271"/>
        </pc:sldMkLst>
        <pc:spChg chg="add mod ord">
          <ac:chgData name="BYRNE, Mandy" userId="6be0712a-e9f9-4aff-a704-224fe206fc87" providerId="ADAL" clId="{6E51E436-B696-44E4-869F-24EA6DD32383}" dt="2024-03-14T02:11:27.103" v="470" actId="14100"/>
          <ac:spMkLst>
            <pc:docMk/>
            <pc:sldMk cId="3490115661" sldId="271"/>
            <ac:spMk id="2" creationId="{879EF3C2-9677-4874-99A5-706677A7E57B}"/>
          </ac:spMkLst>
        </pc:spChg>
        <pc:graphicFrameChg chg="mod">
          <ac:chgData name="BYRNE, Mandy" userId="6be0712a-e9f9-4aff-a704-224fe206fc87" providerId="ADAL" clId="{6E51E436-B696-44E4-869F-24EA6DD32383}" dt="2024-03-14T02:11:17.741" v="467" actId="1076"/>
          <ac:graphicFrameMkLst>
            <pc:docMk/>
            <pc:sldMk cId="3490115661" sldId="271"/>
            <ac:graphicFrameMk id="3" creationId="{6B4EC241-9CFA-4C2A-9331-1F966187EB0D}"/>
          </ac:graphicFrameMkLst>
        </pc:graphicFrameChg>
      </pc:sldChg>
      <pc:sldChg chg="addSp modSp add mod modClrScheme chgLayout">
        <pc:chgData name="BYRNE, Mandy" userId="6be0712a-e9f9-4aff-a704-224fe206fc87" providerId="ADAL" clId="{6E51E436-B696-44E4-869F-24EA6DD32383}" dt="2024-03-14T02:12:16.706" v="477" actId="1076"/>
        <pc:sldMkLst>
          <pc:docMk/>
          <pc:sldMk cId="1901551813" sldId="272"/>
        </pc:sldMkLst>
        <pc:spChg chg="add mod ord">
          <ac:chgData name="BYRNE, Mandy" userId="6be0712a-e9f9-4aff-a704-224fe206fc87" providerId="ADAL" clId="{6E51E436-B696-44E4-869F-24EA6DD32383}" dt="2024-03-14T02:11:53.868" v="473" actId="1076"/>
          <ac:spMkLst>
            <pc:docMk/>
            <pc:sldMk cId="1901551813" sldId="272"/>
            <ac:spMk id="3" creationId="{1FEABD3D-88D6-105A-848F-478B10341841}"/>
          </ac:spMkLst>
        </pc:spChg>
        <pc:graphicFrameChg chg="mod">
          <ac:chgData name="BYRNE, Mandy" userId="6be0712a-e9f9-4aff-a704-224fe206fc87" providerId="ADAL" clId="{6E51E436-B696-44E4-869F-24EA6DD32383}" dt="2024-03-14T02:12:16.706" v="477" actId="1076"/>
          <ac:graphicFrameMkLst>
            <pc:docMk/>
            <pc:sldMk cId="1901551813" sldId="272"/>
            <ac:graphicFrameMk id="2" creationId="{C93D98F2-99A3-4B26-9F9F-28DBA9481D40}"/>
          </ac:graphicFrameMkLst>
        </pc:graphicFrameChg>
      </pc:sldChg>
      <pc:sldChg chg="addSp modSp add mod modClrScheme chgLayout">
        <pc:chgData name="BYRNE, Mandy" userId="6be0712a-e9f9-4aff-a704-224fe206fc87" providerId="ADAL" clId="{6E51E436-B696-44E4-869F-24EA6DD32383}" dt="2024-03-14T02:13:08.332" v="487" actId="1076"/>
        <pc:sldMkLst>
          <pc:docMk/>
          <pc:sldMk cId="2608844805" sldId="273"/>
        </pc:sldMkLst>
        <pc:spChg chg="add mod ord">
          <ac:chgData name="BYRNE, Mandy" userId="6be0712a-e9f9-4aff-a704-224fe206fc87" providerId="ADAL" clId="{6E51E436-B696-44E4-869F-24EA6DD32383}" dt="2024-03-14T02:12:48.349" v="484" actId="1076"/>
          <ac:spMkLst>
            <pc:docMk/>
            <pc:sldMk cId="2608844805" sldId="273"/>
            <ac:spMk id="3" creationId="{EF677152-1137-FC77-F4C9-FDAA32CDD39B}"/>
          </ac:spMkLst>
        </pc:spChg>
        <pc:graphicFrameChg chg="mod">
          <ac:chgData name="BYRNE, Mandy" userId="6be0712a-e9f9-4aff-a704-224fe206fc87" providerId="ADAL" clId="{6E51E436-B696-44E4-869F-24EA6DD32383}" dt="2024-03-14T02:13:08.332" v="487" actId="1076"/>
          <ac:graphicFrameMkLst>
            <pc:docMk/>
            <pc:sldMk cId="2608844805" sldId="273"/>
            <ac:graphicFrameMk id="2" creationId="{00000000-0008-0000-0100-000002000000}"/>
          </ac:graphicFrameMkLst>
        </pc:graphicFrameChg>
      </pc:sldChg>
      <pc:sldChg chg="addSp modSp add mod modClrScheme chgLayout">
        <pc:chgData name="BYRNE, Mandy" userId="6be0712a-e9f9-4aff-a704-224fe206fc87" providerId="ADAL" clId="{6E51E436-B696-44E4-869F-24EA6DD32383}" dt="2024-03-14T02:13:47.061" v="492" actId="1076"/>
        <pc:sldMkLst>
          <pc:docMk/>
          <pc:sldMk cId="3378180668" sldId="274"/>
        </pc:sldMkLst>
        <pc:spChg chg="add mod ord">
          <ac:chgData name="BYRNE, Mandy" userId="6be0712a-e9f9-4aff-a704-224fe206fc87" providerId="ADAL" clId="{6E51E436-B696-44E4-869F-24EA6DD32383}" dt="2024-03-14T02:13:23.094" v="489" actId="14100"/>
          <ac:spMkLst>
            <pc:docMk/>
            <pc:sldMk cId="3378180668" sldId="274"/>
            <ac:spMk id="2" creationId="{F7CC7D0C-4050-D0D8-E249-F267B605FE0A}"/>
          </ac:spMkLst>
        </pc:spChg>
        <pc:graphicFrameChg chg="mod">
          <ac:chgData name="BYRNE, Mandy" userId="6be0712a-e9f9-4aff-a704-224fe206fc87" providerId="ADAL" clId="{6E51E436-B696-44E4-869F-24EA6DD32383}" dt="2024-03-14T02:13:47.061" v="492" actId="1076"/>
          <ac:graphicFrameMkLst>
            <pc:docMk/>
            <pc:sldMk cId="3378180668" sldId="274"/>
            <ac:graphicFrameMk id="3" creationId="{00000000-0008-0000-0100-000002000000}"/>
          </ac:graphicFrameMkLst>
        </pc:graphicFrameChg>
      </pc:sldChg>
      <pc:sldChg chg="addSp modSp add mod modClrScheme chgLayout">
        <pc:chgData name="BYRNE, Mandy" userId="6be0712a-e9f9-4aff-a704-224fe206fc87" providerId="ADAL" clId="{6E51E436-B696-44E4-869F-24EA6DD32383}" dt="2024-03-14T02:14:21.286" v="496" actId="1076"/>
        <pc:sldMkLst>
          <pc:docMk/>
          <pc:sldMk cId="3417977473" sldId="275"/>
        </pc:sldMkLst>
        <pc:spChg chg="add mod ord">
          <ac:chgData name="BYRNE, Mandy" userId="6be0712a-e9f9-4aff-a704-224fe206fc87" providerId="ADAL" clId="{6E51E436-B696-44E4-869F-24EA6DD32383}" dt="2024-03-14T02:13:58.016" v="493"/>
          <ac:spMkLst>
            <pc:docMk/>
            <pc:sldMk cId="3417977473" sldId="275"/>
            <ac:spMk id="2" creationId="{9EF8B7C1-4B6A-BEC8-C8BF-E3B2E64D1ADC}"/>
          </ac:spMkLst>
        </pc:spChg>
        <pc:graphicFrameChg chg="mod">
          <ac:chgData name="BYRNE, Mandy" userId="6be0712a-e9f9-4aff-a704-224fe206fc87" providerId="ADAL" clId="{6E51E436-B696-44E4-869F-24EA6DD32383}" dt="2024-03-14T02:14:21.286" v="496" actId="1076"/>
          <ac:graphicFrameMkLst>
            <pc:docMk/>
            <pc:sldMk cId="3417977473" sldId="275"/>
            <ac:graphicFrameMk id="3" creationId="{00000000-0008-0000-0200-000002000000}"/>
          </ac:graphicFrameMkLst>
        </pc:graphicFrameChg>
      </pc:sldChg>
      <pc:sldChg chg="add del">
        <pc:chgData name="BYRNE, Mandy" userId="6be0712a-e9f9-4aff-a704-224fe206fc87" providerId="ADAL" clId="{6E51E436-B696-44E4-869F-24EA6DD32383}" dt="2024-03-14T02:09:52.643" v="459" actId="47"/>
        <pc:sldMkLst>
          <pc:docMk/>
          <pc:sldMk cId="2483180436" sldId="276"/>
        </pc:sldMkLst>
      </pc:sldChg>
      <pc:sldChg chg="add del">
        <pc:chgData name="BYRNE, Mandy" userId="6be0712a-e9f9-4aff-a704-224fe206fc87" providerId="ADAL" clId="{6E51E436-B696-44E4-869F-24EA6DD32383}" dt="2024-03-14T02:09:55.033" v="460" actId="47"/>
        <pc:sldMkLst>
          <pc:docMk/>
          <pc:sldMk cId="1099013038" sldId="277"/>
        </pc:sldMkLst>
      </pc:sldChg>
      <pc:sldChg chg="addSp delSp modSp add mod ord modClrScheme chgLayout">
        <pc:chgData name="BYRNE, Mandy" userId="6be0712a-e9f9-4aff-a704-224fe206fc87" providerId="ADAL" clId="{6E51E436-B696-44E4-869F-24EA6DD32383}" dt="2024-03-14T02:20:44.091" v="513" actId="1076"/>
        <pc:sldMkLst>
          <pc:docMk/>
          <pc:sldMk cId="2733563571" sldId="278"/>
        </pc:sldMkLst>
        <pc:spChg chg="add del mod ord">
          <ac:chgData name="BYRNE, Mandy" userId="6be0712a-e9f9-4aff-a704-224fe206fc87" providerId="ADAL" clId="{6E51E436-B696-44E4-869F-24EA6DD32383}" dt="2024-03-14T02:14:55.220" v="497" actId="700"/>
          <ac:spMkLst>
            <pc:docMk/>
            <pc:sldMk cId="2733563571" sldId="278"/>
            <ac:spMk id="2" creationId="{02488EB4-A44F-97EB-D392-819B66630C6C}"/>
          </ac:spMkLst>
        </pc:spChg>
        <pc:spChg chg="add mod ord">
          <ac:chgData name="BYRNE, Mandy" userId="6be0712a-e9f9-4aff-a704-224fe206fc87" providerId="ADAL" clId="{6E51E436-B696-44E4-869F-24EA6DD32383}" dt="2024-03-14T02:20:30.802" v="511"/>
          <ac:spMkLst>
            <pc:docMk/>
            <pc:sldMk cId="2733563571" sldId="278"/>
            <ac:spMk id="4" creationId="{A213F6B5-EC75-101D-A26F-CB143F7507E4}"/>
          </ac:spMkLst>
        </pc:spChg>
        <pc:graphicFrameChg chg="mod">
          <ac:chgData name="BYRNE, Mandy" userId="6be0712a-e9f9-4aff-a704-224fe206fc87" providerId="ADAL" clId="{6E51E436-B696-44E4-869F-24EA6DD32383}" dt="2024-03-14T02:20:44.091" v="513" actId="1076"/>
          <ac:graphicFrameMkLst>
            <pc:docMk/>
            <pc:sldMk cId="2733563571" sldId="278"/>
            <ac:graphicFrameMk id="3" creationId="{00000000-0008-0000-0200-000002000000}"/>
          </ac:graphicFrameMkLst>
        </pc:graphicFrameChg>
      </pc:sldChg>
      <pc:sldChg chg="addSp modSp add mod modClrScheme chgLayout">
        <pc:chgData name="BYRNE, Mandy" userId="6be0712a-e9f9-4aff-a704-224fe206fc87" providerId="ADAL" clId="{6E51E436-B696-44E4-869F-24EA6DD32383}" dt="2024-03-14T02:21:11.766" v="516" actId="1076"/>
        <pc:sldMkLst>
          <pc:docMk/>
          <pc:sldMk cId="4256985231" sldId="279"/>
        </pc:sldMkLst>
        <pc:spChg chg="add mod ord">
          <ac:chgData name="BYRNE, Mandy" userId="6be0712a-e9f9-4aff-a704-224fe206fc87" providerId="ADAL" clId="{6E51E436-B696-44E4-869F-24EA6DD32383}" dt="2024-03-14T02:20:59.826" v="514"/>
          <ac:spMkLst>
            <pc:docMk/>
            <pc:sldMk cId="4256985231" sldId="279"/>
            <ac:spMk id="2" creationId="{473AB40A-ECD3-B268-7078-605070512785}"/>
          </ac:spMkLst>
        </pc:spChg>
        <pc:graphicFrameChg chg="mod">
          <ac:chgData name="BYRNE, Mandy" userId="6be0712a-e9f9-4aff-a704-224fe206fc87" providerId="ADAL" clId="{6E51E436-B696-44E4-869F-24EA6DD32383}" dt="2024-03-14T02:21:11.766" v="516" actId="1076"/>
          <ac:graphicFrameMkLst>
            <pc:docMk/>
            <pc:sldMk cId="4256985231" sldId="279"/>
            <ac:graphicFrameMk id="3" creationId="{00000000-0008-0000-0300-000002000000}"/>
          </ac:graphicFrameMkLst>
        </pc:graphicFrameChg>
      </pc:sldChg>
      <pc:sldChg chg="addSp modSp add mod modClrScheme chgLayout">
        <pc:chgData name="BYRNE, Mandy" userId="6be0712a-e9f9-4aff-a704-224fe206fc87" providerId="ADAL" clId="{6E51E436-B696-44E4-869F-24EA6DD32383}" dt="2024-03-14T02:22:10.691" v="526" actId="20577"/>
        <pc:sldMkLst>
          <pc:docMk/>
          <pc:sldMk cId="1335676182" sldId="280"/>
        </pc:sldMkLst>
        <pc:spChg chg="add mod ord">
          <ac:chgData name="BYRNE, Mandy" userId="6be0712a-e9f9-4aff-a704-224fe206fc87" providerId="ADAL" clId="{6E51E436-B696-44E4-869F-24EA6DD32383}" dt="2024-03-14T02:22:10.691" v="526" actId="20577"/>
          <ac:spMkLst>
            <pc:docMk/>
            <pc:sldMk cId="1335676182" sldId="280"/>
            <ac:spMk id="2" creationId="{AA0E38A3-F288-1DC6-7CD6-D999045E7BD2}"/>
          </ac:spMkLst>
        </pc:spChg>
        <pc:graphicFrameChg chg="mod">
          <ac:chgData name="BYRNE, Mandy" userId="6be0712a-e9f9-4aff-a704-224fe206fc87" providerId="ADAL" clId="{6E51E436-B696-44E4-869F-24EA6DD32383}" dt="2024-03-14T02:21:40.066" v="519" actId="1076"/>
          <ac:graphicFrameMkLst>
            <pc:docMk/>
            <pc:sldMk cId="1335676182" sldId="280"/>
            <ac:graphicFrameMk id="3" creationId="{AC050CCD-E2D0-42E9-B323-7F43D78A3A19}"/>
          </ac:graphicFrameMkLst>
        </pc:graphicFrameChg>
      </pc:sldChg>
      <pc:sldChg chg="modSp add mod ord">
        <pc:chgData name="BYRNE, Mandy" userId="6be0712a-e9f9-4aff-a704-224fe206fc87" providerId="ADAL" clId="{6E51E436-B696-44E4-869F-24EA6DD32383}" dt="2024-03-14T02:04:25.884" v="423" actId="20577"/>
        <pc:sldMkLst>
          <pc:docMk/>
          <pc:sldMk cId="2499435287" sldId="281"/>
        </pc:sldMkLst>
        <pc:spChg chg="mod">
          <ac:chgData name="BYRNE, Mandy" userId="6be0712a-e9f9-4aff-a704-224fe206fc87" providerId="ADAL" clId="{6E51E436-B696-44E4-869F-24EA6DD32383}" dt="2024-03-14T02:04:25.884" v="423" actId="20577"/>
          <ac:spMkLst>
            <pc:docMk/>
            <pc:sldMk cId="2499435287" sldId="281"/>
            <ac:spMk id="2" creationId="{5D7BA30E-D170-81A8-5BA3-C75A1284E35E}"/>
          </ac:spMkLst>
        </pc:spChg>
      </pc:sldChg>
      <pc:sldChg chg="modSp new mod ord">
        <pc:chgData name="BYRNE, Mandy" userId="6be0712a-e9f9-4aff-a704-224fe206fc87" providerId="ADAL" clId="{6E51E436-B696-44E4-869F-24EA6DD32383}" dt="2024-03-14T05:37:21.963" v="647"/>
        <pc:sldMkLst>
          <pc:docMk/>
          <pc:sldMk cId="2930767242" sldId="282"/>
        </pc:sldMkLst>
        <pc:spChg chg="mod">
          <ac:chgData name="BYRNE, Mandy" userId="6be0712a-e9f9-4aff-a704-224fe206fc87" providerId="ADAL" clId="{6E51E436-B696-44E4-869F-24EA6DD32383}" dt="2024-03-14T02:08:43.016" v="455" actId="20577"/>
          <ac:spMkLst>
            <pc:docMk/>
            <pc:sldMk cId="2930767242" sldId="282"/>
            <ac:spMk id="2" creationId="{A551B137-44CE-FB65-2B1C-B29D80E1AD7B}"/>
          </ac:spMkLst>
        </pc:spChg>
      </pc:sldChg>
      <pc:sldChg chg="addSp delSp modSp new mod chgLayout">
        <pc:chgData name="BYRNE, Mandy" userId="6be0712a-e9f9-4aff-a704-224fe206fc87" providerId="ADAL" clId="{6E51E436-B696-44E4-869F-24EA6DD32383}" dt="2024-03-14T02:10:33.409" v="462" actId="700"/>
        <pc:sldMkLst>
          <pc:docMk/>
          <pc:sldMk cId="1826310074" sldId="283"/>
        </pc:sldMkLst>
        <pc:spChg chg="del">
          <ac:chgData name="BYRNE, Mandy" userId="6be0712a-e9f9-4aff-a704-224fe206fc87" providerId="ADAL" clId="{6E51E436-B696-44E4-869F-24EA6DD32383}" dt="2024-03-14T02:10:33.409" v="462" actId="700"/>
          <ac:spMkLst>
            <pc:docMk/>
            <pc:sldMk cId="1826310074" sldId="283"/>
            <ac:spMk id="2" creationId="{8E7335BE-F44B-2FA2-6217-6CA6C921EBB7}"/>
          </ac:spMkLst>
        </pc:spChg>
        <pc:spChg chg="add mod ord">
          <ac:chgData name="BYRNE, Mandy" userId="6be0712a-e9f9-4aff-a704-224fe206fc87" providerId="ADAL" clId="{6E51E436-B696-44E4-869F-24EA6DD32383}" dt="2024-03-14T02:10:33.409" v="462" actId="700"/>
          <ac:spMkLst>
            <pc:docMk/>
            <pc:sldMk cId="1826310074" sldId="283"/>
            <ac:spMk id="3" creationId="{8193B064-715A-4D7F-806C-C5F546AA959A}"/>
          </ac:spMkLst>
        </pc:spChg>
      </pc:sldChg>
      <pc:sldChg chg="add del">
        <pc:chgData name="BYRNE, Mandy" userId="6be0712a-e9f9-4aff-a704-224fe206fc87" providerId="ADAL" clId="{6E51E436-B696-44E4-869F-24EA6DD32383}" dt="2024-03-14T02:10:08.706" v="461" actId="47"/>
        <pc:sldMkLst>
          <pc:docMk/>
          <pc:sldMk cId="1175334908" sldId="284"/>
        </pc:sldMkLst>
      </pc:sldChg>
      <pc:sldChg chg="modSp new mod modNotesTx">
        <pc:chgData name="BYRNE, Mandy" userId="6be0712a-e9f9-4aff-a704-224fe206fc87" providerId="ADAL" clId="{6E51E436-B696-44E4-869F-24EA6DD32383}" dt="2024-03-14T02:16:29.074" v="505" actId="255"/>
        <pc:sldMkLst>
          <pc:docMk/>
          <pc:sldMk cId="1376738050" sldId="284"/>
        </pc:sldMkLst>
        <pc:spChg chg="mod">
          <ac:chgData name="BYRNE, Mandy" userId="6be0712a-e9f9-4aff-a704-224fe206fc87" providerId="ADAL" clId="{6E51E436-B696-44E4-869F-24EA6DD32383}" dt="2024-03-14T02:15:19.782" v="502"/>
          <ac:spMkLst>
            <pc:docMk/>
            <pc:sldMk cId="1376738050" sldId="284"/>
            <ac:spMk id="2" creationId="{EA4D225F-6A6A-6076-8785-6A0B6767D879}"/>
          </ac:spMkLst>
        </pc:spChg>
      </pc:sldChg>
      <pc:sldChg chg="delSp modSp new mod modNotesTx">
        <pc:chgData name="BYRNE, Mandy" userId="6be0712a-e9f9-4aff-a704-224fe206fc87" providerId="ADAL" clId="{6E51E436-B696-44E4-869F-24EA6DD32383}" dt="2024-03-14T02:19:49.113" v="510" actId="21"/>
        <pc:sldMkLst>
          <pc:docMk/>
          <pc:sldMk cId="1623222948" sldId="285"/>
        </pc:sldMkLst>
        <pc:spChg chg="mod">
          <ac:chgData name="BYRNE, Mandy" userId="6be0712a-e9f9-4aff-a704-224fe206fc87" providerId="ADAL" clId="{6E51E436-B696-44E4-869F-24EA6DD32383}" dt="2024-03-14T02:16:50.743" v="509"/>
          <ac:spMkLst>
            <pc:docMk/>
            <pc:sldMk cId="1623222948" sldId="285"/>
            <ac:spMk id="2" creationId="{21ABF8DE-D013-D186-63D2-27BFC4B6CDC6}"/>
          </ac:spMkLst>
        </pc:spChg>
        <pc:picChg chg="del">
          <ac:chgData name="BYRNE, Mandy" userId="6be0712a-e9f9-4aff-a704-224fe206fc87" providerId="ADAL" clId="{6E51E436-B696-44E4-869F-24EA6DD32383}" dt="2024-03-14T02:19:49.113" v="510" actId="21"/>
          <ac:picMkLst>
            <pc:docMk/>
            <pc:sldMk cId="1623222948" sldId="285"/>
            <ac:picMk id="3" creationId="{402D7106-5F92-C599-0A14-AF548A9097D2}"/>
          </ac:picMkLst>
        </pc:picChg>
      </pc:sldChg>
      <pc:sldChg chg="modSp new mod">
        <pc:chgData name="BYRNE, Mandy" userId="6be0712a-e9f9-4aff-a704-224fe206fc87" providerId="ADAL" clId="{6E51E436-B696-44E4-869F-24EA6DD32383}" dt="2024-03-14T02:23:17.806" v="542" actId="20577"/>
        <pc:sldMkLst>
          <pc:docMk/>
          <pc:sldMk cId="4118338303" sldId="286"/>
        </pc:sldMkLst>
        <pc:spChg chg="mod">
          <ac:chgData name="BYRNE, Mandy" userId="6be0712a-e9f9-4aff-a704-224fe206fc87" providerId="ADAL" clId="{6E51E436-B696-44E4-869F-24EA6DD32383}" dt="2024-03-14T02:23:17.806" v="542" actId="20577"/>
          <ac:spMkLst>
            <pc:docMk/>
            <pc:sldMk cId="4118338303" sldId="286"/>
            <ac:spMk id="2" creationId="{23767490-F365-38E5-9E9B-3A1AC37CE258}"/>
          </ac:spMkLst>
        </pc:spChg>
      </pc:sldChg>
      <pc:sldChg chg="addSp modSp add mod modClrScheme chgLayout">
        <pc:chgData name="BYRNE, Mandy" userId="6be0712a-e9f9-4aff-a704-224fe206fc87" providerId="ADAL" clId="{6E51E436-B696-44E4-869F-24EA6DD32383}" dt="2024-03-14T02:26:30.449" v="547" actId="1076"/>
        <pc:sldMkLst>
          <pc:docMk/>
          <pc:sldMk cId="2747675064" sldId="287"/>
        </pc:sldMkLst>
        <pc:spChg chg="add mod ord">
          <ac:chgData name="BYRNE, Mandy" userId="6be0712a-e9f9-4aff-a704-224fe206fc87" providerId="ADAL" clId="{6E51E436-B696-44E4-869F-24EA6DD32383}" dt="2024-03-14T02:26:14.479" v="545"/>
          <ac:spMkLst>
            <pc:docMk/>
            <pc:sldMk cId="2747675064" sldId="287"/>
            <ac:spMk id="2" creationId="{679D9CEB-B0FF-43E6-87DB-2A5C12362C02}"/>
          </ac:spMkLst>
        </pc:spChg>
        <pc:graphicFrameChg chg="mod">
          <ac:chgData name="BYRNE, Mandy" userId="6be0712a-e9f9-4aff-a704-224fe206fc87" providerId="ADAL" clId="{6E51E436-B696-44E4-869F-24EA6DD32383}" dt="2024-03-14T02:26:30.449" v="547" actId="1076"/>
          <ac:graphicFrameMkLst>
            <pc:docMk/>
            <pc:sldMk cId="2747675064" sldId="287"/>
            <ac:graphicFrameMk id="3" creationId="{286563E1-FED2-4939-923B-A97C44B10F1A}"/>
          </ac:graphicFrameMkLst>
        </pc:graphicFrameChg>
      </pc:sldChg>
      <pc:sldChg chg="addSp modSp add mod modClrScheme chgLayout">
        <pc:chgData name="BYRNE, Mandy" userId="6be0712a-e9f9-4aff-a704-224fe206fc87" providerId="ADAL" clId="{6E51E436-B696-44E4-869F-24EA6DD32383}" dt="2024-03-14T02:26:52.386" v="550" actId="1076"/>
        <pc:sldMkLst>
          <pc:docMk/>
          <pc:sldMk cId="3296935074" sldId="288"/>
        </pc:sldMkLst>
        <pc:spChg chg="add mod ord">
          <ac:chgData name="BYRNE, Mandy" userId="6be0712a-e9f9-4aff-a704-224fe206fc87" providerId="ADAL" clId="{6E51E436-B696-44E4-869F-24EA6DD32383}" dt="2024-03-14T02:26:42.328" v="548"/>
          <ac:spMkLst>
            <pc:docMk/>
            <pc:sldMk cId="3296935074" sldId="288"/>
            <ac:spMk id="2" creationId="{691E0543-BB0B-FA9E-B5E7-CB224433D536}"/>
          </ac:spMkLst>
        </pc:spChg>
        <pc:graphicFrameChg chg="mod">
          <ac:chgData name="BYRNE, Mandy" userId="6be0712a-e9f9-4aff-a704-224fe206fc87" providerId="ADAL" clId="{6E51E436-B696-44E4-869F-24EA6DD32383}" dt="2024-03-14T02:26:52.386" v="550" actId="1076"/>
          <ac:graphicFrameMkLst>
            <pc:docMk/>
            <pc:sldMk cId="3296935074" sldId="288"/>
            <ac:graphicFrameMk id="3" creationId="{4E138B7F-3243-409A-AAC8-5AB54C94B65D}"/>
          </ac:graphicFrameMkLst>
        </pc:graphicFrameChg>
      </pc:sldChg>
      <pc:sldChg chg="addSp modSp add mod modClrScheme chgLayout">
        <pc:chgData name="BYRNE, Mandy" userId="6be0712a-e9f9-4aff-a704-224fe206fc87" providerId="ADAL" clId="{6E51E436-B696-44E4-869F-24EA6DD32383}" dt="2024-03-14T02:27:15.005" v="553" actId="1076"/>
        <pc:sldMkLst>
          <pc:docMk/>
          <pc:sldMk cId="3849317224" sldId="289"/>
        </pc:sldMkLst>
        <pc:spChg chg="add mod ord">
          <ac:chgData name="BYRNE, Mandy" userId="6be0712a-e9f9-4aff-a704-224fe206fc87" providerId="ADAL" clId="{6E51E436-B696-44E4-869F-24EA6DD32383}" dt="2024-03-14T02:27:05.165" v="551"/>
          <ac:spMkLst>
            <pc:docMk/>
            <pc:sldMk cId="3849317224" sldId="289"/>
            <ac:spMk id="3" creationId="{3B983733-7F20-A35B-CB4B-1ECF37F72A12}"/>
          </ac:spMkLst>
        </pc:spChg>
        <pc:graphicFrameChg chg="mod">
          <ac:chgData name="BYRNE, Mandy" userId="6be0712a-e9f9-4aff-a704-224fe206fc87" providerId="ADAL" clId="{6E51E436-B696-44E4-869F-24EA6DD32383}" dt="2024-03-14T02:27:15.005" v="553" actId="1076"/>
          <ac:graphicFrameMkLst>
            <pc:docMk/>
            <pc:sldMk cId="3849317224" sldId="289"/>
            <ac:graphicFrameMk id="2" creationId="{F8E65775-264A-42EC-BDEA-076C1545F60F}"/>
          </ac:graphicFrameMkLst>
        </pc:graphicFrameChg>
      </pc:sldChg>
      <pc:sldChg chg="addSp modSp add mod modClrScheme chgLayout">
        <pc:chgData name="BYRNE, Mandy" userId="6be0712a-e9f9-4aff-a704-224fe206fc87" providerId="ADAL" clId="{6E51E436-B696-44E4-869F-24EA6DD32383}" dt="2024-03-14T02:27:32.754" v="556" actId="1076"/>
        <pc:sldMkLst>
          <pc:docMk/>
          <pc:sldMk cId="3035387387" sldId="290"/>
        </pc:sldMkLst>
        <pc:spChg chg="add mod ord">
          <ac:chgData name="BYRNE, Mandy" userId="6be0712a-e9f9-4aff-a704-224fe206fc87" providerId="ADAL" clId="{6E51E436-B696-44E4-869F-24EA6DD32383}" dt="2024-03-14T02:27:23.897" v="554"/>
          <ac:spMkLst>
            <pc:docMk/>
            <pc:sldMk cId="3035387387" sldId="290"/>
            <ac:spMk id="3" creationId="{E048D4B8-0B58-1A3B-68A7-554D038581FE}"/>
          </ac:spMkLst>
        </pc:spChg>
        <pc:graphicFrameChg chg="mod">
          <ac:chgData name="BYRNE, Mandy" userId="6be0712a-e9f9-4aff-a704-224fe206fc87" providerId="ADAL" clId="{6E51E436-B696-44E4-869F-24EA6DD32383}" dt="2024-03-14T02:27:32.754" v="556" actId="1076"/>
          <ac:graphicFrameMkLst>
            <pc:docMk/>
            <pc:sldMk cId="3035387387" sldId="290"/>
            <ac:graphicFrameMk id="2" creationId="{FEB1B064-892B-4EEE-AF95-5E890123C149}"/>
          </ac:graphicFrameMkLst>
        </pc:graphicFrameChg>
      </pc:sldChg>
      <pc:sldChg chg="addSp delSp modSp new mod modNotesTx">
        <pc:chgData name="BYRNE, Mandy" userId="6be0712a-e9f9-4aff-a704-224fe206fc87" providerId="ADAL" clId="{6E51E436-B696-44E4-869F-24EA6DD32383}" dt="2024-03-14T02:35:28.982" v="583" actId="255"/>
        <pc:sldMkLst>
          <pc:docMk/>
          <pc:sldMk cId="2911009520" sldId="291"/>
        </pc:sldMkLst>
        <pc:spChg chg="mod">
          <ac:chgData name="BYRNE, Mandy" userId="6be0712a-e9f9-4aff-a704-224fe206fc87" providerId="ADAL" clId="{6E51E436-B696-44E4-869F-24EA6DD32383}" dt="2024-03-14T02:31:25.228" v="562" actId="1076"/>
          <ac:spMkLst>
            <pc:docMk/>
            <pc:sldMk cId="2911009520" sldId="291"/>
            <ac:spMk id="2" creationId="{DED570CB-1B89-FAB5-48AC-6094205027F6}"/>
          </ac:spMkLst>
        </pc:spChg>
        <pc:spChg chg="add del">
          <ac:chgData name="BYRNE, Mandy" userId="6be0712a-e9f9-4aff-a704-224fe206fc87" providerId="ADAL" clId="{6E51E436-B696-44E4-869F-24EA6DD32383}" dt="2024-03-14T02:34:15.357" v="572" actId="22"/>
          <ac:spMkLst>
            <pc:docMk/>
            <pc:sldMk cId="2911009520" sldId="291"/>
            <ac:spMk id="6" creationId="{B53F1896-DF8A-66A5-5E60-69DB83DC06CC}"/>
          </ac:spMkLst>
        </pc:spChg>
        <pc:spChg chg="add mod">
          <ac:chgData name="BYRNE, Mandy" userId="6be0712a-e9f9-4aff-a704-224fe206fc87" providerId="ADAL" clId="{6E51E436-B696-44E4-869F-24EA6DD32383}" dt="2024-03-14T02:35:28.982" v="583" actId="255"/>
          <ac:spMkLst>
            <pc:docMk/>
            <pc:sldMk cId="2911009520" sldId="291"/>
            <ac:spMk id="10" creationId="{BC151FCC-A71F-58F7-FABF-909ACBA6E021}"/>
          </ac:spMkLst>
        </pc:spChg>
        <pc:graphicFrameChg chg="del mod">
          <ac:chgData name="BYRNE, Mandy" userId="6be0712a-e9f9-4aff-a704-224fe206fc87" providerId="ADAL" clId="{6E51E436-B696-44E4-869F-24EA6DD32383}" dt="2024-03-14T02:33:38.605" v="568" actId="478"/>
          <ac:graphicFrameMkLst>
            <pc:docMk/>
            <pc:sldMk cId="2911009520" sldId="291"/>
            <ac:graphicFrameMk id="3" creationId="{6A37F997-75C1-E62B-1D09-B3DF9060F91B}"/>
          </ac:graphicFrameMkLst>
        </pc:graphicFrameChg>
        <pc:graphicFrameChg chg="add mod modGraphic">
          <ac:chgData name="BYRNE, Mandy" userId="6be0712a-e9f9-4aff-a704-224fe206fc87" providerId="ADAL" clId="{6E51E436-B696-44E4-869F-24EA6DD32383}" dt="2024-03-14T02:35:04.310" v="579" actId="14100"/>
          <ac:graphicFrameMkLst>
            <pc:docMk/>
            <pc:sldMk cId="2911009520" sldId="291"/>
            <ac:graphicFrameMk id="8" creationId="{3B2ABC87-ED0E-C60A-E275-2C0F3F1C826A}"/>
          </ac:graphicFrameMkLst>
        </pc:graphicFrameChg>
        <pc:picChg chg="del mod">
          <ac:chgData name="BYRNE, Mandy" userId="6be0712a-e9f9-4aff-a704-224fe206fc87" providerId="ADAL" clId="{6E51E436-B696-44E4-869F-24EA6DD32383}" dt="2024-03-14T02:33:59.727" v="570" actId="478"/>
          <ac:picMkLst>
            <pc:docMk/>
            <pc:sldMk cId="2911009520" sldId="291"/>
            <ac:picMk id="4" creationId="{9513A065-6A2F-8AE3-72FE-E6E1C151619A}"/>
          </ac:picMkLst>
        </pc:picChg>
        <pc:picChg chg="del mod">
          <ac:chgData name="BYRNE, Mandy" userId="6be0712a-e9f9-4aff-a704-224fe206fc87" providerId="ADAL" clId="{6E51E436-B696-44E4-869F-24EA6DD32383}" dt="2024-03-14T02:34:31.564" v="575" actId="478"/>
          <ac:picMkLst>
            <pc:docMk/>
            <pc:sldMk cId="2911009520" sldId="291"/>
            <ac:picMk id="7" creationId="{55A2E9B9-A6F3-0349-2E4D-6012F0BB8B06}"/>
          </ac:picMkLst>
        </pc:picChg>
      </pc:sldChg>
      <pc:sldChg chg="modSp new mod ord">
        <pc:chgData name="BYRNE, Mandy" userId="6be0712a-e9f9-4aff-a704-224fe206fc87" providerId="ADAL" clId="{6E51E436-B696-44E4-869F-24EA6DD32383}" dt="2024-03-14T05:32:46.247" v="599"/>
        <pc:sldMkLst>
          <pc:docMk/>
          <pc:sldMk cId="175860186" sldId="292"/>
        </pc:sldMkLst>
        <pc:spChg chg="mod">
          <ac:chgData name="BYRNE, Mandy" userId="6be0712a-e9f9-4aff-a704-224fe206fc87" providerId="ADAL" clId="{6E51E436-B696-44E4-869F-24EA6DD32383}" dt="2024-03-14T02:36:10.417" v="594" actId="20577"/>
          <ac:spMkLst>
            <pc:docMk/>
            <pc:sldMk cId="175860186" sldId="292"/>
            <ac:spMk id="2" creationId="{6EACF7B7-63FB-C3F0-8049-5926AF0AFAA3}"/>
          </ac:spMkLst>
        </pc:spChg>
      </pc:sldChg>
      <pc:sldChg chg="addSp modSp new mod ord modNotesTx">
        <pc:chgData name="BYRNE, Mandy" userId="6be0712a-e9f9-4aff-a704-224fe206fc87" providerId="ADAL" clId="{6E51E436-B696-44E4-869F-24EA6DD32383}" dt="2024-03-14T05:37:07.546" v="645" actId="14734"/>
        <pc:sldMkLst>
          <pc:docMk/>
          <pc:sldMk cId="3223099430" sldId="293"/>
        </pc:sldMkLst>
        <pc:spChg chg="mod">
          <ac:chgData name="BYRNE, Mandy" userId="6be0712a-e9f9-4aff-a704-224fe206fc87" providerId="ADAL" clId="{6E51E436-B696-44E4-869F-24EA6DD32383}" dt="2024-03-14T05:33:06.510" v="604"/>
          <ac:spMkLst>
            <pc:docMk/>
            <pc:sldMk cId="3223099430" sldId="293"/>
            <ac:spMk id="2" creationId="{51614646-0D1D-BEDD-D2CE-49C98DDE27D3}"/>
          </ac:spMkLst>
        </pc:spChg>
        <pc:graphicFrameChg chg="add mod modGraphic">
          <ac:chgData name="BYRNE, Mandy" userId="6be0712a-e9f9-4aff-a704-224fe206fc87" providerId="ADAL" clId="{6E51E436-B696-44E4-869F-24EA6DD32383}" dt="2024-03-14T05:37:07.546" v="645" actId="14734"/>
          <ac:graphicFrameMkLst>
            <pc:docMk/>
            <pc:sldMk cId="3223099430" sldId="293"/>
            <ac:graphicFrameMk id="3" creationId="{BBE9C24A-F4D3-5FF4-145F-26ED0A91DBF8}"/>
          </ac:graphicFrameMkLst>
        </pc:graphicFrameChg>
      </pc:sldChg>
      <pc:sldChg chg="modSp new mod ord">
        <pc:chgData name="BYRNE, Mandy" userId="6be0712a-e9f9-4aff-a704-224fe206fc87" providerId="ADAL" clId="{6E51E436-B696-44E4-869F-24EA6DD32383}" dt="2024-03-14T05:37:23.381" v="649"/>
        <pc:sldMkLst>
          <pc:docMk/>
          <pc:sldMk cId="2059720939" sldId="294"/>
        </pc:sldMkLst>
        <pc:spChg chg="mod">
          <ac:chgData name="BYRNE, Mandy" userId="6be0712a-e9f9-4aff-a704-224fe206fc87" providerId="ADAL" clId="{6E51E436-B696-44E4-869F-24EA6DD32383}" dt="2024-03-14T05:34:28.114" v="621" actId="20577"/>
          <ac:spMkLst>
            <pc:docMk/>
            <pc:sldMk cId="2059720939" sldId="294"/>
            <ac:spMk id="2" creationId="{24276FBC-1E5B-EA3D-05B9-3BC20CAF1DA9}"/>
          </ac:spMkLst>
        </pc:spChg>
      </pc:sldChg>
      <pc:sldChg chg="addSp modSp new mod ord modNotesTx">
        <pc:chgData name="BYRNE, Mandy" userId="6be0712a-e9f9-4aff-a704-224fe206fc87" providerId="ADAL" clId="{6E51E436-B696-44E4-869F-24EA6DD32383}" dt="2024-03-14T05:36:19.368" v="641" actId="114"/>
        <pc:sldMkLst>
          <pc:docMk/>
          <pc:sldMk cId="3320180700" sldId="295"/>
        </pc:sldMkLst>
        <pc:spChg chg="mod">
          <ac:chgData name="BYRNE, Mandy" userId="6be0712a-e9f9-4aff-a704-224fe206fc87" providerId="ADAL" clId="{6E51E436-B696-44E4-869F-24EA6DD32383}" dt="2024-03-14T05:36:14.236" v="639"/>
          <ac:spMkLst>
            <pc:docMk/>
            <pc:sldMk cId="3320180700" sldId="295"/>
            <ac:spMk id="2" creationId="{8DCBEDAC-116E-8809-011E-5B2CBAD6E0DF}"/>
          </ac:spMkLst>
        </pc:spChg>
        <pc:graphicFrameChg chg="add mod modGraphic">
          <ac:chgData name="BYRNE, Mandy" userId="6be0712a-e9f9-4aff-a704-224fe206fc87" providerId="ADAL" clId="{6E51E436-B696-44E4-869F-24EA6DD32383}" dt="2024-03-14T05:35:51.595" v="636" actId="20577"/>
          <ac:graphicFrameMkLst>
            <pc:docMk/>
            <pc:sldMk cId="3320180700" sldId="295"/>
            <ac:graphicFrameMk id="3" creationId="{3636E743-944A-1248-A2D0-2DFB1CA030A0}"/>
          </ac:graphicFrameMkLst>
        </pc:graphicFrameChg>
      </pc:sldChg>
      <pc:sldChg chg="addSp modSp new mod ord modNotesTx">
        <pc:chgData name="BYRNE, Mandy" userId="6be0712a-e9f9-4aff-a704-224fe206fc87" providerId="ADAL" clId="{6E51E436-B696-44E4-869F-24EA6DD32383}" dt="2024-03-14T05:39:56.318" v="665" actId="255"/>
        <pc:sldMkLst>
          <pc:docMk/>
          <pc:sldMk cId="2822517528" sldId="296"/>
        </pc:sldMkLst>
        <pc:spChg chg="mod">
          <ac:chgData name="BYRNE, Mandy" userId="6be0712a-e9f9-4aff-a704-224fe206fc87" providerId="ADAL" clId="{6E51E436-B696-44E4-869F-24EA6DD32383}" dt="2024-03-14T05:39:09.396" v="658"/>
          <ac:spMkLst>
            <pc:docMk/>
            <pc:sldMk cId="2822517528" sldId="296"/>
            <ac:spMk id="2" creationId="{9BAA872D-9475-A7D1-BD91-7E9D7A8B8ECB}"/>
          </ac:spMkLst>
        </pc:spChg>
        <pc:graphicFrameChg chg="add mod modGraphic">
          <ac:chgData name="BYRNE, Mandy" userId="6be0712a-e9f9-4aff-a704-224fe206fc87" providerId="ADAL" clId="{6E51E436-B696-44E4-869F-24EA6DD32383}" dt="2024-03-14T05:39:56.318" v="665" actId="255"/>
          <ac:graphicFrameMkLst>
            <pc:docMk/>
            <pc:sldMk cId="2822517528" sldId="296"/>
            <ac:graphicFrameMk id="3" creationId="{F25E30E2-F90E-E80E-7308-C83685BB7A57}"/>
          </ac:graphicFrameMkLst>
        </pc:graphicFrameChg>
      </pc:sldChg>
      <pc:sldChg chg="addSp modSp new mod modNotesTx">
        <pc:chgData name="BYRNE, Mandy" userId="6be0712a-e9f9-4aff-a704-224fe206fc87" providerId="ADAL" clId="{6E51E436-B696-44E4-869F-24EA6DD32383}" dt="2024-03-14T05:41:48.336" v="678" actId="1076"/>
        <pc:sldMkLst>
          <pc:docMk/>
          <pc:sldMk cId="1106403893" sldId="297"/>
        </pc:sldMkLst>
        <pc:spChg chg="mod">
          <ac:chgData name="BYRNE, Mandy" userId="6be0712a-e9f9-4aff-a704-224fe206fc87" providerId="ADAL" clId="{6E51E436-B696-44E4-869F-24EA6DD32383}" dt="2024-03-14T05:40:43.644" v="669"/>
          <ac:spMkLst>
            <pc:docMk/>
            <pc:sldMk cId="1106403893" sldId="297"/>
            <ac:spMk id="2" creationId="{8B32DB59-2A4F-6A1C-6B59-8703850A771C}"/>
          </ac:spMkLst>
        </pc:spChg>
        <pc:graphicFrameChg chg="add mod modGraphic">
          <ac:chgData name="BYRNE, Mandy" userId="6be0712a-e9f9-4aff-a704-224fe206fc87" providerId="ADAL" clId="{6E51E436-B696-44E4-869F-24EA6DD32383}" dt="2024-03-14T05:41:48.336" v="678" actId="1076"/>
          <ac:graphicFrameMkLst>
            <pc:docMk/>
            <pc:sldMk cId="1106403893" sldId="297"/>
            <ac:graphicFrameMk id="3" creationId="{B24ED243-7D5B-D627-A87E-E11F233638C6}"/>
          </ac:graphicFrameMkLst>
        </pc:graphicFrameChg>
      </pc:sldChg>
      <pc:sldMasterChg chg="modSp modSldLayout">
        <pc:chgData name="BYRNE, Mandy" userId="6be0712a-e9f9-4aff-a704-224fe206fc87" providerId="ADAL" clId="{6E51E436-B696-44E4-869F-24EA6DD32383}" dt="2024-03-13T03:25:09.231" v="88"/>
        <pc:sldMasterMkLst>
          <pc:docMk/>
          <pc:sldMasterMk cId="804240072" sldId="2147483648"/>
        </pc:sldMasterMkLst>
        <pc:spChg chg="mod">
          <ac:chgData name="BYRNE, Mandy" userId="6be0712a-e9f9-4aff-a704-224fe206fc87" providerId="ADAL" clId="{6E51E436-B696-44E4-869F-24EA6DD32383}" dt="2024-03-13T03:25:09.231" v="88"/>
          <ac:spMkLst>
            <pc:docMk/>
            <pc:sldMasterMk cId="804240072" sldId="2147483648"/>
            <ac:spMk id="2" creationId="{CE511ECD-6B3A-43FB-2CA4-8FA0A6E9EB8D}"/>
          </ac:spMkLst>
        </pc:spChg>
        <pc:spChg chg="mod">
          <ac:chgData name="BYRNE, Mandy" userId="6be0712a-e9f9-4aff-a704-224fe206fc87" providerId="ADAL" clId="{6E51E436-B696-44E4-869F-24EA6DD32383}" dt="2024-03-13T03:25:09.231" v="88"/>
          <ac:spMkLst>
            <pc:docMk/>
            <pc:sldMasterMk cId="804240072" sldId="2147483648"/>
            <ac:spMk id="3" creationId="{BF1213C9-71AB-1192-EA82-2DA111832F4B}"/>
          </ac:spMkLst>
        </pc:spChg>
        <pc:spChg chg="mod">
          <ac:chgData name="BYRNE, Mandy" userId="6be0712a-e9f9-4aff-a704-224fe206fc87" providerId="ADAL" clId="{6E51E436-B696-44E4-869F-24EA6DD32383}" dt="2024-03-13T03:25:09.231" v="88"/>
          <ac:spMkLst>
            <pc:docMk/>
            <pc:sldMasterMk cId="804240072" sldId="2147483648"/>
            <ac:spMk id="4" creationId="{A3C36F4E-677D-1DAE-2984-11EABDDEB445}"/>
          </ac:spMkLst>
        </pc:spChg>
        <pc:spChg chg="mod">
          <ac:chgData name="BYRNE, Mandy" userId="6be0712a-e9f9-4aff-a704-224fe206fc87" providerId="ADAL" clId="{6E51E436-B696-44E4-869F-24EA6DD32383}" dt="2024-03-13T03:25:09.231" v="88"/>
          <ac:spMkLst>
            <pc:docMk/>
            <pc:sldMasterMk cId="804240072" sldId="2147483648"/>
            <ac:spMk id="5" creationId="{13EA395F-1715-5D70-A220-1B39A7F9B1CA}"/>
          </ac:spMkLst>
        </pc:spChg>
        <pc:spChg chg="mod">
          <ac:chgData name="BYRNE, Mandy" userId="6be0712a-e9f9-4aff-a704-224fe206fc87" providerId="ADAL" clId="{6E51E436-B696-44E4-869F-24EA6DD32383}" dt="2024-03-13T03:25:09.231" v="88"/>
          <ac:spMkLst>
            <pc:docMk/>
            <pc:sldMasterMk cId="804240072" sldId="2147483648"/>
            <ac:spMk id="6" creationId="{44B9F2DE-A72A-F7BF-052F-7E1CD8534439}"/>
          </ac:spMkLst>
        </pc:spChg>
        <pc:sldLayoutChg chg="addSp delSp modSp mod">
          <pc:chgData name="BYRNE, Mandy" userId="6be0712a-e9f9-4aff-a704-224fe206fc87" providerId="ADAL" clId="{6E51E436-B696-44E4-869F-24EA6DD32383}" dt="2024-03-13T03:25:09.231" v="88"/>
          <pc:sldLayoutMkLst>
            <pc:docMk/>
            <pc:sldMasterMk cId="804240072" sldId="2147483648"/>
            <pc:sldLayoutMk cId="524504546" sldId="2147483649"/>
          </pc:sldLayoutMkLst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524504546" sldId="2147483649"/>
              <ac:spMk id="2" creationId="{1402D183-AF19-5574-9218-79259D18A421}"/>
            </ac:spMkLst>
          </pc:spChg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524504546" sldId="2147483649"/>
              <ac:spMk id="3" creationId="{06605B81-0537-2EAA-5D20-9E39DC102428}"/>
            </ac:spMkLst>
          </pc:spChg>
          <pc:spChg chg="del">
            <ac:chgData name="BYRNE, Mandy" userId="6be0712a-e9f9-4aff-a704-224fe206fc87" providerId="ADAL" clId="{6E51E436-B696-44E4-869F-24EA6DD32383}" dt="2024-03-13T03:09:26.129" v="19" actId="478"/>
            <ac:spMkLst>
              <pc:docMk/>
              <pc:sldMasterMk cId="804240072" sldId="2147483648"/>
              <pc:sldLayoutMk cId="524504546" sldId="2147483649"/>
              <ac:spMk id="4" creationId="{13C0C890-F447-CFA7-AB41-83DA25263E69}"/>
            </ac:spMkLst>
          </pc:spChg>
          <pc:spChg chg="del mod">
            <ac:chgData name="BYRNE, Mandy" userId="6be0712a-e9f9-4aff-a704-224fe206fc87" providerId="ADAL" clId="{6E51E436-B696-44E4-869F-24EA6DD32383}" dt="2024-03-13T03:09:52.945" v="23" actId="478"/>
            <ac:spMkLst>
              <pc:docMk/>
              <pc:sldMasterMk cId="804240072" sldId="2147483648"/>
              <pc:sldLayoutMk cId="524504546" sldId="2147483649"/>
              <ac:spMk id="5" creationId="{D3B5AF60-59A9-841F-E514-B092170AEBAA}"/>
            </ac:spMkLst>
          </pc:spChg>
          <pc:spChg chg="del">
            <ac:chgData name="BYRNE, Mandy" userId="6be0712a-e9f9-4aff-a704-224fe206fc87" providerId="ADAL" clId="{6E51E436-B696-44E4-869F-24EA6DD32383}" dt="2024-03-13T03:09:27.881" v="20" actId="478"/>
            <ac:spMkLst>
              <pc:docMk/>
              <pc:sldMasterMk cId="804240072" sldId="2147483648"/>
              <pc:sldLayoutMk cId="524504546" sldId="2147483649"/>
              <ac:spMk id="6" creationId="{E36B8D88-EFE2-EEAC-7A74-430C8A66FB3C}"/>
            </ac:spMkLst>
          </pc:spChg>
          <pc:spChg chg="add 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524504546" sldId="2147483649"/>
              <ac:spMk id="7" creationId="{BE95600D-29C3-80C6-2696-A850ED3F80A2}"/>
            </ac:spMkLst>
          </pc:spChg>
          <pc:picChg chg="add mod">
            <ac:chgData name="BYRNE, Mandy" userId="6be0712a-e9f9-4aff-a704-224fe206fc87" providerId="ADAL" clId="{6E51E436-B696-44E4-869F-24EA6DD32383}" dt="2024-03-13T03:25:09.231" v="88"/>
            <ac:picMkLst>
              <pc:docMk/>
              <pc:sldMasterMk cId="804240072" sldId="2147483648"/>
              <pc:sldLayoutMk cId="524504546" sldId="2147483649"/>
              <ac:picMk id="8" creationId="{E6D2AF8E-2E5A-40A0-59F0-3204DEEF3D81}"/>
            </ac:picMkLst>
          </pc:picChg>
        </pc:sldLayoutChg>
        <pc:sldLayoutChg chg="addSp delSp modSp mod">
          <pc:chgData name="BYRNE, Mandy" userId="6be0712a-e9f9-4aff-a704-224fe206fc87" providerId="ADAL" clId="{6E51E436-B696-44E4-869F-24EA6DD32383}" dt="2024-03-13T03:25:09.231" v="88"/>
          <pc:sldLayoutMkLst>
            <pc:docMk/>
            <pc:sldMasterMk cId="804240072" sldId="2147483648"/>
            <pc:sldLayoutMk cId="427880161" sldId="2147483651"/>
          </pc:sldLayoutMkLst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427880161" sldId="2147483651"/>
              <ac:spMk id="2" creationId="{196B7C6B-6ED4-629C-889C-2DD821AC8592}"/>
            </ac:spMkLst>
          </pc:spChg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427880161" sldId="2147483651"/>
              <ac:spMk id="3" creationId="{8BE5F867-DB57-1377-BAF1-D65534674C32}"/>
            </ac:spMkLst>
          </pc:spChg>
          <pc:spChg chg="del">
            <ac:chgData name="BYRNE, Mandy" userId="6be0712a-e9f9-4aff-a704-224fe206fc87" providerId="ADAL" clId="{6E51E436-B696-44E4-869F-24EA6DD32383}" dt="2024-03-13T03:03:27.332" v="2" actId="478"/>
            <ac:spMkLst>
              <pc:docMk/>
              <pc:sldMasterMk cId="804240072" sldId="2147483648"/>
              <pc:sldLayoutMk cId="427880161" sldId="2147483651"/>
              <ac:spMk id="4" creationId="{17096797-6CFF-94BB-4482-0CDCA7CE767B}"/>
            </ac:spMkLst>
          </pc:spChg>
          <pc:spChg chg="del">
            <ac:chgData name="BYRNE, Mandy" userId="6be0712a-e9f9-4aff-a704-224fe206fc87" providerId="ADAL" clId="{6E51E436-B696-44E4-869F-24EA6DD32383}" dt="2024-03-13T03:04:07.761" v="6" actId="478"/>
            <ac:spMkLst>
              <pc:docMk/>
              <pc:sldMasterMk cId="804240072" sldId="2147483648"/>
              <pc:sldLayoutMk cId="427880161" sldId="2147483651"/>
              <ac:spMk id="6" creationId="{3C84C188-D18B-C2F3-799F-6F6182DF3944}"/>
            </ac:spMkLst>
          </pc:spChg>
          <pc:spChg chg="add del mod">
            <ac:chgData name="BYRNE, Mandy" userId="6be0712a-e9f9-4aff-a704-224fe206fc87" providerId="ADAL" clId="{6E51E436-B696-44E4-869F-24EA6DD32383}" dt="2024-03-13T03:23:12.053" v="80" actId="478"/>
            <ac:spMkLst>
              <pc:docMk/>
              <pc:sldMasterMk cId="804240072" sldId="2147483648"/>
              <pc:sldLayoutMk cId="427880161" sldId="2147483651"/>
              <ac:spMk id="10" creationId="{A86D62D6-13F7-66D2-4DD2-9B2854EE6A22}"/>
            </ac:spMkLst>
          </pc:spChg>
          <pc:picChg chg="add del mod">
            <ac:chgData name="BYRNE, Mandy" userId="6be0712a-e9f9-4aff-a704-224fe206fc87" providerId="ADAL" clId="{6E51E436-B696-44E4-869F-24EA6DD32383}" dt="2024-03-13T03:03:37.988" v="3" actId="21"/>
            <ac:picMkLst>
              <pc:docMk/>
              <pc:sldMasterMk cId="804240072" sldId="2147483648"/>
              <pc:sldLayoutMk cId="427880161" sldId="2147483651"/>
              <ac:picMk id="7" creationId="{121909B1-E2DC-8AA6-6495-270BDA02A9D5}"/>
            </ac:picMkLst>
          </pc:picChg>
          <pc:picChg chg="add del mod">
            <ac:chgData name="BYRNE, Mandy" userId="6be0712a-e9f9-4aff-a704-224fe206fc87" providerId="ADAL" clId="{6E51E436-B696-44E4-869F-24EA6DD32383}" dt="2024-03-13T03:23:07.390" v="78" actId="478"/>
            <ac:picMkLst>
              <pc:docMk/>
              <pc:sldMasterMk cId="804240072" sldId="2147483648"/>
              <pc:sldLayoutMk cId="427880161" sldId="2147483651"/>
              <ac:picMk id="8" creationId="{121909B1-E2DC-8AA6-6495-270BDA02A9D5}"/>
            </ac:picMkLst>
          </pc:picChg>
          <pc:picChg chg="add del mod">
            <ac:chgData name="BYRNE, Mandy" userId="6be0712a-e9f9-4aff-a704-224fe206fc87" providerId="ADAL" clId="{6E51E436-B696-44E4-869F-24EA6DD32383}" dt="2024-03-13T03:04:11.929" v="9" actId="478"/>
            <ac:picMkLst>
              <pc:docMk/>
              <pc:sldMasterMk cId="804240072" sldId="2147483648"/>
              <pc:sldLayoutMk cId="427880161" sldId="2147483651"/>
              <ac:picMk id="9" creationId="{49E14078-D816-497E-F60F-02E193495EE6}"/>
            </ac:picMkLst>
          </pc:picChg>
        </pc:sldLayoutChg>
        <pc:sldLayoutChg chg="modSp">
          <pc:chgData name="BYRNE, Mandy" userId="6be0712a-e9f9-4aff-a704-224fe206fc87" providerId="ADAL" clId="{6E51E436-B696-44E4-869F-24EA6DD32383}" dt="2024-03-13T03:25:09.231" v="88"/>
          <pc:sldLayoutMkLst>
            <pc:docMk/>
            <pc:sldMasterMk cId="804240072" sldId="2147483648"/>
            <pc:sldLayoutMk cId="921942951" sldId="2147483652"/>
          </pc:sldLayoutMkLst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921942951" sldId="2147483652"/>
              <ac:spMk id="3" creationId="{CDD984C8-1858-CE67-D2B4-6DDE5ECD80DB}"/>
            </ac:spMkLst>
          </pc:spChg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921942951" sldId="2147483652"/>
              <ac:spMk id="4" creationId="{B43979C4-F026-7792-8E48-AC7A902629BF}"/>
            </ac:spMkLst>
          </pc:spChg>
        </pc:sldLayoutChg>
        <pc:sldLayoutChg chg="modSp">
          <pc:chgData name="BYRNE, Mandy" userId="6be0712a-e9f9-4aff-a704-224fe206fc87" providerId="ADAL" clId="{6E51E436-B696-44E4-869F-24EA6DD32383}" dt="2024-03-13T03:25:09.231" v="88"/>
          <pc:sldLayoutMkLst>
            <pc:docMk/>
            <pc:sldMasterMk cId="804240072" sldId="2147483648"/>
            <pc:sldLayoutMk cId="665270442" sldId="2147483653"/>
          </pc:sldLayoutMkLst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665270442" sldId="2147483653"/>
              <ac:spMk id="2" creationId="{A3F6D291-8D05-A2F6-59EE-56EA9151A3DC}"/>
            </ac:spMkLst>
          </pc:spChg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665270442" sldId="2147483653"/>
              <ac:spMk id="3" creationId="{547C583F-CAB1-E086-EE53-5B0FF0F82A4D}"/>
            </ac:spMkLst>
          </pc:spChg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665270442" sldId="2147483653"/>
              <ac:spMk id="4" creationId="{F5B7D7DE-79B0-15DD-3B8D-BB2343B85C55}"/>
            </ac:spMkLst>
          </pc:spChg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665270442" sldId="2147483653"/>
              <ac:spMk id="5" creationId="{43E362F0-5AB1-F8A2-3184-B384C9FA7F48}"/>
            </ac:spMkLst>
          </pc:spChg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665270442" sldId="2147483653"/>
              <ac:spMk id="6" creationId="{E2E4DE98-1063-40F5-470D-7FD8CB0E288D}"/>
            </ac:spMkLst>
          </pc:spChg>
        </pc:sldLayoutChg>
        <pc:sldLayoutChg chg="addSp delSp modSp mod">
          <pc:chgData name="BYRNE, Mandy" userId="6be0712a-e9f9-4aff-a704-224fe206fc87" providerId="ADAL" clId="{6E51E436-B696-44E4-869F-24EA6DD32383}" dt="2024-03-13T03:25:09.231" v="88"/>
          <pc:sldLayoutMkLst>
            <pc:docMk/>
            <pc:sldMasterMk cId="804240072" sldId="2147483648"/>
            <pc:sldLayoutMk cId="2208232321" sldId="2147483655"/>
          </pc:sldLayoutMkLst>
          <pc:spChg chg="del">
            <ac:chgData name="BYRNE, Mandy" userId="6be0712a-e9f9-4aff-a704-224fe206fc87" providerId="ADAL" clId="{6E51E436-B696-44E4-869F-24EA6DD32383}" dt="2024-03-13T03:15:39.832" v="46" actId="478"/>
            <ac:spMkLst>
              <pc:docMk/>
              <pc:sldMasterMk cId="804240072" sldId="2147483648"/>
              <pc:sldLayoutMk cId="2208232321" sldId="2147483655"/>
              <ac:spMk id="2" creationId="{84090692-BEE2-CFE1-9434-94CE158BD65A}"/>
            </ac:spMkLst>
          </pc:spChg>
          <pc:spChg chg="del">
            <ac:chgData name="BYRNE, Mandy" userId="6be0712a-e9f9-4aff-a704-224fe206fc87" providerId="ADAL" clId="{6E51E436-B696-44E4-869F-24EA6DD32383}" dt="2024-03-13T03:15:41.719" v="47" actId="478"/>
            <ac:spMkLst>
              <pc:docMk/>
              <pc:sldMasterMk cId="804240072" sldId="2147483648"/>
              <pc:sldLayoutMk cId="2208232321" sldId="2147483655"/>
              <ac:spMk id="4" creationId="{C0642FC5-5441-081A-7AE6-8357E1091BD1}"/>
            </ac:spMkLst>
          </pc:spChg>
          <pc:spChg chg="add 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2208232321" sldId="2147483655"/>
              <ac:spMk id="6" creationId="{743FCE38-F8F3-0BD7-F8A3-E73BB69371A7}"/>
            </ac:spMkLst>
          </pc:spChg>
          <pc:spChg chg="add del mod">
            <ac:chgData name="BYRNE, Mandy" userId="6be0712a-e9f9-4aff-a704-224fe206fc87" providerId="ADAL" clId="{6E51E436-B696-44E4-869F-24EA6DD32383}" dt="2024-03-13T03:17:31.732" v="54"/>
            <ac:spMkLst>
              <pc:docMk/>
              <pc:sldMasterMk cId="804240072" sldId="2147483648"/>
              <pc:sldLayoutMk cId="2208232321" sldId="2147483655"/>
              <ac:spMk id="7" creationId="{5A7EEA55-3A91-8571-672F-A3EF8C4634C2}"/>
            </ac:spMkLst>
          </pc:spChg>
          <pc:spChg chg="add del mod">
            <ac:chgData name="BYRNE, Mandy" userId="6be0712a-e9f9-4aff-a704-224fe206fc87" providerId="ADAL" clId="{6E51E436-B696-44E4-869F-24EA6DD32383}" dt="2024-03-13T03:18:07.816" v="58"/>
            <ac:spMkLst>
              <pc:docMk/>
              <pc:sldMasterMk cId="804240072" sldId="2147483648"/>
              <pc:sldLayoutMk cId="2208232321" sldId="2147483655"/>
              <ac:spMk id="8" creationId="{E9845C6A-B505-3DC9-EE74-B17A36E75FF6}"/>
            </ac:spMkLst>
          </pc:spChg>
          <pc:spChg chg="add 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2208232321" sldId="2147483655"/>
              <ac:spMk id="9" creationId="{48F662C9-81D1-9750-9D8F-AEBBEC9D9062}"/>
            </ac:spMkLst>
          </pc:spChg>
          <pc:picChg chg="add mod">
            <ac:chgData name="BYRNE, Mandy" userId="6be0712a-e9f9-4aff-a704-224fe206fc87" providerId="ADAL" clId="{6E51E436-B696-44E4-869F-24EA6DD32383}" dt="2024-03-13T03:25:09.231" v="88"/>
            <ac:picMkLst>
              <pc:docMk/>
              <pc:sldMasterMk cId="804240072" sldId="2147483648"/>
              <pc:sldLayoutMk cId="2208232321" sldId="2147483655"/>
              <ac:picMk id="5" creationId="{8749D961-BAA4-4399-0B0A-179C2D9DDDEE}"/>
            </ac:picMkLst>
          </pc:picChg>
        </pc:sldLayoutChg>
        <pc:sldLayoutChg chg="modSp">
          <pc:chgData name="BYRNE, Mandy" userId="6be0712a-e9f9-4aff-a704-224fe206fc87" providerId="ADAL" clId="{6E51E436-B696-44E4-869F-24EA6DD32383}" dt="2024-03-13T03:25:09.231" v="88"/>
          <pc:sldLayoutMkLst>
            <pc:docMk/>
            <pc:sldMasterMk cId="804240072" sldId="2147483648"/>
            <pc:sldLayoutMk cId="665518438" sldId="2147483656"/>
          </pc:sldLayoutMkLst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665518438" sldId="2147483656"/>
              <ac:spMk id="2" creationId="{D06A07D5-DB4F-1B5D-53B2-AD2353357F3D}"/>
            </ac:spMkLst>
          </pc:spChg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665518438" sldId="2147483656"/>
              <ac:spMk id="3" creationId="{B8D7689F-A8A6-1447-79EC-59EBDCDFFF9D}"/>
            </ac:spMkLst>
          </pc:spChg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665518438" sldId="2147483656"/>
              <ac:spMk id="4" creationId="{8B34A801-E9EC-2457-F871-6B134CD15C66}"/>
            </ac:spMkLst>
          </pc:spChg>
        </pc:sldLayoutChg>
        <pc:sldLayoutChg chg="modSp">
          <pc:chgData name="BYRNE, Mandy" userId="6be0712a-e9f9-4aff-a704-224fe206fc87" providerId="ADAL" clId="{6E51E436-B696-44E4-869F-24EA6DD32383}" dt="2024-03-13T03:25:09.231" v="88"/>
          <pc:sldLayoutMkLst>
            <pc:docMk/>
            <pc:sldMasterMk cId="804240072" sldId="2147483648"/>
            <pc:sldLayoutMk cId="2619416781" sldId="2147483657"/>
          </pc:sldLayoutMkLst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2619416781" sldId="2147483657"/>
              <ac:spMk id="2" creationId="{364700A1-4858-44C0-60CC-8C4EB8862743}"/>
            </ac:spMkLst>
          </pc:spChg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2619416781" sldId="2147483657"/>
              <ac:spMk id="3" creationId="{9F192142-809D-2702-8754-86C2044E078A}"/>
            </ac:spMkLst>
          </pc:spChg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2619416781" sldId="2147483657"/>
              <ac:spMk id="4" creationId="{8A3A6E7D-D66F-D15C-1BC9-19DCEBBDCF71}"/>
            </ac:spMkLst>
          </pc:spChg>
        </pc:sldLayoutChg>
        <pc:sldLayoutChg chg="modSp">
          <pc:chgData name="BYRNE, Mandy" userId="6be0712a-e9f9-4aff-a704-224fe206fc87" providerId="ADAL" clId="{6E51E436-B696-44E4-869F-24EA6DD32383}" dt="2024-03-13T03:25:09.231" v="88"/>
          <pc:sldLayoutMkLst>
            <pc:docMk/>
            <pc:sldMasterMk cId="804240072" sldId="2147483648"/>
            <pc:sldLayoutMk cId="1362795663" sldId="2147483659"/>
          </pc:sldLayoutMkLst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1362795663" sldId="2147483659"/>
              <ac:spMk id="2" creationId="{970B5E99-B5E9-9CBC-68F5-ED867BACCBF0}"/>
            </ac:spMkLst>
          </pc:spChg>
          <pc:spChg chg="mod">
            <ac:chgData name="BYRNE, Mandy" userId="6be0712a-e9f9-4aff-a704-224fe206fc87" providerId="ADAL" clId="{6E51E436-B696-44E4-869F-24EA6DD32383}" dt="2024-03-13T03:25:09.231" v="88"/>
            <ac:spMkLst>
              <pc:docMk/>
              <pc:sldMasterMk cId="804240072" sldId="2147483648"/>
              <pc:sldLayoutMk cId="1362795663" sldId="2147483659"/>
              <ac:spMk id="3" creationId="{946444E3-ACDC-1FD4-844B-42FCB21BBD90}"/>
            </ac:spMkLst>
          </pc:spChg>
        </pc:sldLayoutChg>
      </pc:sldMasterChg>
      <pc:sldMasterChg chg="delSldLayout modSldLayout">
        <pc:chgData name="BYRNE, Mandy" userId="6be0712a-e9f9-4aff-a704-224fe206fc87" providerId="ADAL" clId="{6E51E436-B696-44E4-869F-24EA6DD32383}" dt="2024-03-13T03:38:53.660" v="213" actId="1076"/>
        <pc:sldMasterMkLst>
          <pc:docMk/>
          <pc:sldMasterMk cId="1108451896" sldId="2147483660"/>
        </pc:sldMasterMkLst>
        <pc:sldLayoutChg chg="addSp delSp modSp del mod">
          <pc:chgData name="BYRNE, Mandy" userId="6be0712a-e9f9-4aff-a704-224fe206fc87" providerId="ADAL" clId="{6E51E436-B696-44E4-869F-24EA6DD32383}" dt="2024-03-13T03:27:36.497" v="109" actId="2696"/>
          <pc:sldLayoutMkLst>
            <pc:docMk/>
            <pc:sldMasterMk cId="1108451896" sldId="2147483660"/>
            <pc:sldLayoutMk cId="3566719549" sldId="2147483661"/>
          </pc:sldLayoutMkLst>
          <pc:spChg chg="del">
            <ac:chgData name="BYRNE, Mandy" userId="6be0712a-e9f9-4aff-a704-224fe206fc87" providerId="ADAL" clId="{6E51E436-B696-44E4-869F-24EA6DD32383}" dt="2024-03-13T03:25:32.821" v="90" actId="478"/>
            <ac:spMkLst>
              <pc:docMk/>
              <pc:sldMasterMk cId="1108451896" sldId="2147483660"/>
              <pc:sldLayoutMk cId="3566719549" sldId="2147483661"/>
              <ac:spMk id="4" creationId="{00000000-0000-0000-0000-000000000000}"/>
            </ac:spMkLst>
          </pc:spChg>
          <pc:spChg chg="del">
            <ac:chgData name="BYRNE, Mandy" userId="6be0712a-e9f9-4aff-a704-224fe206fc87" providerId="ADAL" clId="{6E51E436-B696-44E4-869F-24EA6DD32383}" dt="2024-03-13T03:25:35.789" v="91" actId="478"/>
            <ac:spMkLst>
              <pc:docMk/>
              <pc:sldMasterMk cId="1108451896" sldId="2147483660"/>
              <pc:sldLayoutMk cId="3566719549" sldId="2147483661"/>
              <ac:spMk id="6" creationId="{00000000-0000-0000-0000-000000000000}"/>
            </ac:spMkLst>
          </pc:spChg>
          <pc:spChg chg="add del">
            <ac:chgData name="BYRNE, Mandy" userId="6be0712a-e9f9-4aff-a704-224fe206fc87" providerId="ADAL" clId="{6E51E436-B696-44E4-869F-24EA6DD32383}" dt="2024-03-13T03:25:37.701" v="92" actId="478"/>
            <ac:spMkLst>
              <pc:docMk/>
              <pc:sldMasterMk cId="1108451896" sldId="2147483660"/>
              <pc:sldLayoutMk cId="3566719549" sldId="2147483661"/>
              <ac:spMk id="7" creationId="{29EBEF21-01DC-C51F-D907-67C0CF2961C4}"/>
            </ac:spMkLst>
          </pc:spChg>
          <pc:spChg chg="add mod">
            <ac:chgData name="BYRNE, Mandy" userId="6be0712a-e9f9-4aff-a704-224fe206fc87" providerId="ADAL" clId="{6E51E436-B696-44E4-869F-24EA6DD32383}" dt="2024-03-13T03:26:46.877" v="99" actId="121"/>
            <ac:spMkLst>
              <pc:docMk/>
              <pc:sldMasterMk cId="1108451896" sldId="2147483660"/>
              <pc:sldLayoutMk cId="3566719549" sldId="2147483661"/>
              <ac:spMk id="9" creationId="{A2AEB985-CC7C-9BB8-9854-1F8861170FAC}"/>
            </ac:spMkLst>
          </pc:spChg>
          <pc:picChg chg="add del">
            <ac:chgData name="BYRNE, Mandy" userId="6be0712a-e9f9-4aff-a704-224fe206fc87" providerId="ADAL" clId="{6E51E436-B696-44E4-869F-24EA6DD32383}" dt="2024-03-13T03:25:31.029" v="89" actId="478"/>
            <ac:picMkLst>
              <pc:docMk/>
              <pc:sldMasterMk cId="1108451896" sldId="2147483660"/>
              <pc:sldLayoutMk cId="3566719549" sldId="2147483661"/>
              <ac:picMk id="8" creationId="{05FF066D-47E0-75CA-0BFC-9EC854F30393}"/>
            </ac:picMkLst>
          </pc:picChg>
        </pc:sldLayoutChg>
        <pc:sldLayoutChg chg="del">
          <pc:chgData name="BYRNE, Mandy" userId="6be0712a-e9f9-4aff-a704-224fe206fc87" providerId="ADAL" clId="{6E51E436-B696-44E4-869F-24EA6DD32383}" dt="2024-03-13T03:27:32.872" v="107" actId="2696"/>
          <pc:sldLayoutMkLst>
            <pc:docMk/>
            <pc:sldMasterMk cId="1108451896" sldId="2147483660"/>
            <pc:sldLayoutMk cId="3779076979" sldId="2147483662"/>
          </pc:sldLayoutMkLst>
        </pc:sldLayoutChg>
        <pc:sldLayoutChg chg="del">
          <pc:chgData name="BYRNE, Mandy" userId="6be0712a-e9f9-4aff-a704-224fe206fc87" providerId="ADAL" clId="{6E51E436-B696-44E4-869F-24EA6DD32383}" dt="2024-03-13T03:27:34.184" v="108" actId="2696"/>
          <pc:sldLayoutMkLst>
            <pc:docMk/>
            <pc:sldMasterMk cId="1108451896" sldId="2147483660"/>
            <pc:sldLayoutMk cId="1991910665" sldId="2147483663"/>
          </pc:sldLayoutMkLst>
        </pc:sldLayoutChg>
        <pc:sldLayoutChg chg="del">
          <pc:chgData name="BYRNE, Mandy" userId="6be0712a-e9f9-4aff-a704-224fe206fc87" providerId="ADAL" clId="{6E51E436-B696-44E4-869F-24EA6DD32383}" dt="2024-03-13T03:27:30.729" v="106" actId="2696"/>
          <pc:sldLayoutMkLst>
            <pc:docMk/>
            <pc:sldMasterMk cId="1108451896" sldId="2147483660"/>
            <pc:sldLayoutMk cId="2613339925" sldId="2147483664"/>
          </pc:sldLayoutMkLst>
        </pc:sldLayoutChg>
        <pc:sldLayoutChg chg="del">
          <pc:chgData name="BYRNE, Mandy" userId="6be0712a-e9f9-4aff-a704-224fe206fc87" providerId="ADAL" clId="{6E51E436-B696-44E4-869F-24EA6DD32383}" dt="2024-03-13T03:27:29.258" v="105" actId="2696"/>
          <pc:sldLayoutMkLst>
            <pc:docMk/>
            <pc:sldMasterMk cId="1108451896" sldId="2147483660"/>
            <pc:sldLayoutMk cId="852057860" sldId="2147483665"/>
          </pc:sldLayoutMkLst>
        </pc:sldLayoutChg>
        <pc:sldLayoutChg chg="addSp delSp modSp mod">
          <pc:chgData name="BYRNE, Mandy" userId="6be0712a-e9f9-4aff-a704-224fe206fc87" providerId="ADAL" clId="{6E51E436-B696-44E4-869F-24EA6DD32383}" dt="2024-03-13T03:35:23.165" v="192" actId="255"/>
          <pc:sldLayoutMkLst>
            <pc:docMk/>
            <pc:sldMasterMk cId="1108451896" sldId="2147483660"/>
            <pc:sldLayoutMk cId="867099253" sldId="2147483666"/>
          </pc:sldLayoutMkLst>
          <pc:spChg chg="mod">
            <ac:chgData name="BYRNE, Mandy" userId="6be0712a-e9f9-4aff-a704-224fe206fc87" providerId="ADAL" clId="{6E51E436-B696-44E4-869F-24EA6DD32383}" dt="2024-03-13T03:35:23.165" v="192" actId="255"/>
            <ac:spMkLst>
              <pc:docMk/>
              <pc:sldMasterMk cId="1108451896" sldId="2147483660"/>
              <pc:sldLayoutMk cId="867099253" sldId="2147483666"/>
              <ac:spMk id="2" creationId="{00000000-0000-0000-0000-000000000000}"/>
            </ac:spMkLst>
          </pc:spChg>
          <pc:spChg chg="del">
            <ac:chgData name="BYRNE, Mandy" userId="6be0712a-e9f9-4aff-a704-224fe206fc87" providerId="ADAL" clId="{6E51E436-B696-44E4-869F-24EA6DD32383}" dt="2024-03-13T03:31:07.380" v="125" actId="478"/>
            <ac:spMkLst>
              <pc:docMk/>
              <pc:sldMasterMk cId="1108451896" sldId="2147483660"/>
              <pc:sldLayoutMk cId="867099253" sldId="2147483666"/>
              <ac:spMk id="3" creationId="{00000000-0000-0000-0000-000000000000}"/>
            </ac:spMkLst>
          </pc:spChg>
          <pc:spChg chg="del">
            <ac:chgData name="BYRNE, Mandy" userId="6be0712a-e9f9-4aff-a704-224fe206fc87" providerId="ADAL" clId="{6E51E436-B696-44E4-869F-24EA6DD32383}" dt="2024-03-13T03:31:09.012" v="126" actId="478"/>
            <ac:spMkLst>
              <pc:docMk/>
              <pc:sldMasterMk cId="1108451896" sldId="2147483660"/>
              <pc:sldLayoutMk cId="867099253" sldId="2147483666"/>
              <ac:spMk id="4" creationId="{00000000-0000-0000-0000-000000000000}"/>
            </ac:spMkLst>
          </pc:spChg>
          <pc:spChg chg="del">
            <ac:chgData name="BYRNE, Mandy" userId="6be0712a-e9f9-4aff-a704-224fe206fc87" providerId="ADAL" clId="{6E51E436-B696-44E4-869F-24EA6DD32383}" dt="2024-03-13T03:31:09.972" v="127" actId="478"/>
            <ac:spMkLst>
              <pc:docMk/>
              <pc:sldMasterMk cId="1108451896" sldId="2147483660"/>
              <pc:sldLayoutMk cId="867099253" sldId="2147483666"/>
              <ac:spMk id="5" creationId="{00000000-0000-0000-0000-000000000000}"/>
            </ac:spMkLst>
          </pc:spChg>
          <pc:spChg chg="add del mod">
            <ac:chgData name="BYRNE, Mandy" userId="6be0712a-e9f9-4aff-a704-224fe206fc87" providerId="ADAL" clId="{6E51E436-B696-44E4-869F-24EA6DD32383}" dt="2024-03-13T03:31:13.684" v="129" actId="478"/>
            <ac:spMkLst>
              <pc:docMk/>
              <pc:sldMasterMk cId="1108451896" sldId="2147483660"/>
              <pc:sldLayoutMk cId="867099253" sldId="2147483666"/>
              <ac:spMk id="6" creationId="{C9DFBE5F-2718-0A41-F952-861F84149933}"/>
            </ac:spMkLst>
          </pc:spChg>
          <pc:spChg chg="add mod">
            <ac:chgData name="BYRNE, Mandy" userId="6be0712a-e9f9-4aff-a704-224fe206fc87" providerId="ADAL" clId="{6E51E436-B696-44E4-869F-24EA6DD32383}" dt="2024-03-13T03:31:20.842" v="130"/>
            <ac:spMkLst>
              <pc:docMk/>
              <pc:sldMasterMk cId="1108451896" sldId="2147483660"/>
              <pc:sldLayoutMk cId="867099253" sldId="2147483666"/>
              <ac:spMk id="8" creationId="{ECB7F3C9-82F5-63D7-7A14-55C3C2493EEA}"/>
            </ac:spMkLst>
          </pc:spChg>
          <pc:picChg chg="add del mod">
            <ac:chgData name="BYRNE, Mandy" userId="6be0712a-e9f9-4aff-a704-224fe206fc87" providerId="ADAL" clId="{6E51E436-B696-44E4-869F-24EA6DD32383}" dt="2024-03-13T03:31:13.684" v="129" actId="478"/>
            <ac:picMkLst>
              <pc:docMk/>
              <pc:sldMasterMk cId="1108451896" sldId="2147483660"/>
              <pc:sldLayoutMk cId="867099253" sldId="2147483666"/>
              <ac:picMk id="7" creationId="{B00FEBB5-4C4D-77B5-2211-91605A81A248}"/>
            </ac:picMkLst>
          </pc:picChg>
          <pc:picChg chg="add del mod">
            <ac:chgData name="BYRNE, Mandy" userId="6be0712a-e9f9-4aff-a704-224fe206fc87" providerId="ADAL" clId="{6E51E436-B696-44E4-869F-24EA6DD32383}" dt="2024-03-13T03:31:26.397" v="131" actId="478"/>
            <ac:picMkLst>
              <pc:docMk/>
              <pc:sldMasterMk cId="1108451896" sldId="2147483660"/>
              <pc:sldLayoutMk cId="867099253" sldId="2147483666"/>
              <ac:picMk id="9" creationId="{8FF5D580-26EF-EC7E-41F9-9853C54BA431}"/>
            </ac:picMkLst>
          </pc:picChg>
          <pc:picChg chg="add mod">
            <ac:chgData name="BYRNE, Mandy" userId="6be0712a-e9f9-4aff-a704-224fe206fc87" providerId="ADAL" clId="{6E51E436-B696-44E4-869F-24EA6DD32383}" dt="2024-03-13T03:33:03.240" v="173" actId="1076"/>
            <ac:picMkLst>
              <pc:docMk/>
              <pc:sldMasterMk cId="1108451896" sldId="2147483660"/>
              <pc:sldLayoutMk cId="867099253" sldId="2147483666"/>
              <ac:picMk id="10" creationId="{C7BBBEAF-871B-A7FB-82C3-2C57841E2937}"/>
            </ac:picMkLst>
          </pc:picChg>
        </pc:sldLayoutChg>
        <pc:sldLayoutChg chg="del">
          <pc:chgData name="BYRNE, Mandy" userId="6be0712a-e9f9-4aff-a704-224fe206fc87" providerId="ADAL" clId="{6E51E436-B696-44E4-869F-24EA6DD32383}" dt="2024-03-13T03:27:22.273" v="104" actId="2696"/>
          <pc:sldLayoutMkLst>
            <pc:docMk/>
            <pc:sldMasterMk cId="1108451896" sldId="2147483660"/>
            <pc:sldLayoutMk cId="3305520950" sldId="2147483667"/>
          </pc:sldLayoutMkLst>
        </pc:sldLayoutChg>
        <pc:sldLayoutChg chg="del">
          <pc:chgData name="BYRNE, Mandy" userId="6be0712a-e9f9-4aff-a704-224fe206fc87" providerId="ADAL" clId="{6E51E436-B696-44E4-869F-24EA6DD32383}" dt="2024-03-13T03:27:20.538" v="103" actId="2696"/>
          <pc:sldLayoutMkLst>
            <pc:docMk/>
            <pc:sldMasterMk cId="1108451896" sldId="2147483660"/>
            <pc:sldLayoutMk cId="331400529" sldId="2147483668"/>
          </pc:sldLayoutMkLst>
        </pc:sldLayoutChg>
        <pc:sldLayoutChg chg="del">
          <pc:chgData name="BYRNE, Mandy" userId="6be0712a-e9f9-4aff-a704-224fe206fc87" providerId="ADAL" clId="{6E51E436-B696-44E4-869F-24EA6DD32383}" dt="2024-03-13T03:27:19.539" v="102" actId="2696"/>
          <pc:sldLayoutMkLst>
            <pc:docMk/>
            <pc:sldMasterMk cId="1108451896" sldId="2147483660"/>
            <pc:sldLayoutMk cId="3639712987" sldId="2147483669"/>
          </pc:sldLayoutMkLst>
        </pc:sldLayoutChg>
        <pc:sldLayoutChg chg="del">
          <pc:chgData name="BYRNE, Mandy" userId="6be0712a-e9f9-4aff-a704-224fe206fc87" providerId="ADAL" clId="{6E51E436-B696-44E4-869F-24EA6DD32383}" dt="2024-03-13T03:27:18.675" v="101" actId="2696"/>
          <pc:sldLayoutMkLst>
            <pc:docMk/>
            <pc:sldMasterMk cId="1108451896" sldId="2147483660"/>
            <pc:sldLayoutMk cId="2757074509" sldId="2147483670"/>
          </pc:sldLayoutMkLst>
        </pc:sldLayoutChg>
        <pc:sldLayoutChg chg="del">
          <pc:chgData name="BYRNE, Mandy" userId="6be0712a-e9f9-4aff-a704-224fe206fc87" providerId="ADAL" clId="{6E51E436-B696-44E4-869F-24EA6DD32383}" dt="2024-03-13T03:27:17.626" v="100" actId="2696"/>
          <pc:sldLayoutMkLst>
            <pc:docMk/>
            <pc:sldMasterMk cId="1108451896" sldId="2147483660"/>
            <pc:sldLayoutMk cId="2738173886" sldId="2147483671"/>
          </pc:sldLayoutMkLst>
        </pc:sldLayoutChg>
        <pc:sldLayoutChg chg="addSp delSp modSp mod">
          <pc:chgData name="BYRNE, Mandy" userId="6be0712a-e9f9-4aff-a704-224fe206fc87" providerId="ADAL" clId="{6E51E436-B696-44E4-869F-24EA6DD32383}" dt="2024-03-13T03:38:04.949" v="211" actId="6014"/>
          <pc:sldLayoutMkLst>
            <pc:docMk/>
            <pc:sldMasterMk cId="1108451896" sldId="2147483660"/>
            <pc:sldLayoutMk cId="3258817631" sldId="2147483672"/>
          </pc:sldLayoutMkLst>
          <pc:spChg chg="del">
            <ac:chgData name="BYRNE, Mandy" userId="6be0712a-e9f9-4aff-a704-224fe206fc87" providerId="ADAL" clId="{6E51E436-B696-44E4-869F-24EA6DD32383}" dt="2024-03-13T03:30:25.533" v="122" actId="478"/>
            <ac:spMkLst>
              <pc:docMk/>
              <pc:sldMasterMk cId="1108451896" sldId="2147483660"/>
              <pc:sldLayoutMk cId="3258817631" sldId="2147483672"/>
              <ac:spMk id="3" creationId="{9D2528B3-787B-9386-11B3-B1BB960A8F7E}"/>
            </ac:spMkLst>
          </pc:spChg>
          <pc:spChg chg="mod">
            <ac:chgData name="BYRNE, Mandy" userId="6be0712a-e9f9-4aff-a704-224fe206fc87" providerId="ADAL" clId="{6E51E436-B696-44E4-869F-24EA6DD32383}" dt="2024-03-13T03:29:40.897" v="120" actId="404"/>
            <ac:spMkLst>
              <pc:docMk/>
              <pc:sldMasterMk cId="1108451896" sldId="2147483660"/>
              <pc:sldLayoutMk cId="3258817631" sldId="2147483672"/>
              <ac:spMk id="6" creationId="{743FCE38-F8F3-0BD7-F8A3-E73BB69371A7}"/>
            </ac:spMkLst>
          </pc:spChg>
          <pc:spChg chg="mod">
            <ac:chgData name="BYRNE, Mandy" userId="6be0712a-e9f9-4aff-a704-224fe206fc87" providerId="ADAL" clId="{6E51E436-B696-44E4-869F-24EA6DD32383}" dt="2024-03-13T03:30:46.545" v="124" actId="207"/>
            <ac:spMkLst>
              <pc:docMk/>
              <pc:sldMasterMk cId="1108451896" sldId="2147483660"/>
              <pc:sldLayoutMk cId="3258817631" sldId="2147483672"/>
              <ac:spMk id="9" creationId="{48F662C9-81D1-9750-9D8F-AEBBEC9D9062}"/>
            </ac:spMkLst>
          </pc:spChg>
          <pc:picChg chg="add mod">
            <ac:chgData name="BYRNE, Mandy" userId="6be0712a-e9f9-4aff-a704-224fe206fc87" providerId="ADAL" clId="{6E51E436-B696-44E4-869F-24EA6DD32383}" dt="2024-03-13T03:30:36.291" v="123"/>
            <ac:picMkLst>
              <pc:docMk/>
              <pc:sldMasterMk cId="1108451896" sldId="2147483660"/>
              <pc:sldLayoutMk cId="3258817631" sldId="2147483672"/>
              <ac:picMk id="2" creationId="{9B4D8864-A3B9-B3FC-5EF2-78FD64AE3AAA}"/>
            </ac:picMkLst>
          </pc:picChg>
          <pc:picChg chg="del">
            <ac:chgData name="BYRNE, Mandy" userId="6be0712a-e9f9-4aff-a704-224fe206fc87" providerId="ADAL" clId="{6E51E436-B696-44E4-869F-24EA6DD32383}" dt="2024-03-13T03:29:50.572" v="121" actId="478"/>
            <ac:picMkLst>
              <pc:docMk/>
              <pc:sldMasterMk cId="1108451896" sldId="2147483660"/>
              <pc:sldLayoutMk cId="3258817631" sldId="2147483672"/>
              <ac:picMk id="5" creationId="{8749D961-BAA4-4399-0B0A-179C2D9DDDEE}"/>
            </ac:picMkLst>
          </pc:picChg>
        </pc:sldLayoutChg>
        <pc:sldLayoutChg chg="modSp mod">
          <pc:chgData name="BYRNE, Mandy" userId="6be0712a-e9f9-4aff-a704-224fe206fc87" providerId="ADAL" clId="{6E51E436-B696-44E4-869F-24EA6DD32383}" dt="2024-03-13T03:38:53.660" v="213" actId="1076"/>
          <pc:sldLayoutMkLst>
            <pc:docMk/>
            <pc:sldMasterMk cId="1108451896" sldId="2147483660"/>
            <pc:sldLayoutMk cId="874701793" sldId="2147483673"/>
          </pc:sldLayoutMkLst>
          <pc:spChg chg="mod">
            <ac:chgData name="BYRNE, Mandy" userId="6be0712a-e9f9-4aff-a704-224fe206fc87" providerId="ADAL" clId="{6E51E436-B696-44E4-869F-24EA6DD32383}" dt="2024-03-13T03:38:53.660" v="213" actId="1076"/>
            <ac:spMkLst>
              <pc:docMk/>
              <pc:sldMasterMk cId="1108451896" sldId="2147483660"/>
              <pc:sldLayoutMk cId="874701793" sldId="2147483673"/>
              <ac:spMk id="9" creationId="{48F662C9-81D1-9750-9D8F-AEBBEC9D9062}"/>
            </ac:spMkLst>
          </pc:spChg>
        </pc:sldLayoutChg>
      </pc:sldMasterChg>
      <pc:sldMasterChg chg="delSldLayout modSldLayout">
        <pc:chgData name="BYRNE, Mandy" userId="6be0712a-e9f9-4aff-a704-224fe206fc87" providerId="ADAL" clId="{6E51E436-B696-44E4-869F-24EA6DD32383}" dt="2024-03-14T01:39:13.552" v="283" actId="1076"/>
        <pc:sldMasterMkLst>
          <pc:docMk/>
          <pc:sldMasterMk cId="405373196" sldId="2147483674"/>
        </pc:sldMasterMkLst>
        <pc:sldLayoutChg chg="del">
          <pc:chgData name="BYRNE, Mandy" userId="6be0712a-e9f9-4aff-a704-224fe206fc87" providerId="ADAL" clId="{6E51E436-B696-44E4-869F-24EA6DD32383}" dt="2024-03-14T01:32:00.605" v="249" actId="2696"/>
          <pc:sldLayoutMkLst>
            <pc:docMk/>
            <pc:sldMasterMk cId="405373196" sldId="2147483674"/>
            <pc:sldLayoutMk cId="3665799991" sldId="2147483675"/>
          </pc:sldLayoutMkLst>
        </pc:sldLayoutChg>
        <pc:sldLayoutChg chg="del">
          <pc:chgData name="BYRNE, Mandy" userId="6be0712a-e9f9-4aff-a704-224fe206fc87" providerId="ADAL" clId="{6E51E436-B696-44E4-869F-24EA6DD32383}" dt="2024-03-14T01:32:01.909" v="250" actId="2696"/>
          <pc:sldLayoutMkLst>
            <pc:docMk/>
            <pc:sldMasterMk cId="405373196" sldId="2147483674"/>
            <pc:sldLayoutMk cId="709363081" sldId="2147483676"/>
          </pc:sldLayoutMkLst>
        </pc:sldLayoutChg>
        <pc:sldLayoutChg chg="del">
          <pc:chgData name="BYRNE, Mandy" userId="6be0712a-e9f9-4aff-a704-224fe206fc87" providerId="ADAL" clId="{6E51E436-B696-44E4-869F-24EA6DD32383}" dt="2024-03-14T01:32:02.957" v="251" actId="2696"/>
          <pc:sldLayoutMkLst>
            <pc:docMk/>
            <pc:sldMasterMk cId="405373196" sldId="2147483674"/>
            <pc:sldLayoutMk cId="785801491" sldId="2147483677"/>
          </pc:sldLayoutMkLst>
        </pc:sldLayoutChg>
        <pc:sldLayoutChg chg="del">
          <pc:chgData name="BYRNE, Mandy" userId="6be0712a-e9f9-4aff-a704-224fe206fc87" providerId="ADAL" clId="{6E51E436-B696-44E4-869F-24EA6DD32383}" dt="2024-03-14T01:32:03.883" v="252" actId="2696"/>
          <pc:sldLayoutMkLst>
            <pc:docMk/>
            <pc:sldMasterMk cId="405373196" sldId="2147483674"/>
            <pc:sldLayoutMk cId="2988966536" sldId="2147483678"/>
          </pc:sldLayoutMkLst>
        </pc:sldLayoutChg>
        <pc:sldLayoutChg chg="del">
          <pc:chgData name="BYRNE, Mandy" userId="6be0712a-e9f9-4aff-a704-224fe206fc87" providerId="ADAL" clId="{6E51E436-B696-44E4-869F-24EA6DD32383}" dt="2024-03-14T01:32:06.347" v="253" actId="2696"/>
          <pc:sldLayoutMkLst>
            <pc:docMk/>
            <pc:sldMasterMk cId="405373196" sldId="2147483674"/>
            <pc:sldLayoutMk cId="4092718871" sldId="2147483679"/>
          </pc:sldLayoutMkLst>
        </pc:sldLayoutChg>
        <pc:sldLayoutChg chg="addSp delSp modSp mod">
          <pc:chgData name="BYRNE, Mandy" userId="6be0712a-e9f9-4aff-a704-224fe206fc87" providerId="ADAL" clId="{6E51E436-B696-44E4-869F-24EA6DD32383}" dt="2024-03-14T01:36:34.660" v="277" actId="113"/>
          <pc:sldLayoutMkLst>
            <pc:docMk/>
            <pc:sldMasterMk cId="405373196" sldId="2147483674"/>
            <pc:sldLayoutMk cId="2326390078" sldId="2147483680"/>
          </pc:sldLayoutMkLst>
          <pc:spChg chg="mod">
            <ac:chgData name="BYRNE, Mandy" userId="6be0712a-e9f9-4aff-a704-224fe206fc87" providerId="ADAL" clId="{6E51E436-B696-44E4-869F-24EA6DD32383}" dt="2024-03-14T01:36:34.660" v="277" actId="113"/>
            <ac:spMkLst>
              <pc:docMk/>
              <pc:sldMasterMk cId="405373196" sldId="2147483674"/>
              <pc:sldLayoutMk cId="2326390078" sldId="2147483680"/>
              <ac:spMk id="2" creationId="{00000000-0000-0000-0000-000000000000}"/>
            </ac:spMkLst>
          </pc:spChg>
          <pc:spChg chg="del">
            <ac:chgData name="BYRNE, Mandy" userId="6be0712a-e9f9-4aff-a704-224fe206fc87" providerId="ADAL" clId="{6E51E436-B696-44E4-869F-24EA6DD32383}" dt="2024-03-14T01:33:01.476" v="258" actId="478"/>
            <ac:spMkLst>
              <pc:docMk/>
              <pc:sldMasterMk cId="405373196" sldId="2147483674"/>
              <pc:sldLayoutMk cId="2326390078" sldId="2147483680"/>
              <ac:spMk id="3" creationId="{00000000-0000-0000-0000-000000000000}"/>
            </ac:spMkLst>
          </pc:spChg>
          <pc:spChg chg="del">
            <ac:chgData name="BYRNE, Mandy" userId="6be0712a-e9f9-4aff-a704-224fe206fc87" providerId="ADAL" clId="{6E51E436-B696-44E4-869F-24EA6DD32383}" dt="2024-03-14T01:33:02.591" v="259" actId="478"/>
            <ac:spMkLst>
              <pc:docMk/>
              <pc:sldMasterMk cId="405373196" sldId="2147483674"/>
              <pc:sldLayoutMk cId="2326390078" sldId="2147483680"/>
              <ac:spMk id="4" creationId="{00000000-0000-0000-0000-000000000000}"/>
            </ac:spMkLst>
          </pc:spChg>
          <pc:spChg chg="del">
            <ac:chgData name="BYRNE, Mandy" userId="6be0712a-e9f9-4aff-a704-224fe206fc87" providerId="ADAL" clId="{6E51E436-B696-44E4-869F-24EA6DD32383}" dt="2024-03-14T01:33:10.981" v="262" actId="478"/>
            <ac:spMkLst>
              <pc:docMk/>
              <pc:sldMasterMk cId="405373196" sldId="2147483674"/>
              <pc:sldLayoutMk cId="2326390078" sldId="2147483680"/>
              <ac:spMk id="5" creationId="{00000000-0000-0000-0000-000000000000}"/>
            </ac:spMkLst>
          </pc:spChg>
          <pc:spChg chg="add mod">
            <ac:chgData name="BYRNE, Mandy" userId="6be0712a-e9f9-4aff-a704-224fe206fc87" providerId="ADAL" clId="{6E51E436-B696-44E4-869F-24EA6DD32383}" dt="2024-03-14T01:33:23.549" v="264" actId="207"/>
            <ac:spMkLst>
              <pc:docMk/>
              <pc:sldMasterMk cId="405373196" sldId="2147483674"/>
              <pc:sldLayoutMk cId="2326390078" sldId="2147483680"/>
              <ac:spMk id="6" creationId="{268B3DD3-DF05-1E0A-7B2F-B7493B131F70}"/>
            </ac:spMkLst>
          </pc:spChg>
          <pc:picChg chg="add mod">
            <ac:chgData name="BYRNE, Mandy" userId="6be0712a-e9f9-4aff-a704-224fe206fc87" providerId="ADAL" clId="{6E51E436-B696-44E4-869F-24EA6DD32383}" dt="2024-03-14T01:32:30.948" v="256" actId="1076"/>
            <ac:picMkLst>
              <pc:docMk/>
              <pc:sldMasterMk cId="405373196" sldId="2147483674"/>
              <pc:sldLayoutMk cId="2326390078" sldId="2147483680"/>
              <ac:picMk id="7" creationId="{19C24F2B-9DF6-550A-E4CA-61016131E7F0}"/>
            </ac:picMkLst>
          </pc:picChg>
        </pc:sldLayoutChg>
        <pc:sldLayoutChg chg="modSp mod">
          <pc:chgData name="BYRNE, Mandy" userId="6be0712a-e9f9-4aff-a704-224fe206fc87" providerId="ADAL" clId="{6E51E436-B696-44E4-869F-24EA6DD32383}" dt="2024-03-14T01:37:59.300" v="281" actId="207"/>
          <pc:sldLayoutMkLst>
            <pc:docMk/>
            <pc:sldMasterMk cId="405373196" sldId="2147483674"/>
            <pc:sldLayoutMk cId="4228653077" sldId="2147483686"/>
          </pc:sldLayoutMkLst>
          <pc:spChg chg="mod">
            <ac:chgData name="BYRNE, Mandy" userId="6be0712a-e9f9-4aff-a704-224fe206fc87" providerId="ADAL" clId="{6E51E436-B696-44E4-869F-24EA6DD32383}" dt="2024-03-14T01:37:59.300" v="281" actId="207"/>
            <ac:spMkLst>
              <pc:docMk/>
              <pc:sldMasterMk cId="405373196" sldId="2147483674"/>
              <pc:sldLayoutMk cId="4228653077" sldId="2147483686"/>
              <ac:spMk id="6" creationId="{743FCE38-F8F3-0BD7-F8A3-E73BB69371A7}"/>
            </ac:spMkLst>
          </pc:spChg>
          <pc:spChg chg="mod">
            <ac:chgData name="BYRNE, Mandy" userId="6be0712a-e9f9-4aff-a704-224fe206fc87" providerId="ADAL" clId="{6E51E436-B696-44E4-869F-24EA6DD32383}" dt="2024-03-14T01:37:51.992" v="280" actId="113"/>
            <ac:spMkLst>
              <pc:docMk/>
              <pc:sldMasterMk cId="405373196" sldId="2147483674"/>
              <pc:sldLayoutMk cId="4228653077" sldId="2147483686"/>
              <ac:spMk id="9" creationId="{48F662C9-81D1-9750-9D8F-AEBBEC9D9062}"/>
            </ac:spMkLst>
          </pc:spChg>
        </pc:sldLayoutChg>
        <pc:sldLayoutChg chg="addSp delSp modSp mod">
          <pc:chgData name="BYRNE, Mandy" userId="6be0712a-e9f9-4aff-a704-224fe206fc87" providerId="ADAL" clId="{6E51E436-B696-44E4-869F-24EA6DD32383}" dt="2024-03-14T01:39:13.552" v="283" actId="1076"/>
          <pc:sldLayoutMkLst>
            <pc:docMk/>
            <pc:sldMasterMk cId="405373196" sldId="2147483674"/>
            <pc:sldLayoutMk cId="4197103858" sldId="2147483687"/>
          </pc:sldLayoutMkLst>
          <pc:spChg chg="mod">
            <ac:chgData name="BYRNE, Mandy" userId="6be0712a-e9f9-4aff-a704-224fe206fc87" providerId="ADAL" clId="{6E51E436-B696-44E4-869F-24EA6DD32383}" dt="2024-03-14T01:31:41.943" v="246" actId="207"/>
            <ac:spMkLst>
              <pc:docMk/>
              <pc:sldMasterMk cId="405373196" sldId="2147483674"/>
              <pc:sldLayoutMk cId="4197103858" sldId="2147483687"/>
              <ac:spMk id="6" creationId="{743FCE38-F8F3-0BD7-F8A3-E73BB69371A7}"/>
            </ac:spMkLst>
          </pc:spChg>
          <pc:spChg chg="mod">
            <ac:chgData name="BYRNE, Mandy" userId="6be0712a-e9f9-4aff-a704-224fe206fc87" providerId="ADAL" clId="{6E51E436-B696-44E4-869F-24EA6DD32383}" dt="2024-03-14T01:39:13.552" v="283" actId="1076"/>
            <ac:spMkLst>
              <pc:docMk/>
              <pc:sldMasterMk cId="405373196" sldId="2147483674"/>
              <pc:sldLayoutMk cId="4197103858" sldId="2147483687"/>
              <ac:spMk id="9" creationId="{48F662C9-81D1-9750-9D8F-AEBBEC9D9062}"/>
            </ac:spMkLst>
          </pc:spChg>
          <pc:picChg chg="add del">
            <ac:chgData name="BYRNE, Mandy" userId="6be0712a-e9f9-4aff-a704-224fe206fc87" providerId="ADAL" clId="{6E51E436-B696-44E4-869F-24EA6DD32383}" dt="2024-03-14T01:31:48.162" v="248" actId="478"/>
            <ac:picMkLst>
              <pc:docMk/>
              <pc:sldMasterMk cId="405373196" sldId="2147483674"/>
              <pc:sldLayoutMk cId="4197103858" sldId="2147483687"/>
              <ac:picMk id="4" creationId="{9B81BD9B-D36A-28B3-248E-8BCCA6DC001B}"/>
            </ac:picMkLst>
          </pc:picChg>
          <pc:picChg chg="add del">
            <ac:chgData name="BYRNE, Mandy" userId="6be0712a-e9f9-4aff-a704-224fe206fc87" providerId="ADAL" clId="{6E51E436-B696-44E4-869F-24EA6DD32383}" dt="2024-03-14T01:31:47.133" v="247" actId="478"/>
            <ac:picMkLst>
              <pc:docMk/>
              <pc:sldMasterMk cId="405373196" sldId="2147483674"/>
              <pc:sldLayoutMk cId="4197103858" sldId="2147483687"/>
              <ac:picMk id="7" creationId="{B258F074-B539-C0D2-9E8B-E385021CE197}"/>
            </ac:picMkLst>
          </pc:picChg>
        </pc:sldLayoutChg>
      </pc:sldMasterChg>
    </pc:docChg>
  </pc:docChgLst>
  <pc:docChgLst>
    <pc:chgData name="LO, Wing-Yee" userId="f53df236-ff95-4444-8926-f62ffaca9f32" providerId="ADAL" clId="{685098C6-D92D-4403-8302-7970A175217E}"/>
    <pc:docChg chg="undo redo custSel modSld modMainMaster">
      <pc:chgData name="LO, Wing-Yee" userId="f53df236-ff95-4444-8926-f62ffaca9f32" providerId="ADAL" clId="{685098C6-D92D-4403-8302-7970A175217E}" dt="2025-08-11T05:44:53.798" v="345" actId="1076"/>
      <pc:docMkLst>
        <pc:docMk/>
      </pc:docMkLst>
      <pc:sldChg chg="addSp delSp modSp mod">
        <pc:chgData name="LO, Wing-Yee" userId="f53df236-ff95-4444-8926-f62ffaca9f32" providerId="ADAL" clId="{685098C6-D92D-4403-8302-7970A175217E}" dt="2025-08-11T04:31:32.221" v="110"/>
        <pc:sldMkLst>
          <pc:docMk/>
          <pc:sldMk cId="2023173524" sldId="257"/>
        </pc:sldMkLst>
        <pc:spChg chg="mod">
          <ac:chgData name="LO, Wing-Yee" userId="f53df236-ff95-4444-8926-f62ffaca9f32" providerId="ADAL" clId="{685098C6-D92D-4403-8302-7970A175217E}" dt="2025-08-11T04:30:04.021" v="79" actId="26606"/>
          <ac:spMkLst>
            <pc:docMk/>
            <pc:sldMk cId="2023173524" sldId="257"/>
            <ac:spMk id="2" creationId="{212B8BAD-757E-23A1-C4CD-4C38D606117C}"/>
          </ac:spMkLst>
        </pc:spChg>
        <pc:graphicFrameChg chg="add del">
          <ac:chgData name="LO, Wing-Yee" userId="f53df236-ff95-4444-8926-f62ffaca9f32" providerId="ADAL" clId="{685098C6-D92D-4403-8302-7970A175217E}" dt="2025-08-11T04:30:20.590" v="84" actId="478"/>
          <ac:graphicFrameMkLst>
            <pc:docMk/>
            <pc:sldMk cId="2023173524" sldId="257"/>
            <ac:graphicFrameMk id="4" creationId="{248F70A8-997A-48BD-952E-646B2161408D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4:29:37.638" v="55"/>
          <ac:graphicFrameMkLst>
            <pc:docMk/>
            <pc:sldMk cId="2023173524" sldId="257"/>
            <ac:graphicFrameMk id="6" creationId="{248F70A8-997A-48BD-952E-646B2161408D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4:29:43.764" v="61"/>
          <ac:graphicFrameMkLst>
            <pc:docMk/>
            <pc:sldMk cId="2023173524" sldId="257"/>
            <ac:graphicFrameMk id="7" creationId="{248F70A8-997A-48BD-952E-646B2161408D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4:29:55.816" v="74"/>
          <ac:graphicFrameMkLst>
            <pc:docMk/>
            <pc:sldMk cId="2023173524" sldId="257"/>
            <ac:graphicFrameMk id="8" creationId="{248F70A8-997A-48BD-952E-646B2161408D}"/>
          </ac:graphicFrameMkLst>
        </pc:graphicFrameChg>
        <pc:graphicFrameChg chg="add del mod">
          <ac:chgData name="LO, Wing-Yee" userId="f53df236-ff95-4444-8926-f62ffaca9f32" providerId="ADAL" clId="{685098C6-D92D-4403-8302-7970A175217E}" dt="2025-08-11T04:31:24.409" v="103" actId="478"/>
          <ac:graphicFrameMkLst>
            <pc:docMk/>
            <pc:sldMk cId="2023173524" sldId="257"/>
            <ac:graphicFrameMk id="10" creationId="{248F70A8-997A-48BD-952E-646B2161408D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4:31:32.083" v="108"/>
          <ac:graphicFrameMkLst>
            <pc:docMk/>
            <pc:sldMk cId="2023173524" sldId="257"/>
            <ac:graphicFrameMk id="11" creationId="{248F70A8-997A-48BD-952E-646B2161408D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4:31:32.221" v="110"/>
          <ac:graphicFrameMkLst>
            <pc:docMk/>
            <pc:sldMk cId="2023173524" sldId="257"/>
            <ac:graphicFrameMk id="12" creationId="{248F70A8-997A-48BD-952E-646B2161408D}"/>
          </ac:graphicFrameMkLst>
        </pc:graphicFrameChg>
        <pc:picChg chg="add del mod">
          <ac:chgData name="LO, Wing-Yee" userId="f53df236-ff95-4444-8926-f62ffaca9f32" providerId="ADAL" clId="{685098C6-D92D-4403-8302-7970A175217E}" dt="2025-08-11T04:28:16.431" v="34" actId="22"/>
          <ac:picMkLst>
            <pc:docMk/>
            <pc:sldMk cId="2023173524" sldId="257"/>
            <ac:picMk id="5" creationId="{2C1CBD15-07E2-6E83-492D-BAA35FFA4F32}"/>
          </ac:picMkLst>
        </pc:picChg>
        <pc:picChg chg="add del mod">
          <ac:chgData name="LO, Wing-Yee" userId="f53df236-ff95-4444-8926-f62ffaca9f32" providerId="ADAL" clId="{685098C6-D92D-4403-8302-7970A175217E}" dt="2025-08-11T04:30:25.258" v="86" actId="478"/>
          <ac:picMkLst>
            <pc:docMk/>
            <pc:sldMk cId="2023173524" sldId="257"/>
            <ac:picMk id="9" creationId="{30750D8A-C981-58F7-427B-24F7C21B03ED}"/>
          </ac:picMkLst>
        </pc:picChg>
      </pc:sldChg>
      <pc:sldChg chg="addSp delSp modSp mod">
        <pc:chgData name="LO, Wing-Yee" userId="f53df236-ff95-4444-8926-f62ffaca9f32" providerId="ADAL" clId="{685098C6-D92D-4403-8302-7970A175217E}" dt="2025-08-11T04:31:05.243" v="102"/>
        <pc:sldMkLst>
          <pc:docMk/>
          <pc:sldMk cId="1903089627" sldId="258"/>
        </pc:sldMkLst>
        <pc:graphicFrameChg chg="add mod">
          <ac:chgData name="LO, Wing-Yee" userId="f53df236-ff95-4444-8926-f62ffaca9f32" providerId="ADAL" clId="{685098C6-D92D-4403-8302-7970A175217E}" dt="2025-08-11T04:31:05.105" v="100"/>
          <ac:graphicFrameMkLst>
            <pc:docMk/>
            <pc:sldMk cId="1903089627" sldId="258"/>
            <ac:graphicFrameMk id="2" creationId="{0B45DE31-F264-41CD-B3E8-D59622D45730}"/>
          </ac:graphicFrameMkLst>
        </pc:graphicFrameChg>
        <pc:graphicFrameChg chg="del">
          <ac:chgData name="LO, Wing-Yee" userId="f53df236-ff95-4444-8926-f62ffaca9f32" providerId="ADAL" clId="{685098C6-D92D-4403-8302-7970A175217E}" dt="2025-08-11T04:30:51.810" v="89" actId="478"/>
          <ac:graphicFrameMkLst>
            <pc:docMk/>
            <pc:sldMk cId="1903089627" sldId="258"/>
            <ac:graphicFrameMk id="3" creationId="{0B45DE31-F264-41CD-B3E8-D59622D45730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4:31:05.243" v="102"/>
          <ac:graphicFrameMkLst>
            <pc:docMk/>
            <pc:sldMk cId="1903089627" sldId="258"/>
            <ac:graphicFrameMk id="5" creationId="{0B45DE31-F264-41CD-B3E8-D59622D45730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4:34:01.945" v="122"/>
        <pc:sldMkLst>
          <pc:docMk/>
          <pc:sldMk cId="3549188008" sldId="259"/>
        </pc:sldMkLst>
        <pc:graphicFrameChg chg="del">
          <ac:chgData name="LO, Wing-Yee" userId="f53df236-ff95-4444-8926-f62ffaca9f32" providerId="ADAL" clId="{685098C6-D92D-4403-8302-7970A175217E}" dt="2025-08-11T04:33:53.646" v="120" actId="478"/>
          <ac:graphicFrameMkLst>
            <pc:docMk/>
            <pc:sldMk cId="3549188008" sldId="259"/>
            <ac:graphicFrameMk id="3" creationId="{00000000-0008-0000-0400-000004000000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4:34:01.945" v="122"/>
          <ac:graphicFrameMkLst>
            <pc:docMk/>
            <pc:sldMk cId="3549188008" sldId="259"/>
            <ac:graphicFrameMk id="4" creationId="{00000000-0008-0000-0400-000004000000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40:39.236" v="279" actId="14100"/>
        <pc:sldMkLst>
          <pc:docMk/>
          <pc:sldMk cId="922194963" sldId="260"/>
        </pc:sldMkLst>
        <pc:graphicFrameChg chg="del">
          <ac:chgData name="LO, Wing-Yee" userId="f53df236-ff95-4444-8926-f62ffaca9f32" providerId="ADAL" clId="{685098C6-D92D-4403-8302-7970A175217E}" dt="2025-08-11T04:34:33.096" v="123" actId="478"/>
          <ac:graphicFrameMkLst>
            <pc:docMk/>
            <pc:sldMk cId="922194963" sldId="260"/>
            <ac:graphicFrameMk id="3" creationId="{00000000-0008-0000-0300-000002000000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40:39.236" v="279" actId="14100"/>
          <ac:graphicFrameMkLst>
            <pc:docMk/>
            <pc:sldMk cId="922194963" sldId="260"/>
            <ac:graphicFrameMk id="4" creationId="{00000000-0008-0000-0300-000002000000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40:46.355" v="281" actId="1076"/>
        <pc:sldMkLst>
          <pc:docMk/>
          <pc:sldMk cId="3310372825" sldId="261"/>
        </pc:sldMkLst>
        <pc:graphicFrameChg chg="add del">
          <ac:chgData name="LO, Wing-Yee" userId="f53df236-ff95-4444-8926-f62ffaca9f32" providerId="ADAL" clId="{685098C6-D92D-4403-8302-7970A175217E}" dt="2025-08-11T05:07:10.786" v="137" actId="478"/>
          <ac:graphicFrameMkLst>
            <pc:docMk/>
            <pc:sldMk cId="3310372825" sldId="261"/>
            <ac:graphicFrameMk id="3" creationId="{FFD92E50-05D6-41F8-B48D-88C10860A2B2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40:46.355" v="281" actId="1076"/>
          <ac:graphicFrameMkLst>
            <pc:docMk/>
            <pc:sldMk cId="3310372825" sldId="261"/>
            <ac:graphicFrameMk id="4" creationId="{FFD92E50-05D6-41F8-B48D-88C10860A2B2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4:32:07.358" v="113"/>
        <pc:sldMkLst>
          <pc:docMk/>
          <pc:sldMk cId="427405416" sldId="262"/>
        </pc:sldMkLst>
        <pc:graphicFrameChg chg="del">
          <ac:chgData name="LO, Wing-Yee" userId="f53df236-ff95-4444-8926-f62ffaca9f32" providerId="ADAL" clId="{685098C6-D92D-4403-8302-7970A175217E}" dt="2025-08-11T04:31:50.499" v="111" actId="478"/>
          <ac:graphicFrameMkLst>
            <pc:docMk/>
            <pc:sldMk cId="427405416" sldId="262"/>
            <ac:graphicFrameMk id="3" creationId="{AAE7866E-8394-431B-A2C2-1C6F2E68C604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4:32:07.358" v="113"/>
          <ac:graphicFrameMkLst>
            <pc:docMk/>
            <pc:sldMk cId="427405416" sldId="262"/>
            <ac:graphicFrameMk id="4" creationId="{AAE7866E-8394-431B-A2C2-1C6F2E68C604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40:29.812" v="278" actId="14100"/>
        <pc:sldMkLst>
          <pc:docMk/>
          <pc:sldMk cId="4241173180" sldId="263"/>
        </pc:sldMkLst>
        <pc:graphicFrameChg chg="del">
          <ac:chgData name="LO, Wing-Yee" userId="f53df236-ff95-4444-8926-f62ffaca9f32" providerId="ADAL" clId="{685098C6-D92D-4403-8302-7970A175217E}" dt="2025-08-11T04:32:48.304" v="114" actId="478"/>
          <ac:graphicFrameMkLst>
            <pc:docMk/>
            <pc:sldMk cId="4241173180" sldId="263"/>
            <ac:graphicFrameMk id="3" creationId="{389BF13A-7C4A-4310-89A7-8C3F32ACE79B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40:29.812" v="278" actId="14100"/>
          <ac:graphicFrameMkLst>
            <pc:docMk/>
            <pc:sldMk cId="4241173180" sldId="263"/>
            <ac:graphicFrameMk id="4" creationId="{389BF13A-7C4A-4310-89A7-8C3F32ACE79B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4:33:49.458" v="119"/>
        <pc:sldMkLst>
          <pc:docMk/>
          <pc:sldMk cId="3983314907" sldId="264"/>
        </pc:sldMkLst>
        <pc:graphicFrameChg chg="del">
          <ac:chgData name="LO, Wing-Yee" userId="f53df236-ff95-4444-8926-f62ffaca9f32" providerId="ADAL" clId="{685098C6-D92D-4403-8302-7970A175217E}" dt="2025-08-11T04:33:45.495" v="117" actId="478"/>
          <ac:graphicFrameMkLst>
            <pc:docMk/>
            <pc:sldMk cId="3983314907" sldId="264"/>
            <ac:graphicFrameMk id="3" creationId="{00000000-0008-0000-0400-000003000000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4:33:49.458" v="119"/>
          <ac:graphicFrameMkLst>
            <pc:docMk/>
            <pc:sldMk cId="3983314907" sldId="264"/>
            <ac:graphicFrameMk id="4" creationId="{00000000-0008-0000-0400-000003000000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40:55.546" v="282" actId="1076"/>
        <pc:sldMkLst>
          <pc:docMk/>
          <pc:sldMk cId="1246141157" sldId="265"/>
        </pc:sldMkLst>
        <pc:picChg chg="add del mod">
          <ac:chgData name="LO, Wing-Yee" userId="f53df236-ff95-4444-8926-f62ffaca9f32" providerId="ADAL" clId="{685098C6-D92D-4403-8302-7970A175217E}" dt="2025-08-11T05:40:55.546" v="282" actId="1076"/>
          <ac:picMkLst>
            <pc:docMk/>
            <pc:sldMk cId="1246141157" sldId="265"/>
            <ac:picMk id="4" creationId="{3BCE8687-9E83-4819-3C83-8289281CFD6C}"/>
          </ac:picMkLst>
        </pc:picChg>
        <pc:picChg chg="add del">
          <ac:chgData name="LO, Wing-Yee" userId="f53df236-ff95-4444-8926-f62ffaca9f32" providerId="ADAL" clId="{685098C6-D92D-4403-8302-7970A175217E}" dt="2025-08-11T05:11:18.566" v="161" actId="478"/>
          <ac:picMkLst>
            <pc:docMk/>
            <pc:sldMk cId="1246141157" sldId="265"/>
            <ac:picMk id="8" creationId="{6B2C344B-6FCD-62D7-0773-32BD88AD23A0}"/>
          </ac:picMkLst>
        </pc:picChg>
      </pc:sldChg>
      <pc:sldChg chg="addSp delSp modSp mod">
        <pc:chgData name="LO, Wing-Yee" userId="f53df236-ff95-4444-8926-f62ffaca9f32" providerId="ADAL" clId="{685098C6-D92D-4403-8302-7970A175217E}" dt="2025-08-11T05:12:14.965" v="174" actId="14100"/>
        <pc:sldMkLst>
          <pc:docMk/>
          <pc:sldMk cId="2867234462" sldId="266"/>
        </pc:sldMkLst>
        <pc:graphicFrameChg chg="del">
          <ac:chgData name="LO, Wing-Yee" userId="f53df236-ff95-4444-8926-f62ffaca9f32" providerId="ADAL" clId="{685098C6-D92D-4403-8302-7970A175217E}" dt="2025-08-11T05:12:06.244" v="170" actId="478"/>
          <ac:graphicFrameMkLst>
            <pc:docMk/>
            <pc:sldMk cId="2867234462" sldId="266"/>
            <ac:graphicFrameMk id="2" creationId="{00000000-0008-0000-0400-000003000000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12:14.965" v="174" actId="14100"/>
          <ac:graphicFrameMkLst>
            <pc:docMk/>
            <pc:sldMk cId="2867234462" sldId="266"/>
            <ac:graphicFrameMk id="4" creationId="{00000000-0008-0000-0400-000003000000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43:59.995" v="332" actId="1076"/>
        <pc:sldMkLst>
          <pc:docMk/>
          <pc:sldMk cId="3471616184" sldId="267"/>
        </pc:sldMkLst>
        <pc:graphicFrameChg chg="del">
          <ac:chgData name="LO, Wing-Yee" userId="f53df236-ff95-4444-8926-f62ffaca9f32" providerId="ADAL" clId="{685098C6-D92D-4403-8302-7970A175217E}" dt="2025-08-11T05:38:13.733" v="260" actId="478"/>
          <ac:graphicFrameMkLst>
            <pc:docMk/>
            <pc:sldMk cId="3471616184" sldId="267"/>
            <ac:graphicFrameMk id="2" creationId="{2AABEADF-6616-44F5-B17E-F64DD3B40598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43:59.995" v="332" actId="1076"/>
          <ac:graphicFrameMkLst>
            <pc:docMk/>
            <pc:sldMk cId="3471616184" sldId="267"/>
            <ac:graphicFrameMk id="4" creationId="{2AABEADF-6616-44F5-B17E-F64DD3B40598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08T01:50:25.864" v="5"/>
        <pc:sldMkLst>
          <pc:docMk/>
          <pc:sldMk cId="1322734381" sldId="268"/>
        </pc:sldMkLst>
        <pc:spChg chg="mod">
          <ac:chgData name="LO, Wing-Yee" userId="f53df236-ff95-4444-8926-f62ffaca9f32" providerId="ADAL" clId="{685098C6-D92D-4403-8302-7970A175217E}" dt="2025-08-08T01:50:25.864" v="5"/>
          <ac:spMkLst>
            <pc:docMk/>
            <pc:sldMk cId="1322734381" sldId="268"/>
            <ac:spMk id="2" creationId="{570EA21D-1DD1-9BAE-FC7B-17A177F1B3F4}"/>
          </ac:spMkLst>
        </pc:spChg>
        <pc:spChg chg="add del mod">
          <ac:chgData name="LO, Wing-Yee" userId="f53df236-ff95-4444-8926-f62ffaca9f32" providerId="ADAL" clId="{685098C6-D92D-4403-8302-7970A175217E}" dt="2025-08-08T01:50:25.864" v="5"/>
          <ac:spMkLst>
            <pc:docMk/>
            <pc:sldMk cId="1322734381" sldId="268"/>
            <ac:spMk id="3" creationId="{3249C4D6-01D5-A104-0D06-C1D84370ACEC}"/>
          </ac:spMkLst>
        </pc:spChg>
      </pc:sldChg>
      <pc:sldChg chg="addSp delSp modSp mod">
        <pc:chgData name="LO, Wing-Yee" userId="f53df236-ff95-4444-8926-f62ffaca9f32" providerId="ADAL" clId="{685098C6-D92D-4403-8302-7970A175217E}" dt="2025-08-11T05:41:44.618" v="293" actId="1076"/>
        <pc:sldMkLst>
          <pc:docMk/>
          <pc:sldMk cId="3490115661" sldId="271"/>
        </pc:sldMkLst>
        <pc:graphicFrameChg chg="del">
          <ac:chgData name="LO, Wing-Yee" userId="f53df236-ff95-4444-8926-f62ffaca9f32" providerId="ADAL" clId="{685098C6-D92D-4403-8302-7970A175217E}" dt="2025-08-11T05:16:56.820" v="202" actId="478"/>
          <ac:graphicFrameMkLst>
            <pc:docMk/>
            <pc:sldMk cId="3490115661" sldId="271"/>
            <ac:graphicFrameMk id="3" creationId="{6B4EC241-9CFA-4C2A-9331-1F966187EB0D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41:44.618" v="293" actId="1076"/>
          <ac:graphicFrameMkLst>
            <pc:docMk/>
            <pc:sldMk cId="3490115661" sldId="271"/>
            <ac:graphicFrameMk id="5" creationId="{6B4EC241-9CFA-4C2A-9331-1F966187EB0D}"/>
          </ac:graphicFrameMkLst>
        </pc:graphicFrameChg>
        <pc:picChg chg="add del mod">
          <ac:chgData name="LO, Wing-Yee" userId="f53df236-ff95-4444-8926-f62ffaca9f32" providerId="ADAL" clId="{685098C6-D92D-4403-8302-7970A175217E}" dt="2025-08-11T05:17:58.501" v="206" actId="478"/>
          <ac:picMkLst>
            <pc:docMk/>
            <pc:sldMk cId="3490115661" sldId="271"/>
            <ac:picMk id="4" creationId="{8A671C9D-3059-C0E1-357A-096716114675}"/>
          </ac:picMkLst>
        </pc:picChg>
      </pc:sldChg>
      <pc:sldChg chg="addSp delSp modSp mod">
        <pc:chgData name="LO, Wing-Yee" userId="f53df236-ff95-4444-8926-f62ffaca9f32" providerId="ADAL" clId="{685098C6-D92D-4403-8302-7970A175217E}" dt="2025-08-11T05:41:53.489" v="298" actId="1076"/>
        <pc:sldMkLst>
          <pc:docMk/>
          <pc:sldMk cId="1901551813" sldId="272"/>
        </pc:sldMkLst>
        <pc:graphicFrameChg chg="del mod">
          <ac:chgData name="LO, Wing-Yee" userId="f53df236-ff95-4444-8926-f62ffaca9f32" providerId="ADAL" clId="{685098C6-D92D-4403-8302-7970A175217E}" dt="2025-08-11T05:33:31.137" v="210" actId="478"/>
          <ac:graphicFrameMkLst>
            <pc:docMk/>
            <pc:sldMk cId="1901551813" sldId="272"/>
            <ac:graphicFrameMk id="2" creationId="{C93D98F2-99A3-4B26-9F9F-28DBA9481D40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41:53.489" v="298" actId="1076"/>
          <ac:graphicFrameMkLst>
            <pc:docMk/>
            <pc:sldMk cId="1901551813" sldId="272"/>
            <ac:graphicFrameMk id="4" creationId="{C93D98F2-99A3-4B26-9F9F-28DBA9481D40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42:22.343" v="308" actId="1076"/>
        <pc:sldMkLst>
          <pc:docMk/>
          <pc:sldMk cId="2608844805" sldId="273"/>
        </pc:sldMkLst>
        <pc:graphicFrameChg chg="del">
          <ac:chgData name="LO, Wing-Yee" userId="f53df236-ff95-4444-8926-f62ffaca9f32" providerId="ADAL" clId="{685098C6-D92D-4403-8302-7970A175217E}" dt="2025-08-11T05:34:33.828" v="223" actId="478"/>
          <ac:graphicFrameMkLst>
            <pc:docMk/>
            <pc:sldMk cId="2608844805" sldId="273"/>
            <ac:graphicFrameMk id="2" creationId="{00000000-0008-0000-0100-000002000000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42:22.343" v="308" actId="1076"/>
          <ac:graphicFrameMkLst>
            <pc:docMk/>
            <pc:sldMk cId="2608844805" sldId="273"/>
            <ac:graphicFrameMk id="4" creationId="{00000000-0008-0000-0100-000002000000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42:30.537" v="310" actId="1076"/>
        <pc:sldMkLst>
          <pc:docMk/>
          <pc:sldMk cId="3378180668" sldId="274"/>
        </pc:sldMkLst>
        <pc:spChg chg="mod">
          <ac:chgData name="LO, Wing-Yee" userId="f53df236-ff95-4444-8926-f62ffaca9f32" providerId="ADAL" clId="{685098C6-D92D-4403-8302-7970A175217E}" dt="2025-08-11T05:35:03.641" v="227" actId="20577"/>
          <ac:spMkLst>
            <pc:docMk/>
            <pc:sldMk cId="3378180668" sldId="274"/>
            <ac:spMk id="2" creationId="{F7CC7D0C-4050-D0D8-E249-F267B605FE0A}"/>
          </ac:spMkLst>
        </pc:spChg>
        <pc:graphicFrameChg chg="del">
          <ac:chgData name="LO, Wing-Yee" userId="f53df236-ff95-4444-8926-f62ffaca9f32" providerId="ADAL" clId="{685098C6-D92D-4403-8302-7970A175217E}" dt="2025-08-11T05:35:15.402" v="228" actId="478"/>
          <ac:graphicFrameMkLst>
            <pc:docMk/>
            <pc:sldMk cId="3378180668" sldId="274"/>
            <ac:graphicFrameMk id="3" creationId="{00000000-0008-0000-0100-000002000000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42:30.537" v="310" actId="1076"/>
          <ac:graphicFrameMkLst>
            <pc:docMk/>
            <pc:sldMk cId="3378180668" sldId="274"/>
            <ac:graphicFrameMk id="4" creationId="{00000000-0008-0000-0100-000002000000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42:39.165" v="314" actId="1076"/>
        <pc:sldMkLst>
          <pc:docMk/>
          <pc:sldMk cId="3417977473" sldId="275"/>
        </pc:sldMkLst>
        <pc:graphicFrameChg chg="del">
          <ac:chgData name="LO, Wing-Yee" userId="f53df236-ff95-4444-8926-f62ffaca9f32" providerId="ADAL" clId="{685098C6-D92D-4403-8302-7970A175217E}" dt="2025-08-11T05:35:30.360" v="231" actId="478"/>
          <ac:graphicFrameMkLst>
            <pc:docMk/>
            <pc:sldMk cId="3417977473" sldId="275"/>
            <ac:graphicFrameMk id="3" creationId="{00000000-0008-0000-0200-000002000000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42:39.165" v="314" actId="1076"/>
          <ac:graphicFrameMkLst>
            <pc:docMk/>
            <pc:sldMk cId="3417977473" sldId="275"/>
            <ac:graphicFrameMk id="4" creationId="{00000000-0008-0000-0200-000002000000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37:31.520" v="250"/>
        <pc:sldMkLst>
          <pc:docMk/>
          <pc:sldMk cId="2733563571" sldId="278"/>
        </pc:sldMkLst>
        <pc:graphicFrameChg chg="add mod">
          <ac:chgData name="LO, Wing-Yee" userId="f53df236-ff95-4444-8926-f62ffaca9f32" providerId="ADAL" clId="{685098C6-D92D-4403-8302-7970A175217E}" dt="2025-08-11T05:37:31.520" v="250"/>
          <ac:graphicFrameMkLst>
            <pc:docMk/>
            <pc:sldMk cId="2733563571" sldId="278"/>
            <ac:graphicFrameMk id="2" creationId="{00000000-0008-0000-0200-000002000000}"/>
          </ac:graphicFrameMkLst>
        </pc:graphicFrameChg>
        <pc:graphicFrameChg chg="del">
          <ac:chgData name="LO, Wing-Yee" userId="f53df236-ff95-4444-8926-f62ffaca9f32" providerId="ADAL" clId="{685098C6-D92D-4403-8302-7970A175217E}" dt="2025-08-11T05:37:27.437" v="248" actId="478"/>
          <ac:graphicFrameMkLst>
            <pc:docMk/>
            <pc:sldMk cId="2733563571" sldId="278"/>
            <ac:graphicFrameMk id="3" creationId="{00000000-0008-0000-0200-000002000000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43:46.696" v="328" actId="14100"/>
        <pc:sldMkLst>
          <pc:docMk/>
          <pc:sldMk cId="4256985231" sldId="279"/>
        </pc:sldMkLst>
        <pc:graphicFrameChg chg="del">
          <ac:chgData name="LO, Wing-Yee" userId="f53df236-ff95-4444-8926-f62ffaca9f32" providerId="ADAL" clId="{685098C6-D92D-4403-8302-7970A175217E}" dt="2025-08-11T05:37:44.109" v="251" actId="478"/>
          <ac:graphicFrameMkLst>
            <pc:docMk/>
            <pc:sldMk cId="4256985231" sldId="279"/>
            <ac:graphicFrameMk id="3" creationId="{00000000-0008-0000-0300-000002000000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37:47.234" v="254"/>
          <ac:graphicFrameMkLst>
            <pc:docMk/>
            <pc:sldMk cId="4256985231" sldId="279"/>
            <ac:graphicFrameMk id="4" creationId="{00000000-0008-0000-0300-000002000000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43:46.696" v="328" actId="14100"/>
          <ac:graphicFrameMkLst>
            <pc:docMk/>
            <pc:sldMk cId="4256985231" sldId="279"/>
            <ac:graphicFrameMk id="5" creationId="{00000000-0008-0000-0300-000002000000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38:06.282" v="259"/>
        <pc:sldMkLst>
          <pc:docMk/>
          <pc:sldMk cId="1335676182" sldId="280"/>
        </pc:sldMkLst>
        <pc:graphicFrameChg chg="del">
          <ac:chgData name="LO, Wing-Yee" userId="f53df236-ff95-4444-8926-f62ffaca9f32" providerId="ADAL" clId="{685098C6-D92D-4403-8302-7970A175217E}" dt="2025-08-11T05:38:02.588" v="257" actId="478"/>
          <ac:graphicFrameMkLst>
            <pc:docMk/>
            <pc:sldMk cId="1335676182" sldId="280"/>
            <ac:graphicFrameMk id="3" creationId="{AC050CCD-E2D0-42E9-B323-7F43D78A3A19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38:06.282" v="259"/>
          <ac:graphicFrameMkLst>
            <pc:docMk/>
            <pc:sldMk cId="1335676182" sldId="280"/>
            <ac:graphicFrameMk id="4" creationId="{AC050CCD-E2D0-42E9-B323-7F43D78A3A19}"/>
          </ac:graphicFrameMkLst>
        </pc:graphicFrameChg>
      </pc:sldChg>
      <pc:sldChg chg="modSp mod">
        <pc:chgData name="LO, Wing-Yee" userId="f53df236-ff95-4444-8926-f62ffaca9f32" providerId="ADAL" clId="{685098C6-D92D-4403-8302-7970A175217E}" dt="2025-08-11T05:16:46.132" v="201" actId="20577"/>
        <pc:sldMkLst>
          <pc:docMk/>
          <pc:sldMk cId="2930767242" sldId="282"/>
        </pc:sldMkLst>
        <pc:spChg chg="mod">
          <ac:chgData name="LO, Wing-Yee" userId="f53df236-ff95-4444-8926-f62ffaca9f32" providerId="ADAL" clId="{685098C6-D92D-4403-8302-7970A175217E}" dt="2025-08-11T05:16:46.132" v="201" actId="20577"/>
          <ac:spMkLst>
            <pc:docMk/>
            <pc:sldMk cId="2930767242" sldId="282"/>
            <ac:spMk id="2" creationId="{A551B137-44CE-FB65-2B1C-B29D80E1AD7B}"/>
          </ac:spMkLst>
        </pc:spChg>
      </pc:sldChg>
      <pc:sldChg chg="addSp delSp modSp mod">
        <pc:chgData name="LO, Wing-Yee" userId="f53df236-ff95-4444-8926-f62ffaca9f32" providerId="ADAL" clId="{685098C6-D92D-4403-8302-7970A175217E}" dt="2025-08-11T05:36:14.210" v="240" actId="1076"/>
        <pc:sldMkLst>
          <pc:docMk/>
          <pc:sldMk cId="1376738050" sldId="284"/>
        </pc:sldMkLst>
        <pc:picChg chg="add del">
          <ac:chgData name="LO, Wing-Yee" userId="f53df236-ff95-4444-8926-f62ffaca9f32" providerId="ADAL" clId="{685098C6-D92D-4403-8302-7970A175217E}" dt="2025-08-11T05:36:09.644" v="238" actId="478"/>
          <ac:picMkLst>
            <pc:docMk/>
            <pc:sldMk cId="1376738050" sldId="284"/>
            <ac:picMk id="3" creationId="{35B0949A-339D-11F9-0C7E-328646D7F044}"/>
          </ac:picMkLst>
        </pc:picChg>
        <pc:picChg chg="add del mod">
          <ac:chgData name="LO, Wing-Yee" userId="f53df236-ff95-4444-8926-f62ffaca9f32" providerId="ADAL" clId="{685098C6-D92D-4403-8302-7970A175217E}" dt="2025-08-11T05:36:14.210" v="240" actId="1076"/>
          <ac:picMkLst>
            <pc:docMk/>
            <pc:sldMk cId="1376738050" sldId="284"/>
            <ac:picMk id="5" creationId="{74F21142-CC1D-826C-3A1D-48F9594F1918}"/>
          </ac:picMkLst>
        </pc:picChg>
      </pc:sldChg>
      <pc:sldChg chg="addSp delSp modSp mod">
        <pc:chgData name="LO, Wing-Yee" userId="f53df236-ff95-4444-8926-f62ffaca9f32" providerId="ADAL" clId="{685098C6-D92D-4403-8302-7970A175217E}" dt="2025-08-11T05:42:49.206" v="315" actId="1076"/>
        <pc:sldMkLst>
          <pc:docMk/>
          <pc:sldMk cId="1623222948" sldId="285"/>
        </pc:sldMkLst>
        <pc:picChg chg="del">
          <ac:chgData name="LO, Wing-Yee" userId="f53df236-ff95-4444-8926-f62ffaca9f32" providerId="ADAL" clId="{685098C6-D92D-4403-8302-7970A175217E}" dt="2025-08-11T05:36:21.088" v="241" actId="478"/>
          <ac:picMkLst>
            <pc:docMk/>
            <pc:sldMk cId="1623222948" sldId="285"/>
            <ac:picMk id="4" creationId="{53712044-15E2-BF96-FE75-F937858C0E6E}"/>
          </ac:picMkLst>
        </pc:picChg>
        <pc:picChg chg="add mod">
          <ac:chgData name="LO, Wing-Yee" userId="f53df236-ff95-4444-8926-f62ffaca9f32" providerId="ADAL" clId="{685098C6-D92D-4403-8302-7970A175217E}" dt="2025-08-11T05:42:49.206" v="315" actId="1076"/>
          <ac:picMkLst>
            <pc:docMk/>
            <pc:sldMk cId="1623222948" sldId="285"/>
            <ac:picMk id="5" creationId="{F5086F5F-C086-0C57-284D-F4164DD9C5DD}"/>
          </ac:picMkLst>
        </pc:picChg>
      </pc:sldChg>
      <pc:sldChg chg="addSp delSp modSp mod">
        <pc:chgData name="LO, Wing-Yee" userId="f53df236-ff95-4444-8926-f62ffaca9f32" providerId="ADAL" clId="{685098C6-D92D-4403-8302-7970A175217E}" dt="2025-08-11T05:44:10.106" v="334" actId="14100"/>
        <pc:sldMkLst>
          <pc:docMk/>
          <pc:sldMk cId="2747675064" sldId="287"/>
        </pc:sldMkLst>
        <pc:graphicFrameChg chg="del">
          <ac:chgData name="LO, Wing-Yee" userId="f53df236-ff95-4444-8926-f62ffaca9f32" providerId="ADAL" clId="{685098C6-D92D-4403-8302-7970A175217E}" dt="2025-08-11T05:39:15.929" v="263" actId="478"/>
          <ac:graphicFrameMkLst>
            <pc:docMk/>
            <pc:sldMk cId="2747675064" sldId="287"/>
            <ac:graphicFrameMk id="3" creationId="{286563E1-FED2-4939-923B-A97C44B10F1A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44:10.106" v="334" actId="14100"/>
          <ac:graphicFrameMkLst>
            <pc:docMk/>
            <pc:sldMk cId="2747675064" sldId="287"/>
            <ac:graphicFrameMk id="4" creationId="{286563E1-FED2-4939-923B-A97C44B10F1A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44:26.561" v="337" actId="1076"/>
        <pc:sldMkLst>
          <pc:docMk/>
          <pc:sldMk cId="3296935074" sldId="288"/>
        </pc:sldMkLst>
        <pc:graphicFrameChg chg="del">
          <ac:chgData name="LO, Wing-Yee" userId="f53df236-ff95-4444-8926-f62ffaca9f32" providerId="ADAL" clId="{685098C6-D92D-4403-8302-7970A175217E}" dt="2025-08-11T05:39:32.980" v="266" actId="478"/>
          <ac:graphicFrameMkLst>
            <pc:docMk/>
            <pc:sldMk cId="3296935074" sldId="288"/>
            <ac:graphicFrameMk id="3" creationId="{4E138B7F-3243-409A-AAC8-5AB54C94B65D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44:26.561" v="337" actId="1076"/>
          <ac:graphicFrameMkLst>
            <pc:docMk/>
            <pc:sldMk cId="3296935074" sldId="288"/>
            <ac:graphicFrameMk id="4" creationId="{4E138B7F-3243-409A-AAC8-5AB54C94B65D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44:38.615" v="341" actId="27918"/>
        <pc:sldMkLst>
          <pc:docMk/>
          <pc:sldMk cId="3849317224" sldId="289"/>
        </pc:sldMkLst>
        <pc:graphicFrameChg chg="del">
          <ac:chgData name="LO, Wing-Yee" userId="f53df236-ff95-4444-8926-f62ffaca9f32" providerId="ADAL" clId="{685098C6-D92D-4403-8302-7970A175217E}" dt="2025-08-11T05:39:51.401" v="269" actId="478"/>
          <ac:graphicFrameMkLst>
            <pc:docMk/>
            <pc:sldMk cId="3849317224" sldId="289"/>
            <ac:graphicFrameMk id="2" creationId="{F8E65775-264A-42EC-BDEA-076C1545F60F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44:37.808" v="340"/>
          <ac:graphicFrameMkLst>
            <pc:docMk/>
            <pc:sldMk cId="3849317224" sldId="289"/>
            <ac:graphicFrameMk id="4" creationId="{F8E65775-264A-42EC-BDEA-076C1545F60F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44:53.798" v="345" actId="1076"/>
        <pc:sldMkLst>
          <pc:docMk/>
          <pc:sldMk cId="3035387387" sldId="290"/>
        </pc:sldMkLst>
        <pc:graphicFrameChg chg="del mod">
          <ac:chgData name="LO, Wing-Yee" userId="f53df236-ff95-4444-8926-f62ffaca9f32" providerId="ADAL" clId="{685098C6-D92D-4403-8302-7970A175217E}" dt="2025-08-11T05:40:02.896" v="273" actId="478"/>
          <ac:graphicFrameMkLst>
            <pc:docMk/>
            <pc:sldMk cId="3035387387" sldId="290"/>
            <ac:graphicFrameMk id="2" creationId="{FEB1B064-892B-4EEE-AF95-5E890123C149}"/>
          </ac:graphicFrameMkLst>
        </pc:graphicFrameChg>
        <pc:graphicFrameChg chg="add mod">
          <ac:chgData name="LO, Wing-Yee" userId="f53df236-ff95-4444-8926-f62ffaca9f32" providerId="ADAL" clId="{685098C6-D92D-4403-8302-7970A175217E}" dt="2025-08-11T05:44:53.798" v="345" actId="1076"/>
          <ac:graphicFrameMkLst>
            <pc:docMk/>
            <pc:sldMk cId="3035387387" sldId="290"/>
            <ac:graphicFrameMk id="4" creationId="{FEB1B064-892B-4EEE-AF95-5E890123C149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08:18.406" v="156" actId="1076"/>
        <pc:sldMkLst>
          <pc:docMk/>
          <pc:sldMk cId="2911009520" sldId="291"/>
        </pc:sldMkLst>
        <pc:graphicFrameChg chg="add del mod">
          <ac:chgData name="LO, Wing-Yee" userId="f53df236-ff95-4444-8926-f62ffaca9f32" providerId="ADAL" clId="{685098C6-D92D-4403-8302-7970A175217E}" dt="2025-08-11T05:07:54.188" v="143"/>
          <ac:graphicFrameMkLst>
            <pc:docMk/>
            <pc:sldMk cId="2911009520" sldId="291"/>
            <ac:graphicFrameMk id="5" creationId="{5116054B-26D5-4880-2012-79CE17E5B6F6}"/>
          </ac:graphicFrameMkLst>
        </pc:graphicFrameChg>
        <pc:graphicFrameChg chg="add del mod modGraphic">
          <ac:chgData name="LO, Wing-Yee" userId="f53df236-ff95-4444-8926-f62ffaca9f32" providerId="ADAL" clId="{685098C6-D92D-4403-8302-7970A175217E}" dt="2025-08-11T05:08:18.406" v="156" actId="1076"/>
          <ac:graphicFrameMkLst>
            <pc:docMk/>
            <pc:sldMk cId="2911009520" sldId="291"/>
            <ac:graphicFrameMk id="6" creationId="{D8B63051-FC82-A1EF-9E3B-0567072078A8}"/>
          </ac:graphicFrameMkLst>
        </pc:graphicFrameChg>
        <pc:graphicFrameChg chg="add del">
          <ac:chgData name="LO, Wing-Yee" userId="f53df236-ff95-4444-8926-f62ffaca9f32" providerId="ADAL" clId="{685098C6-D92D-4403-8302-7970A175217E}" dt="2025-08-11T05:08:06.493" v="151" actId="478"/>
          <ac:graphicFrameMkLst>
            <pc:docMk/>
            <pc:sldMk cId="2911009520" sldId="291"/>
            <ac:graphicFrameMk id="8" creationId="{3B2ABC87-ED0E-C60A-E275-2C0F3F1C826A}"/>
          </ac:graphicFrameMkLst>
        </pc:graphicFrameChg>
        <pc:picChg chg="add del mod">
          <ac:chgData name="LO, Wing-Yee" userId="f53df236-ff95-4444-8926-f62ffaca9f32" providerId="ADAL" clId="{685098C6-D92D-4403-8302-7970A175217E}" dt="2025-08-11T05:06:51.339" v="133" actId="22"/>
          <ac:picMkLst>
            <pc:docMk/>
            <pc:sldMk cId="2911009520" sldId="291"/>
            <ac:picMk id="4" creationId="{2CB27CB7-9ACB-8C0F-EC63-100E56AA19FC}"/>
          </ac:picMkLst>
        </pc:picChg>
      </pc:sldChg>
      <pc:sldChg chg="addSp delSp modSp mod">
        <pc:chgData name="LO, Wing-Yee" userId="f53df236-ff95-4444-8926-f62ffaca9f32" providerId="ADAL" clId="{685098C6-D92D-4403-8302-7970A175217E}" dt="2025-08-11T05:41:15.902" v="285" actId="255"/>
        <pc:sldMkLst>
          <pc:docMk/>
          <pc:sldMk cId="3223099430" sldId="293"/>
        </pc:sldMkLst>
        <pc:graphicFrameChg chg="del modGraphic">
          <ac:chgData name="LO, Wing-Yee" userId="f53df236-ff95-4444-8926-f62ffaca9f32" providerId="ADAL" clId="{685098C6-D92D-4403-8302-7970A175217E}" dt="2025-08-11T05:15:37.908" v="177" actId="478"/>
          <ac:graphicFrameMkLst>
            <pc:docMk/>
            <pc:sldMk cId="3223099430" sldId="293"/>
            <ac:graphicFrameMk id="3" creationId="{BBE9C24A-F4D3-5FF4-145F-26ED0A91DBF8}"/>
          </ac:graphicFrameMkLst>
        </pc:graphicFrameChg>
        <pc:graphicFrameChg chg="add del mod">
          <ac:chgData name="LO, Wing-Yee" userId="f53df236-ff95-4444-8926-f62ffaca9f32" providerId="ADAL" clId="{685098C6-D92D-4403-8302-7970A175217E}" dt="2025-08-11T05:15:39.568" v="179"/>
          <ac:graphicFrameMkLst>
            <pc:docMk/>
            <pc:sldMk cId="3223099430" sldId="293"/>
            <ac:graphicFrameMk id="4" creationId="{90D9E494-7D1B-1872-8FC3-2E0DF4A90DB6}"/>
          </ac:graphicFrameMkLst>
        </pc:graphicFrameChg>
        <pc:graphicFrameChg chg="add mod modGraphic">
          <ac:chgData name="LO, Wing-Yee" userId="f53df236-ff95-4444-8926-f62ffaca9f32" providerId="ADAL" clId="{685098C6-D92D-4403-8302-7970A175217E}" dt="2025-08-11T05:41:15.902" v="285" actId="255"/>
          <ac:graphicFrameMkLst>
            <pc:docMk/>
            <pc:sldMk cId="3223099430" sldId="293"/>
            <ac:graphicFrameMk id="5" creationId="{F3894F46-106D-08B1-C183-F39962E1386C}"/>
          </ac:graphicFrameMkLst>
        </pc:graphicFrameChg>
      </pc:sldChg>
      <pc:sldChg chg="modSp mod">
        <pc:chgData name="LO, Wing-Yee" userId="f53df236-ff95-4444-8926-f62ffaca9f32" providerId="ADAL" clId="{685098C6-D92D-4403-8302-7970A175217E}" dt="2025-08-11T05:15:54.927" v="184" actId="20577"/>
        <pc:sldMkLst>
          <pc:docMk/>
          <pc:sldMk cId="2059720939" sldId="294"/>
        </pc:sldMkLst>
        <pc:spChg chg="mod">
          <ac:chgData name="LO, Wing-Yee" userId="f53df236-ff95-4444-8926-f62ffaca9f32" providerId="ADAL" clId="{685098C6-D92D-4403-8302-7970A175217E}" dt="2025-08-11T05:15:54.927" v="184" actId="20577"/>
          <ac:spMkLst>
            <pc:docMk/>
            <pc:sldMk cId="2059720939" sldId="294"/>
            <ac:spMk id="2" creationId="{24276FBC-1E5B-EA3D-05B9-3BC20CAF1DA9}"/>
          </ac:spMkLst>
        </pc:spChg>
      </pc:sldChg>
      <pc:sldChg chg="addSp delSp modSp mod">
        <pc:chgData name="LO, Wing-Yee" userId="f53df236-ff95-4444-8926-f62ffaca9f32" providerId="ADAL" clId="{685098C6-D92D-4403-8302-7970A175217E}" dt="2025-08-11T05:41:29.796" v="288" actId="1076"/>
        <pc:sldMkLst>
          <pc:docMk/>
          <pc:sldMk cId="3320180700" sldId="295"/>
        </pc:sldMkLst>
        <pc:spChg chg="mod">
          <ac:chgData name="LO, Wing-Yee" userId="f53df236-ff95-4444-8926-f62ffaca9f32" providerId="ADAL" clId="{685098C6-D92D-4403-8302-7970A175217E}" dt="2025-08-11T05:16:10.476" v="186" actId="20577"/>
          <ac:spMkLst>
            <pc:docMk/>
            <pc:sldMk cId="3320180700" sldId="295"/>
            <ac:spMk id="2" creationId="{8DCBEDAC-116E-8809-011E-5B2CBAD6E0DF}"/>
          </ac:spMkLst>
        </pc:spChg>
        <pc:graphicFrameChg chg="del modGraphic">
          <ac:chgData name="LO, Wing-Yee" userId="f53df236-ff95-4444-8926-f62ffaca9f32" providerId="ADAL" clId="{685098C6-D92D-4403-8302-7970A175217E}" dt="2025-08-11T05:16:24.946" v="188" actId="478"/>
          <ac:graphicFrameMkLst>
            <pc:docMk/>
            <pc:sldMk cId="3320180700" sldId="295"/>
            <ac:graphicFrameMk id="3" creationId="{3636E743-944A-1248-A2D0-2DFB1CA030A0}"/>
          </ac:graphicFrameMkLst>
        </pc:graphicFrameChg>
        <pc:graphicFrameChg chg="add del mod">
          <ac:chgData name="LO, Wing-Yee" userId="f53df236-ff95-4444-8926-f62ffaca9f32" providerId="ADAL" clId="{685098C6-D92D-4403-8302-7970A175217E}" dt="2025-08-11T05:16:25.917" v="190"/>
          <ac:graphicFrameMkLst>
            <pc:docMk/>
            <pc:sldMk cId="3320180700" sldId="295"/>
            <ac:graphicFrameMk id="4" creationId="{66BA4D15-57BB-C4F3-EFCD-B8EBCCAD7790}"/>
          </ac:graphicFrameMkLst>
        </pc:graphicFrameChg>
        <pc:graphicFrameChg chg="add mod modGraphic">
          <ac:chgData name="LO, Wing-Yee" userId="f53df236-ff95-4444-8926-f62ffaca9f32" providerId="ADAL" clId="{685098C6-D92D-4403-8302-7970A175217E}" dt="2025-08-11T05:41:29.796" v="288" actId="1076"/>
          <ac:graphicFrameMkLst>
            <pc:docMk/>
            <pc:sldMk cId="3320180700" sldId="295"/>
            <ac:graphicFrameMk id="5" creationId="{5161D144-8118-ED55-97C4-A9009370DAAD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42:13.721" v="304" actId="255"/>
        <pc:sldMkLst>
          <pc:docMk/>
          <pc:sldMk cId="2822517528" sldId="296"/>
        </pc:sldMkLst>
        <pc:spChg chg="mod">
          <ac:chgData name="LO, Wing-Yee" userId="f53df236-ff95-4444-8926-f62ffaca9f32" providerId="ADAL" clId="{685098C6-D92D-4403-8302-7970A175217E}" dt="2025-08-11T05:33:49.099" v="214" actId="20577"/>
          <ac:spMkLst>
            <pc:docMk/>
            <pc:sldMk cId="2822517528" sldId="296"/>
            <ac:spMk id="2" creationId="{9BAA872D-9475-A7D1-BD91-7E9D7A8B8ECB}"/>
          </ac:spMkLst>
        </pc:spChg>
        <pc:graphicFrameChg chg="del">
          <ac:chgData name="LO, Wing-Yee" userId="f53df236-ff95-4444-8926-f62ffaca9f32" providerId="ADAL" clId="{685098C6-D92D-4403-8302-7970A175217E}" dt="2025-08-11T05:34:02.988" v="215" actId="478"/>
          <ac:graphicFrameMkLst>
            <pc:docMk/>
            <pc:sldMk cId="2822517528" sldId="296"/>
            <ac:graphicFrameMk id="3" creationId="{F25E30E2-F90E-E80E-7308-C83685BB7A57}"/>
          </ac:graphicFrameMkLst>
        </pc:graphicFrameChg>
        <pc:graphicFrameChg chg="add del mod">
          <ac:chgData name="LO, Wing-Yee" userId="f53df236-ff95-4444-8926-f62ffaca9f32" providerId="ADAL" clId="{685098C6-D92D-4403-8302-7970A175217E}" dt="2025-08-11T05:34:04.807" v="217"/>
          <ac:graphicFrameMkLst>
            <pc:docMk/>
            <pc:sldMk cId="2822517528" sldId="296"/>
            <ac:graphicFrameMk id="4" creationId="{43973025-EB9A-55F8-1CF8-0FF652B56D5C}"/>
          </ac:graphicFrameMkLst>
        </pc:graphicFrameChg>
        <pc:graphicFrameChg chg="add mod modGraphic">
          <ac:chgData name="LO, Wing-Yee" userId="f53df236-ff95-4444-8926-f62ffaca9f32" providerId="ADAL" clId="{685098C6-D92D-4403-8302-7970A175217E}" dt="2025-08-11T05:42:13.721" v="304" actId="255"/>
          <ac:graphicFrameMkLst>
            <pc:docMk/>
            <pc:sldMk cId="2822517528" sldId="296"/>
            <ac:graphicFrameMk id="5" creationId="{815B2AE7-1F40-0308-00E0-D0FB91A604E6}"/>
          </ac:graphicFrameMkLst>
        </pc:graphicFrameChg>
      </pc:sldChg>
      <pc:sldChg chg="addSp delSp modSp mod">
        <pc:chgData name="LO, Wing-Yee" userId="f53df236-ff95-4444-8926-f62ffaca9f32" providerId="ADAL" clId="{685098C6-D92D-4403-8302-7970A175217E}" dt="2025-08-11T05:43:31.946" v="327" actId="122"/>
        <pc:sldMkLst>
          <pc:docMk/>
          <pc:sldMk cId="1106403893" sldId="297"/>
        </pc:sldMkLst>
        <pc:spChg chg="mod">
          <ac:chgData name="LO, Wing-Yee" userId="f53df236-ff95-4444-8926-f62ffaca9f32" providerId="ADAL" clId="{685098C6-D92D-4403-8302-7970A175217E}" dt="2025-08-11T05:36:31.899" v="245" actId="20577"/>
          <ac:spMkLst>
            <pc:docMk/>
            <pc:sldMk cId="1106403893" sldId="297"/>
            <ac:spMk id="2" creationId="{8B32DB59-2A4F-6A1C-6B59-8703850A771C}"/>
          </ac:spMkLst>
        </pc:spChg>
        <pc:graphicFrameChg chg="del">
          <ac:chgData name="LO, Wing-Yee" userId="f53df236-ff95-4444-8926-f62ffaca9f32" providerId="ADAL" clId="{685098C6-D92D-4403-8302-7970A175217E}" dt="2025-08-11T05:36:51.695" v="246" actId="478"/>
          <ac:graphicFrameMkLst>
            <pc:docMk/>
            <pc:sldMk cId="1106403893" sldId="297"/>
            <ac:graphicFrameMk id="3" creationId="{B24ED243-7D5B-D627-A87E-E11F233638C6}"/>
          </ac:graphicFrameMkLst>
        </pc:graphicFrameChg>
        <pc:graphicFrameChg chg="add mod modGraphic">
          <ac:chgData name="LO, Wing-Yee" userId="f53df236-ff95-4444-8926-f62ffaca9f32" providerId="ADAL" clId="{685098C6-D92D-4403-8302-7970A175217E}" dt="2025-08-11T05:43:31.946" v="327" actId="122"/>
          <ac:graphicFrameMkLst>
            <pc:docMk/>
            <pc:sldMk cId="1106403893" sldId="297"/>
            <ac:graphicFrameMk id="4" creationId="{45AB38ED-3257-3751-7B4C-6D232D5DE427}"/>
          </ac:graphicFrameMkLst>
        </pc:graphicFrameChg>
      </pc:sldChg>
      <pc:sldMasterChg chg="modSldLayout">
        <pc:chgData name="LO, Wing-Yee" userId="f53df236-ff95-4444-8926-f62ffaca9f32" providerId="ADAL" clId="{685098C6-D92D-4403-8302-7970A175217E}" dt="2025-08-11T04:18:02.586" v="23" actId="20577"/>
        <pc:sldMasterMkLst>
          <pc:docMk/>
          <pc:sldMasterMk cId="405373196" sldId="2147483674"/>
        </pc:sldMasterMkLst>
        <pc:sldLayoutChg chg="modSp mod">
          <pc:chgData name="LO, Wing-Yee" userId="f53df236-ff95-4444-8926-f62ffaca9f32" providerId="ADAL" clId="{685098C6-D92D-4403-8302-7970A175217E}" dt="2025-08-11T04:17:41.174" v="11" actId="20577"/>
          <pc:sldLayoutMkLst>
            <pc:docMk/>
            <pc:sldMasterMk cId="405373196" sldId="2147483674"/>
            <pc:sldLayoutMk cId="2326390078" sldId="2147483680"/>
          </pc:sldLayoutMkLst>
          <pc:spChg chg="mod">
            <ac:chgData name="LO, Wing-Yee" userId="f53df236-ff95-4444-8926-f62ffaca9f32" providerId="ADAL" clId="{685098C6-D92D-4403-8302-7970A175217E}" dt="2025-08-11T04:17:41.174" v="11" actId="20577"/>
            <ac:spMkLst>
              <pc:docMk/>
              <pc:sldMasterMk cId="405373196" sldId="2147483674"/>
              <pc:sldLayoutMk cId="2326390078" sldId="2147483680"/>
              <ac:spMk id="6" creationId="{268B3DD3-DF05-1E0A-7B2F-B7493B131F70}"/>
            </ac:spMkLst>
          </pc:spChg>
        </pc:sldLayoutChg>
        <pc:sldLayoutChg chg="modSp mod">
          <pc:chgData name="LO, Wing-Yee" userId="f53df236-ff95-4444-8926-f62ffaca9f32" providerId="ADAL" clId="{685098C6-D92D-4403-8302-7970A175217E}" dt="2025-08-11T04:17:53.695" v="17" actId="20577"/>
          <pc:sldLayoutMkLst>
            <pc:docMk/>
            <pc:sldMasterMk cId="405373196" sldId="2147483674"/>
            <pc:sldLayoutMk cId="4228653077" sldId="2147483686"/>
          </pc:sldLayoutMkLst>
          <pc:spChg chg="mod">
            <ac:chgData name="LO, Wing-Yee" userId="f53df236-ff95-4444-8926-f62ffaca9f32" providerId="ADAL" clId="{685098C6-D92D-4403-8302-7970A175217E}" dt="2025-08-11T04:17:53.695" v="17" actId="20577"/>
            <ac:spMkLst>
              <pc:docMk/>
              <pc:sldMasterMk cId="405373196" sldId="2147483674"/>
              <pc:sldLayoutMk cId="4228653077" sldId="2147483686"/>
              <ac:spMk id="6" creationId="{743FCE38-F8F3-0BD7-F8A3-E73BB69371A7}"/>
            </ac:spMkLst>
          </pc:spChg>
        </pc:sldLayoutChg>
        <pc:sldLayoutChg chg="modSp mod">
          <pc:chgData name="LO, Wing-Yee" userId="f53df236-ff95-4444-8926-f62ffaca9f32" providerId="ADAL" clId="{685098C6-D92D-4403-8302-7970A175217E}" dt="2025-08-11T04:18:02.586" v="23" actId="20577"/>
          <pc:sldLayoutMkLst>
            <pc:docMk/>
            <pc:sldMasterMk cId="405373196" sldId="2147483674"/>
            <pc:sldLayoutMk cId="4197103858" sldId="2147483687"/>
          </pc:sldLayoutMkLst>
          <pc:spChg chg="mod">
            <ac:chgData name="LO, Wing-Yee" userId="f53df236-ff95-4444-8926-f62ffaca9f32" providerId="ADAL" clId="{685098C6-D92D-4403-8302-7970A175217E}" dt="2025-08-11T04:18:02.586" v="23" actId="20577"/>
            <ac:spMkLst>
              <pc:docMk/>
              <pc:sldMasterMk cId="405373196" sldId="2147483674"/>
              <pc:sldLayoutMk cId="4197103858" sldId="2147483687"/>
              <ac:spMk id="6" creationId="{743FCE38-F8F3-0BD7-F8A3-E73BB69371A7}"/>
            </ac:spMkLst>
          </pc:spChg>
        </pc:sldLayoutChg>
      </pc:sldMasterChg>
    </pc:docChg>
  </pc:docChgLst>
  <pc:docChgLst>
    <pc:chgData name="BYRNE, Mandy" userId="6be0712a-e9f9-4aff-a704-224fe206fc87" providerId="ADAL" clId="{86D2F1DE-32CF-4335-8303-F871A1417261}"/>
    <pc:docChg chg="">
      <pc:chgData name="BYRNE, Mandy" userId="6be0712a-e9f9-4aff-a704-224fe206fc87" providerId="ADAL" clId="{86D2F1DE-32CF-4335-8303-F871A1417261}" dt="2024-03-18T08:12:35.608" v="0" actId="2696"/>
      <pc:docMkLst>
        <pc:docMk/>
      </pc:docMkLst>
      <pc:sldMasterChg chg="delSldLayout">
        <pc:chgData name="BYRNE, Mandy" userId="6be0712a-e9f9-4aff-a704-224fe206fc87" providerId="ADAL" clId="{86D2F1DE-32CF-4335-8303-F871A1417261}" dt="2024-03-18T08:12:35.608" v="0" actId="2696"/>
        <pc:sldMasterMkLst>
          <pc:docMk/>
          <pc:sldMasterMk cId="405373196" sldId="2147483674"/>
        </pc:sldMasterMkLst>
        <pc:sldLayoutChg chg="del">
          <pc:chgData name="BYRNE, Mandy" userId="6be0712a-e9f9-4aff-a704-224fe206fc87" providerId="ADAL" clId="{86D2F1DE-32CF-4335-8303-F871A1417261}" dt="2024-03-18T08:12:35.608" v="0" actId="2696"/>
          <pc:sldLayoutMkLst>
            <pc:docMk/>
            <pc:sldMasterMk cId="405373196" sldId="2147483674"/>
            <pc:sldLayoutMk cId="2575696733" sldId="214748368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35th%20Annual%20Report%20Data%20to%2031%20Dec%202023/Excel%20graphs%20for%20report%202023/06%20Deceased%20Donors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'WL all'!$B$24</c:f>
              <c:strCache>
                <c:ptCount val="1"/>
                <c:pt idx="0">
                  <c:v>New listing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'WL all'!$C$23:$V$23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'WL all'!$C$24:$V$24</c:f>
              <c:numCache>
                <c:formatCode>General</c:formatCode>
                <c:ptCount val="20"/>
                <c:pt idx="0">
                  <c:v>282</c:v>
                </c:pt>
                <c:pt idx="1">
                  <c:v>287</c:v>
                </c:pt>
                <c:pt idx="2">
                  <c:v>256</c:v>
                </c:pt>
                <c:pt idx="3">
                  <c:v>335</c:v>
                </c:pt>
                <c:pt idx="4">
                  <c:v>289</c:v>
                </c:pt>
                <c:pt idx="5">
                  <c:v>329</c:v>
                </c:pt>
                <c:pt idx="6">
                  <c:v>334</c:v>
                </c:pt>
                <c:pt idx="7">
                  <c:v>324</c:v>
                </c:pt>
                <c:pt idx="8">
                  <c:v>342</c:v>
                </c:pt>
                <c:pt idx="9">
                  <c:v>354</c:v>
                </c:pt>
                <c:pt idx="10">
                  <c:v>395</c:v>
                </c:pt>
                <c:pt idx="11">
                  <c:v>392</c:v>
                </c:pt>
                <c:pt idx="12">
                  <c:v>403</c:v>
                </c:pt>
                <c:pt idx="13">
                  <c:v>414</c:v>
                </c:pt>
                <c:pt idx="14">
                  <c:v>427</c:v>
                </c:pt>
                <c:pt idx="15">
                  <c:v>425</c:v>
                </c:pt>
                <c:pt idx="16">
                  <c:v>389</c:v>
                </c:pt>
                <c:pt idx="17">
                  <c:v>384</c:v>
                </c:pt>
                <c:pt idx="18">
                  <c:v>354</c:v>
                </c:pt>
                <c:pt idx="19">
                  <c:v>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5B-4D16-A110-545476802ABA}"/>
            </c:ext>
          </c:extLst>
        </c:ser>
        <c:ser>
          <c:idx val="1"/>
          <c:order val="1"/>
          <c:tx>
            <c:strRef>
              <c:f>'WL all'!$B$25</c:f>
              <c:strCache>
                <c:ptCount val="1"/>
                <c:pt idx="0">
                  <c:v>Transplanted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'WL all'!$C$23:$V$23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'WL all'!$C$25:$V$25</c:f>
              <c:numCache>
                <c:formatCode>General</c:formatCode>
                <c:ptCount val="20"/>
                <c:pt idx="0">
                  <c:v>214</c:v>
                </c:pt>
                <c:pt idx="1">
                  <c:v>191</c:v>
                </c:pt>
                <c:pt idx="2">
                  <c:v>194</c:v>
                </c:pt>
                <c:pt idx="3">
                  <c:v>190</c:v>
                </c:pt>
                <c:pt idx="4">
                  <c:v>229</c:v>
                </c:pt>
                <c:pt idx="5">
                  <c:v>228</c:v>
                </c:pt>
                <c:pt idx="6">
                  <c:v>248</c:v>
                </c:pt>
                <c:pt idx="7">
                  <c:v>253</c:v>
                </c:pt>
                <c:pt idx="8">
                  <c:v>268</c:v>
                </c:pt>
                <c:pt idx="9">
                  <c:v>284</c:v>
                </c:pt>
                <c:pt idx="10">
                  <c:v>278</c:v>
                </c:pt>
                <c:pt idx="11">
                  <c:v>316</c:v>
                </c:pt>
                <c:pt idx="12">
                  <c:v>373</c:v>
                </c:pt>
                <c:pt idx="13">
                  <c:v>337</c:v>
                </c:pt>
                <c:pt idx="14">
                  <c:v>369</c:v>
                </c:pt>
                <c:pt idx="15">
                  <c:v>368</c:v>
                </c:pt>
                <c:pt idx="16">
                  <c:v>332</c:v>
                </c:pt>
                <c:pt idx="17">
                  <c:v>307</c:v>
                </c:pt>
                <c:pt idx="18">
                  <c:v>314</c:v>
                </c:pt>
                <c:pt idx="19">
                  <c:v>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5B-4D16-A110-545476802ABA}"/>
            </c:ext>
          </c:extLst>
        </c:ser>
        <c:ser>
          <c:idx val="5"/>
          <c:order val="2"/>
          <c:tx>
            <c:strRef>
              <c:f>'WL all'!$B$26</c:f>
              <c:strCache>
                <c:ptCount val="1"/>
                <c:pt idx="0">
                  <c:v>Wait list mortality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'WL all'!$C$23:$V$23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'WL all'!$C$26:$V$26</c:f>
              <c:numCache>
                <c:formatCode>General</c:formatCode>
                <c:ptCount val="20"/>
                <c:pt idx="0">
                  <c:v>25</c:v>
                </c:pt>
                <c:pt idx="1">
                  <c:v>44</c:v>
                </c:pt>
                <c:pt idx="2">
                  <c:v>41</c:v>
                </c:pt>
                <c:pt idx="3">
                  <c:v>58</c:v>
                </c:pt>
                <c:pt idx="4">
                  <c:v>59</c:v>
                </c:pt>
                <c:pt idx="5">
                  <c:v>57</c:v>
                </c:pt>
                <c:pt idx="6">
                  <c:v>34</c:v>
                </c:pt>
                <c:pt idx="7">
                  <c:v>47</c:v>
                </c:pt>
                <c:pt idx="8">
                  <c:v>53</c:v>
                </c:pt>
                <c:pt idx="9">
                  <c:v>45</c:v>
                </c:pt>
                <c:pt idx="10">
                  <c:v>41</c:v>
                </c:pt>
                <c:pt idx="11">
                  <c:v>41</c:v>
                </c:pt>
                <c:pt idx="12">
                  <c:v>34</c:v>
                </c:pt>
                <c:pt idx="13">
                  <c:v>28</c:v>
                </c:pt>
                <c:pt idx="14">
                  <c:v>24</c:v>
                </c:pt>
                <c:pt idx="15">
                  <c:v>31</c:v>
                </c:pt>
                <c:pt idx="16">
                  <c:v>39</c:v>
                </c:pt>
                <c:pt idx="17">
                  <c:v>30</c:v>
                </c:pt>
                <c:pt idx="18">
                  <c:v>30</c:v>
                </c:pt>
                <c:pt idx="19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5B-4D16-A110-545476802ABA}"/>
            </c:ext>
          </c:extLst>
        </c:ser>
        <c:ser>
          <c:idx val="4"/>
          <c:order val="3"/>
          <c:tx>
            <c:strRef>
              <c:f>'WL all'!$B$27</c:f>
              <c:strCache>
                <c:ptCount val="1"/>
                <c:pt idx="0">
                  <c:v>Taken off list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'WL all'!$C$23:$V$23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'WL all'!$C$27:$V$27</c:f>
              <c:numCache>
                <c:formatCode>General</c:formatCode>
                <c:ptCount val="20"/>
                <c:pt idx="0">
                  <c:v>16</c:v>
                </c:pt>
                <c:pt idx="1">
                  <c:v>25</c:v>
                </c:pt>
                <c:pt idx="2">
                  <c:v>31</c:v>
                </c:pt>
                <c:pt idx="3">
                  <c:v>24</c:v>
                </c:pt>
                <c:pt idx="4">
                  <c:v>32</c:v>
                </c:pt>
                <c:pt idx="5">
                  <c:v>39</c:v>
                </c:pt>
                <c:pt idx="6">
                  <c:v>24</c:v>
                </c:pt>
                <c:pt idx="7">
                  <c:v>32</c:v>
                </c:pt>
                <c:pt idx="8">
                  <c:v>29</c:v>
                </c:pt>
                <c:pt idx="9">
                  <c:v>41</c:v>
                </c:pt>
                <c:pt idx="10">
                  <c:v>34</c:v>
                </c:pt>
                <c:pt idx="11">
                  <c:v>34</c:v>
                </c:pt>
                <c:pt idx="12">
                  <c:v>46</c:v>
                </c:pt>
                <c:pt idx="13">
                  <c:v>37</c:v>
                </c:pt>
                <c:pt idx="14">
                  <c:v>38</c:v>
                </c:pt>
                <c:pt idx="15">
                  <c:v>34</c:v>
                </c:pt>
                <c:pt idx="16">
                  <c:v>35</c:v>
                </c:pt>
                <c:pt idx="17">
                  <c:v>24</c:v>
                </c:pt>
                <c:pt idx="18">
                  <c:v>28</c:v>
                </c:pt>
                <c:pt idx="19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5B-4D16-A110-545476802ABA}"/>
            </c:ext>
          </c:extLst>
        </c:ser>
        <c:ser>
          <c:idx val="3"/>
          <c:order val="4"/>
          <c:tx>
            <c:strRef>
              <c:f>'WL all'!$B$28</c:f>
              <c:strCache>
                <c:ptCount val="1"/>
                <c:pt idx="0">
                  <c:v>Listed at year end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'WL all'!$C$23:$V$23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'WL all'!$C$28:$V$28</c:f>
              <c:numCache>
                <c:formatCode>General</c:formatCode>
                <c:ptCount val="20"/>
                <c:pt idx="0">
                  <c:v>119</c:v>
                </c:pt>
                <c:pt idx="1">
                  <c:v>146</c:v>
                </c:pt>
                <c:pt idx="2">
                  <c:v>136</c:v>
                </c:pt>
                <c:pt idx="3">
                  <c:v>199</c:v>
                </c:pt>
                <c:pt idx="4">
                  <c:v>168</c:v>
                </c:pt>
                <c:pt idx="5">
                  <c:v>173</c:v>
                </c:pt>
                <c:pt idx="6">
                  <c:v>202</c:v>
                </c:pt>
                <c:pt idx="7">
                  <c:v>194</c:v>
                </c:pt>
                <c:pt idx="8">
                  <c:v>186</c:v>
                </c:pt>
                <c:pt idx="9">
                  <c:v>170</c:v>
                </c:pt>
                <c:pt idx="10">
                  <c:v>212</c:v>
                </c:pt>
                <c:pt idx="11">
                  <c:v>213</c:v>
                </c:pt>
                <c:pt idx="12">
                  <c:v>163</c:v>
                </c:pt>
                <c:pt idx="13">
                  <c:v>175</c:v>
                </c:pt>
                <c:pt idx="14">
                  <c:v>171</c:v>
                </c:pt>
                <c:pt idx="15">
                  <c:v>163</c:v>
                </c:pt>
                <c:pt idx="16">
                  <c:v>146</c:v>
                </c:pt>
                <c:pt idx="17">
                  <c:v>169</c:v>
                </c:pt>
                <c:pt idx="18">
                  <c:v>151</c:v>
                </c:pt>
                <c:pt idx="19">
                  <c:v>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75B-4D16-A110-545476802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2184736"/>
        <c:axId val="452193592"/>
      </c:lineChart>
      <c:catAx>
        <c:axId val="452184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93592"/>
        <c:crosses val="autoZero"/>
        <c:auto val="1"/>
        <c:lblAlgn val="ctr"/>
        <c:lblOffset val="100"/>
        <c:noMultiLvlLbl val="0"/>
      </c:catAx>
      <c:valAx>
        <c:axId val="452193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84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758176504532679E-2"/>
          <c:y val="3.3182495889004668E-2"/>
          <c:w val="0.77382602637633247"/>
          <c:h val="0.80796504017560467"/>
        </c:manualLayout>
      </c:layout>
      <c:lineChart>
        <c:grouping val="standard"/>
        <c:varyColors val="0"/>
        <c:ser>
          <c:idx val="0"/>
          <c:order val="0"/>
          <c:tx>
            <c:strRef>
              <c:f>'Tx and Pts by year 85 - 2023'!$F$5</c:f>
              <c:strCache>
                <c:ptCount val="1"/>
                <c:pt idx="0">
                  <c:v>Transplants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'Tx and Pts by year 85 - 2023'!$E$6:$E$46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'Tx and Pts by year 85 - 2023'!$F$6:$F$46</c:f>
              <c:numCache>
                <c:formatCode>General</c:formatCode>
                <c:ptCount val="41"/>
                <c:pt idx="0">
                  <c:v>7</c:v>
                </c:pt>
                <c:pt idx="1">
                  <c:v>33</c:v>
                </c:pt>
                <c:pt idx="2">
                  <c:v>63</c:v>
                </c:pt>
                <c:pt idx="3">
                  <c:v>126</c:v>
                </c:pt>
                <c:pt idx="4">
                  <c:v>226</c:v>
                </c:pt>
                <c:pt idx="5">
                  <c:v>306</c:v>
                </c:pt>
                <c:pt idx="6">
                  <c:v>422</c:v>
                </c:pt>
                <c:pt idx="7">
                  <c:v>562</c:v>
                </c:pt>
                <c:pt idx="8">
                  <c:v>690</c:v>
                </c:pt>
                <c:pt idx="9">
                  <c:v>827</c:v>
                </c:pt>
                <c:pt idx="10">
                  <c:v>974</c:v>
                </c:pt>
                <c:pt idx="11">
                  <c:v>1115</c:v>
                </c:pt>
                <c:pt idx="12">
                  <c:v>1268</c:v>
                </c:pt>
                <c:pt idx="13">
                  <c:v>1435</c:v>
                </c:pt>
                <c:pt idx="14">
                  <c:v>1586</c:v>
                </c:pt>
                <c:pt idx="15">
                  <c:v>1768</c:v>
                </c:pt>
                <c:pt idx="16">
                  <c:v>1924</c:v>
                </c:pt>
                <c:pt idx="17">
                  <c:v>2115</c:v>
                </c:pt>
                <c:pt idx="18">
                  <c:v>2287</c:v>
                </c:pt>
                <c:pt idx="19">
                  <c:v>2501</c:v>
                </c:pt>
                <c:pt idx="20">
                  <c:v>2692</c:v>
                </c:pt>
                <c:pt idx="21">
                  <c:v>2886</c:v>
                </c:pt>
                <c:pt idx="22">
                  <c:v>3076</c:v>
                </c:pt>
                <c:pt idx="23">
                  <c:v>3305</c:v>
                </c:pt>
                <c:pt idx="24">
                  <c:v>3533</c:v>
                </c:pt>
                <c:pt idx="25">
                  <c:v>3781</c:v>
                </c:pt>
                <c:pt idx="26">
                  <c:v>4034</c:v>
                </c:pt>
                <c:pt idx="27">
                  <c:v>4302</c:v>
                </c:pt>
                <c:pt idx="28">
                  <c:v>4586</c:v>
                </c:pt>
                <c:pt idx="29">
                  <c:v>4864</c:v>
                </c:pt>
                <c:pt idx="30">
                  <c:v>5180</c:v>
                </c:pt>
                <c:pt idx="31">
                  <c:v>5553</c:v>
                </c:pt>
                <c:pt idx="32">
                  <c:v>5890</c:v>
                </c:pt>
                <c:pt idx="33">
                  <c:v>6259</c:v>
                </c:pt>
                <c:pt idx="34">
                  <c:v>6627</c:v>
                </c:pt>
                <c:pt idx="35">
                  <c:v>6960</c:v>
                </c:pt>
                <c:pt idx="36">
                  <c:v>7267</c:v>
                </c:pt>
                <c:pt idx="37">
                  <c:v>7581</c:v>
                </c:pt>
                <c:pt idx="38">
                  <c:v>7925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B2-4089-AFAE-C75D2F37BECC}"/>
            </c:ext>
          </c:extLst>
        </c:ser>
        <c:ser>
          <c:idx val="1"/>
          <c:order val="1"/>
          <c:tx>
            <c:strRef>
              <c:f>'Tx and Pts by year 85 - 2023'!$G$5</c:f>
              <c:strCache>
                <c:ptCount val="1"/>
                <c:pt idx="0">
                  <c:v>Patients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'Tx and Pts by year 85 - 2023'!$E$6:$E$46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'Tx and Pts by year 85 - 2023'!$G$6:$G$46</c:f>
              <c:numCache>
                <c:formatCode>General</c:formatCode>
                <c:ptCount val="41"/>
                <c:pt idx="0">
                  <c:v>7</c:v>
                </c:pt>
                <c:pt idx="1">
                  <c:v>29</c:v>
                </c:pt>
                <c:pt idx="2">
                  <c:v>56</c:v>
                </c:pt>
                <c:pt idx="3">
                  <c:v>117</c:v>
                </c:pt>
                <c:pt idx="4">
                  <c:v>205</c:v>
                </c:pt>
                <c:pt idx="5">
                  <c:v>280</c:v>
                </c:pt>
                <c:pt idx="6">
                  <c:v>389</c:v>
                </c:pt>
                <c:pt idx="7">
                  <c:v>517</c:v>
                </c:pt>
                <c:pt idx="8">
                  <c:v>631</c:v>
                </c:pt>
                <c:pt idx="9">
                  <c:v>757</c:v>
                </c:pt>
                <c:pt idx="10">
                  <c:v>890</c:v>
                </c:pt>
                <c:pt idx="11">
                  <c:v>1022</c:v>
                </c:pt>
                <c:pt idx="12">
                  <c:v>1161</c:v>
                </c:pt>
                <c:pt idx="13">
                  <c:v>1315</c:v>
                </c:pt>
                <c:pt idx="14">
                  <c:v>1454</c:v>
                </c:pt>
                <c:pt idx="15">
                  <c:v>1626</c:v>
                </c:pt>
                <c:pt idx="16">
                  <c:v>1770</c:v>
                </c:pt>
                <c:pt idx="17">
                  <c:v>1948</c:v>
                </c:pt>
                <c:pt idx="18">
                  <c:v>2111</c:v>
                </c:pt>
                <c:pt idx="19">
                  <c:v>2314</c:v>
                </c:pt>
                <c:pt idx="20">
                  <c:v>2497</c:v>
                </c:pt>
                <c:pt idx="21">
                  <c:v>2677</c:v>
                </c:pt>
                <c:pt idx="22">
                  <c:v>2849</c:v>
                </c:pt>
                <c:pt idx="23">
                  <c:v>3066</c:v>
                </c:pt>
                <c:pt idx="24">
                  <c:v>3277</c:v>
                </c:pt>
                <c:pt idx="25">
                  <c:v>3510</c:v>
                </c:pt>
                <c:pt idx="26">
                  <c:v>3734</c:v>
                </c:pt>
                <c:pt idx="27">
                  <c:v>3979</c:v>
                </c:pt>
                <c:pt idx="28">
                  <c:v>4242</c:v>
                </c:pt>
                <c:pt idx="29">
                  <c:v>4505</c:v>
                </c:pt>
                <c:pt idx="30">
                  <c:v>4800</c:v>
                </c:pt>
                <c:pt idx="31">
                  <c:v>5136</c:v>
                </c:pt>
                <c:pt idx="32">
                  <c:v>5450</c:v>
                </c:pt>
                <c:pt idx="33">
                  <c:v>5786</c:v>
                </c:pt>
                <c:pt idx="34">
                  <c:v>6126</c:v>
                </c:pt>
                <c:pt idx="35">
                  <c:v>6429</c:v>
                </c:pt>
                <c:pt idx="36">
                  <c:v>6707</c:v>
                </c:pt>
                <c:pt idx="37">
                  <c:v>6990</c:v>
                </c:pt>
                <c:pt idx="38">
                  <c:v>7310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B2-4089-AFAE-C75D2F37B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282752"/>
        <c:axId val="84293120"/>
      </c:lineChart>
      <c:catAx>
        <c:axId val="84282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93120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842931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 Number</a:t>
                </a:r>
                <a:r>
                  <a:rPr lang="en-US" baseline="0"/>
                  <a:t>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82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21911149995139"/>
          <c:y val="0.12190909640131302"/>
          <c:w val="0.14908460516509511"/>
          <c:h val="0.1150903195924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'Tx rate ANZ population'!$H$5</c:f>
              <c:strCache>
                <c:ptCount val="1"/>
                <c:pt idx="0">
                  <c:v>ANZ transplant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'Tx rate ANZ population'!$G$6:$G$46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'Tx rate ANZ population'!$H$6:$H$46</c:f>
              <c:numCache>
                <c:formatCode>0.00</c:formatCode>
                <c:ptCount val="41"/>
                <c:pt idx="0">
                  <c:v>0.36451373399224918</c:v>
                </c:pt>
                <c:pt idx="1">
                  <c:v>1.3366049996532539</c:v>
                </c:pt>
                <c:pt idx="2">
                  <c:v>1.5200077864932209</c:v>
                </c:pt>
                <c:pt idx="3">
                  <c:v>3.1449237785290762</c:v>
                </c:pt>
                <c:pt idx="4">
                  <c:v>4.9245259762097131</c:v>
                </c:pt>
                <c:pt idx="5">
                  <c:v>3.8872374608409417</c:v>
                </c:pt>
                <c:pt idx="6">
                  <c:v>5.5515724087042724</c:v>
                </c:pt>
                <c:pt idx="7">
                  <c:v>6.6321375478798883</c:v>
                </c:pt>
                <c:pt idx="8">
                  <c:v>6.0046282548720757</c:v>
                </c:pt>
                <c:pt idx="9">
                  <c:v>6.3597483080864476</c:v>
                </c:pt>
                <c:pt idx="10">
                  <c:v>6.7349890838197339</c:v>
                </c:pt>
                <c:pt idx="11">
                  <c:v>6.3822913774926642</c:v>
                </c:pt>
                <c:pt idx="12">
                  <c:v>6.8570801638385017</c:v>
                </c:pt>
                <c:pt idx="13">
                  <c:v>7.4107536692105818</c:v>
                </c:pt>
                <c:pt idx="14">
                  <c:v>6.6314424353467301</c:v>
                </c:pt>
                <c:pt idx="15">
                  <c:v>7.9081830401975548</c:v>
                </c:pt>
                <c:pt idx="16">
                  <c:v>6.6945144161862027</c:v>
                </c:pt>
                <c:pt idx="17">
                  <c:v>8.094955609340154</c:v>
                </c:pt>
                <c:pt idx="18">
                  <c:v>7.2000403537145408</c:v>
                </c:pt>
                <c:pt idx="19">
                  <c:v>8.8575048086110506</c:v>
                </c:pt>
                <c:pt idx="20">
                  <c:v>7.8046650076373343</c:v>
                </c:pt>
                <c:pt idx="21">
                  <c:v>7.8110382613240832</c:v>
                </c:pt>
                <c:pt idx="22">
                  <c:v>7.5212313474947035</c:v>
                </c:pt>
                <c:pt idx="23">
                  <c:v>8.8911580539235153</c:v>
                </c:pt>
                <c:pt idx="24">
                  <c:v>8.7030464441508908</c:v>
                </c:pt>
                <c:pt idx="25">
                  <c:v>9.3421439293637487</c:v>
                </c:pt>
                <c:pt idx="26">
                  <c:v>9.3976594330566652</c:v>
                </c:pt>
                <c:pt idx="27">
                  <c:v>9.797497784869833</c:v>
                </c:pt>
                <c:pt idx="28">
                  <c:v>10.224957342306045</c:v>
                </c:pt>
                <c:pt idx="29">
                  <c:v>9.8565024427994015</c:v>
                </c:pt>
                <c:pt idx="30">
                  <c:v>11.030330231681265</c:v>
                </c:pt>
                <c:pt idx="31">
                  <c:v>12.79268672623966</c:v>
                </c:pt>
                <c:pt idx="32">
                  <c:v>11.372513949890072</c:v>
                </c:pt>
                <c:pt idx="33">
                  <c:v>12.254050985021465</c:v>
                </c:pt>
                <c:pt idx="34">
                  <c:v>12.036499507272156</c:v>
                </c:pt>
                <c:pt idx="35">
                  <c:v>10.776876458692428</c:v>
                </c:pt>
                <c:pt idx="36">
                  <c:v>9.9388437369340217</c:v>
                </c:pt>
                <c:pt idx="37">
                  <c:v>9.9936476683499169</c:v>
                </c:pt>
                <c:pt idx="38">
                  <c:v>10.661286105654089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9A-4288-BED7-E786217AA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339263"/>
        <c:axId val="34271167"/>
      </c:lineChart>
      <c:lineChart>
        <c:grouping val="standard"/>
        <c:varyColors val="0"/>
        <c:ser>
          <c:idx val="1"/>
          <c:order val="1"/>
          <c:tx>
            <c:strRef>
              <c:f>'Tx rate ANZ population'!$I$5</c:f>
              <c:strCache>
                <c:ptCount val="1"/>
                <c:pt idx="0">
                  <c:v>ANZ Population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'Tx rate ANZ population'!$G$6:$G$46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'Tx rate ANZ population'!$I$6:$I$46</c:f>
              <c:numCache>
                <c:formatCode>0.00</c:formatCode>
                <c:ptCount val="41"/>
                <c:pt idx="0">
                  <c:v>19.203665999999998</c:v>
                </c:pt>
                <c:pt idx="1">
                  <c:v>19.452269000000001</c:v>
                </c:pt>
                <c:pt idx="2">
                  <c:v>19.736740999999999</c:v>
                </c:pt>
                <c:pt idx="3">
                  <c:v>20.032281999999999</c:v>
                </c:pt>
                <c:pt idx="4">
                  <c:v>20.306522999999999</c:v>
                </c:pt>
                <c:pt idx="5">
                  <c:v>20.580168</c:v>
                </c:pt>
                <c:pt idx="6">
                  <c:v>20.894981000000001</c:v>
                </c:pt>
                <c:pt idx="7">
                  <c:v>21.109332999999999</c:v>
                </c:pt>
                <c:pt idx="8">
                  <c:v>21.316890000000001</c:v>
                </c:pt>
                <c:pt idx="9">
                  <c:v>21.541733000000001</c:v>
                </c:pt>
                <c:pt idx="10">
                  <c:v>21.826315999999998</c:v>
                </c:pt>
                <c:pt idx="11">
                  <c:v>22.092379000000001</c:v>
                </c:pt>
                <c:pt idx="12">
                  <c:v>22.312704</c:v>
                </c:pt>
                <c:pt idx="13">
                  <c:v>22.53482</c:v>
                </c:pt>
                <c:pt idx="14">
                  <c:v>22.770309999999998</c:v>
                </c:pt>
                <c:pt idx="15">
                  <c:v>23.014136000000001</c:v>
                </c:pt>
                <c:pt idx="16">
                  <c:v>23.302661000000001</c:v>
                </c:pt>
                <c:pt idx="17">
                  <c:v>23.594940999999999</c:v>
                </c:pt>
                <c:pt idx="18">
                  <c:v>23.888755</c:v>
                </c:pt>
                <c:pt idx="19">
                  <c:v>24.160302999999999</c:v>
                </c:pt>
                <c:pt idx="20">
                  <c:v>24.472543000000002</c:v>
                </c:pt>
                <c:pt idx="21">
                  <c:v>24.836646999999999</c:v>
                </c:pt>
                <c:pt idx="22">
                  <c:v>25.261821000000001</c:v>
                </c:pt>
                <c:pt idx="23">
                  <c:v>25.755925000000001</c:v>
                </c:pt>
                <c:pt idx="24">
                  <c:v>26.197723</c:v>
                </c:pt>
                <c:pt idx="25">
                  <c:v>26.546368999999999</c:v>
                </c:pt>
                <c:pt idx="26">
                  <c:v>26.921596999999998</c:v>
                </c:pt>
                <c:pt idx="27">
                  <c:v>27.353923000000002</c:v>
                </c:pt>
                <c:pt idx="28">
                  <c:v>27.775176999999999</c:v>
                </c:pt>
                <c:pt idx="29">
                  <c:v>28.204730999999999</c:v>
                </c:pt>
                <c:pt idx="30">
                  <c:v>28.648281000000001</c:v>
                </c:pt>
                <c:pt idx="31">
                  <c:v>29.157284000000001</c:v>
                </c:pt>
                <c:pt idx="32">
                  <c:v>29.632850000000001</c:v>
                </c:pt>
                <c:pt idx="33">
                  <c:v>30.112490999999999</c:v>
                </c:pt>
                <c:pt idx="34">
                  <c:v>30.576473</c:v>
                </c:pt>
                <c:pt idx="35">
                  <c:v>30.798100000000002</c:v>
                </c:pt>
                <c:pt idx="36">
                  <c:v>30.888905000000001</c:v>
                </c:pt>
                <c:pt idx="37">
                  <c:v>31.419958999999999</c:v>
                </c:pt>
                <c:pt idx="38">
                  <c:v>32.266275999999998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9A-4288-BED7-E786217AA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36111"/>
        <c:axId val="214615823"/>
      </c:lineChart>
      <c:catAx>
        <c:axId val="2113392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1167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3427116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accent1">
                        <a:lumMod val="75000"/>
                      </a:schemeClr>
                    </a:solidFill>
                  </a:rPr>
                  <a:t>ANZ transplant rate</a:t>
                </a:r>
              </a:p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r>
                  <a:rPr lang="en-US" baseline="0">
                    <a:solidFill>
                      <a:schemeClr val="accent1">
                        <a:lumMod val="75000"/>
                      </a:schemeClr>
                    </a:solidFill>
                  </a:rPr>
                  <a:t>(per million  population)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39263"/>
        <c:crosses val="autoZero"/>
        <c:crossBetween val="midCat"/>
      </c:valAx>
      <c:valAx>
        <c:axId val="21461582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accent2">
                        <a:lumMod val="75000"/>
                      </a:schemeClr>
                    </a:solidFill>
                  </a:rPr>
                  <a:t>ANZ population (million)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36111"/>
        <c:crosses val="max"/>
        <c:crossBetween val="between"/>
      </c:valAx>
      <c:catAx>
        <c:axId val="241361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6158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76933406579991"/>
          <c:y val="4.4895577974066639E-2"/>
          <c:w val="0.75908762131477736"/>
          <c:h val="0.79247336729967577"/>
        </c:manualLayout>
      </c:layout>
      <c:lineChart>
        <c:grouping val="standard"/>
        <c:varyColors val="0"/>
        <c:ser>
          <c:idx val="2"/>
          <c:order val="0"/>
          <c:tx>
            <c:strRef>
              <c:f>'1985 - 2023 Pts by year'!$C$3</c:f>
              <c:strCache>
                <c:ptCount val="1"/>
                <c:pt idx="0">
                  <c:v>Children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'1985 - 2023 Pts by year'!$B$4:$B$44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'1985 - 2023 Pts by year'!$C$4:$C$44</c:f>
              <c:numCache>
                <c:formatCode>General</c:formatCode>
                <c:ptCount val="41"/>
                <c:pt idx="0">
                  <c:v>3</c:v>
                </c:pt>
                <c:pt idx="1">
                  <c:v>5</c:v>
                </c:pt>
                <c:pt idx="2">
                  <c:v>12</c:v>
                </c:pt>
                <c:pt idx="3">
                  <c:v>21</c:v>
                </c:pt>
                <c:pt idx="4">
                  <c:v>34</c:v>
                </c:pt>
                <c:pt idx="5">
                  <c:v>23</c:v>
                </c:pt>
                <c:pt idx="6">
                  <c:v>28</c:v>
                </c:pt>
                <c:pt idx="7">
                  <c:v>39</c:v>
                </c:pt>
                <c:pt idx="8">
                  <c:v>27</c:v>
                </c:pt>
                <c:pt idx="9">
                  <c:v>24</c:v>
                </c:pt>
                <c:pt idx="10">
                  <c:v>31</c:v>
                </c:pt>
                <c:pt idx="11">
                  <c:v>24</c:v>
                </c:pt>
                <c:pt idx="12">
                  <c:v>18</c:v>
                </c:pt>
                <c:pt idx="13">
                  <c:v>21</c:v>
                </c:pt>
                <c:pt idx="14">
                  <c:v>23</c:v>
                </c:pt>
                <c:pt idx="15">
                  <c:v>21</c:v>
                </c:pt>
                <c:pt idx="16">
                  <c:v>19</c:v>
                </c:pt>
                <c:pt idx="17">
                  <c:v>27</c:v>
                </c:pt>
                <c:pt idx="18">
                  <c:v>20</c:v>
                </c:pt>
                <c:pt idx="19">
                  <c:v>25</c:v>
                </c:pt>
                <c:pt idx="20">
                  <c:v>32</c:v>
                </c:pt>
                <c:pt idx="21">
                  <c:v>24</c:v>
                </c:pt>
                <c:pt idx="22">
                  <c:v>30</c:v>
                </c:pt>
                <c:pt idx="23">
                  <c:v>32</c:v>
                </c:pt>
                <c:pt idx="24">
                  <c:v>35</c:v>
                </c:pt>
                <c:pt idx="25">
                  <c:v>41</c:v>
                </c:pt>
                <c:pt idx="26">
                  <c:v>31</c:v>
                </c:pt>
                <c:pt idx="27">
                  <c:v>44</c:v>
                </c:pt>
                <c:pt idx="28">
                  <c:v>42</c:v>
                </c:pt>
                <c:pt idx="29">
                  <c:v>39</c:v>
                </c:pt>
                <c:pt idx="30">
                  <c:v>39</c:v>
                </c:pt>
                <c:pt idx="31">
                  <c:v>55</c:v>
                </c:pt>
                <c:pt idx="32">
                  <c:v>46</c:v>
                </c:pt>
                <c:pt idx="33">
                  <c:v>42</c:v>
                </c:pt>
                <c:pt idx="34">
                  <c:v>47</c:v>
                </c:pt>
                <c:pt idx="35">
                  <c:v>43</c:v>
                </c:pt>
                <c:pt idx="36">
                  <c:v>27</c:v>
                </c:pt>
                <c:pt idx="37">
                  <c:v>38</c:v>
                </c:pt>
                <c:pt idx="38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8C-4229-B4AA-9C8C4471F7C0}"/>
            </c:ext>
          </c:extLst>
        </c:ser>
        <c:ser>
          <c:idx val="1"/>
          <c:order val="1"/>
          <c:tx>
            <c:strRef>
              <c:f>'1985 - 2023 Pts by year'!$D$3</c:f>
              <c:strCache>
                <c:ptCount val="1"/>
                <c:pt idx="0">
                  <c:v>Adults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'1985 - 2023 Pts by year'!$B$4:$B$44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'1985 - 2023 Pts by year'!$D$4:$D$44</c:f>
              <c:numCache>
                <c:formatCode>General</c:formatCode>
                <c:ptCount val="41"/>
                <c:pt idx="0">
                  <c:v>4</c:v>
                </c:pt>
                <c:pt idx="1">
                  <c:v>17</c:v>
                </c:pt>
                <c:pt idx="2">
                  <c:v>15</c:v>
                </c:pt>
                <c:pt idx="3">
                  <c:v>40</c:v>
                </c:pt>
                <c:pt idx="4">
                  <c:v>54</c:v>
                </c:pt>
                <c:pt idx="5">
                  <c:v>52</c:v>
                </c:pt>
                <c:pt idx="6">
                  <c:v>81</c:v>
                </c:pt>
                <c:pt idx="7">
                  <c:v>89</c:v>
                </c:pt>
                <c:pt idx="8">
                  <c:v>87</c:v>
                </c:pt>
                <c:pt idx="9">
                  <c:v>102</c:v>
                </c:pt>
                <c:pt idx="10">
                  <c:v>102</c:v>
                </c:pt>
                <c:pt idx="11">
                  <c:v>108</c:v>
                </c:pt>
                <c:pt idx="12">
                  <c:v>121</c:v>
                </c:pt>
                <c:pt idx="13">
                  <c:v>133</c:v>
                </c:pt>
                <c:pt idx="14">
                  <c:v>116</c:v>
                </c:pt>
                <c:pt idx="15">
                  <c:v>151</c:v>
                </c:pt>
                <c:pt idx="16">
                  <c:v>125</c:v>
                </c:pt>
                <c:pt idx="17">
                  <c:v>151</c:v>
                </c:pt>
                <c:pt idx="18">
                  <c:v>143</c:v>
                </c:pt>
                <c:pt idx="19">
                  <c:v>178</c:v>
                </c:pt>
                <c:pt idx="20">
                  <c:v>151</c:v>
                </c:pt>
                <c:pt idx="21">
                  <c:v>156</c:v>
                </c:pt>
                <c:pt idx="22">
                  <c:v>142</c:v>
                </c:pt>
                <c:pt idx="23">
                  <c:v>185</c:v>
                </c:pt>
                <c:pt idx="24">
                  <c:v>176</c:v>
                </c:pt>
                <c:pt idx="25">
                  <c:v>192</c:v>
                </c:pt>
                <c:pt idx="26">
                  <c:v>193</c:v>
                </c:pt>
                <c:pt idx="27">
                  <c:v>201</c:v>
                </c:pt>
                <c:pt idx="28">
                  <c:v>221</c:v>
                </c:pt>
                <c:pt idx="29">
                  <c:v>224</c:v>
                </c:pt>
                <c:pt idx="30">
                  <c:v>256</c:v>
                </c:pt>
                <c:pt idx="31">
                  <c:v>281</c:v>
                </c:pt>
                <c:pt idx="32">
                  <c:v>268</c:v>
                </c:pt>
                <c:pt idx="33">
                  <c:v>294</c:v>
                </c:pt>
                <c:pt idx="34">
                  <c:v>293</c:v>
                </c:pt>
                <c:pt idx="35">
                  <c:v>259</c:v>
                </c:pt>
                <c:pt idx="36">
                  <c:v>251</c:v>
                </c:pt>
                <c:pt idx="37">
                  <c:v>245</c:v>
                </c:pt>
                <c:pt idx="38">
                  <c:v>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8C-4229-B4AA-9C8C4471F7C0}"/>
            </c:ext>
          </c:extLst>
        </c:ser>
        <c:ser>
          <c:idx val="0"/>
          <c:order val="2"/>
          <c:tx>
            <c:strRef>
              <c:f>'1985 - 2023 Pts by year'!$E$3</c:f>
              <c:strCache>
                <c:ptCount val="1"/>
                <c:pt idx="0">
                  <c:v>All patients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'1985 - 2023 Pts by year'!$B$4:$B$44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'1985 - 2023 Pts by year'!$E$4:$E$44</c:f>
              <c:numCache>
                <c:formatCode>General</c:formatCode>
                <c:ptCount val="41"/>
                <c:pt idx="0">
                  <c:v>7</c:v>
                </c:pt>
                <c:pt idx="1">
                  <c:v>22</c:v>
                </c:pt>
                <c:pt idx="2">
                  <c:v>27</c:v>
                </c:pt>
                <c:pt idx="3">
                  <c:v>61</c:v>
                </c:pt>
                <c:pt idx="4">
                  <c:v>88</c:v>
                </c:pt>
                <c:pt idx="5">
                  <c:v>75</c:v>
                </c:pt>
                <c:pt idx="6">
                  <c:v>109</c:v>
                </c:pt>
                <c:pt idx="7">
                  <c:v>128</c:v>
                </c:pt>
                <c:pt idx="8">
                  <c:v>114</c:v>
                </c:pt>
                <c:pt idx="9">
                  <c:v>126</c:v>
                </c:pt>
                <c:pt idx="10">
                  <c:v>133</c:v>
                </c:pt>
                <c:pt idx="11">
                  <c:v>132</c:v>
                </c:pt>
                <c:pt idx="12">
                  <c:v>139</c:v>
                </c:pt>
                <c:pt idx="13">
                  <c:v>154</c:v>
                </c:pt>
                <c:pt idx="14">
                  <c:v>139</c:v>
                </c:pt>
                <c:pt idx="15">
                  <c:v>172</c:v>
                </c:pt>
                <c:pt idx="16">
                  <c:v>144</c:v>
                </c:pt>
                <c:pt idx="17">
                  <c:v>178</c:v>
                </c:pt>
                <c:pt idx="18">
                  <c:v>163</c:v>
                </c:pt>
                <c:pt idx="19">
                  <c:v>203</c:v>
                </c:pt>
                <c:pt idx="20">
                  <c:v>183</c:v>
                </c:pt>
                <c:pt idx="21">
                  <c:v>180</c:v>
                </c:pt>
                <c:pt idx="22">
                  <c:v>172</c:v>
                </c:pt>
                <c:pt idx="23">
                  <c:v>217</c:v>
                </c:pt>
                <c:pt idx="24">
                  <c:v>211</c:v>
                </c:pt>
                <c:pt idx="25">
                  <c:v>233</c:v>
                </c:pt>
                <c:pt idx="26">
                  <c:v>224</c:v>
                </c:pt>
                <c:pt idx="27">
                  <c:v>245</c:v>
                </c:pt>
                <c:pt idx="28">
                  <c:v>263</c:v>
                </c:pt>
                <c:pt idx="29">
                  <c:v>263</c:v>
                </c:pt>
                <c:pt idx="30">
                  <c:v>295</c:v>
                </c:pt>
                <c:pt idx="31">
                  <c:v>336</c:v>
                </c:pt>
                <c:pt idx="32">
                  <c:v>314</c:v>
                </c:pt>
                <c:pt idx="33">
                  <c:v>336</c:v>
                </c:pt>
                <c:pt idx="34">
                  <c:v>340</c:v>
                </c:pt>
                <c:pt idx="35">
                  <c:v>303</c:v>
                </c:pt>
                <c:pt idx="36">
                  <c:v>278</c:v>
                </c:pt>
                <c:pt idx="37">
                  <c:v>283</c:v>
                </c:pt>
                <c:pt idx="38">
                  <c:v>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8C-4229-B4AA-9C8C4471F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314176"/>
        <c:axId val="87425792"/>
      </c:lineChart>
      <c:catAx>
        <c:axId val="85314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25792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874257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p</a:t>
                </a:r>
                <a:r>
                  <a:rPr lang="en-US"/>
                  <a:t>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14176"/>
        <c:crosses val="autoZero"/>
        <c:crossBetween val="midCat"/>
      </c:valAx>
    </c:plotArea>
    <c:legend>
      <c:legendPos val="r"/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Strata'!$B$6</c:f>
              <c:strCache>
                <c:ptCount val="1"/>
                <c:pt idx="0">
                  <c:v>Paediatric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69-4B41-BF62-ED879790CFD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69-4B41-BF62-ED879790CF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569-4B41-BF62-ED879790CF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569-4B41-BF62-ED879790CFDE}"/>
              </c:ext>
            </c:extLst>
          </c:dPt>
          <c:dLbls>
            <c:delete val="1"/>
          </c:dLbls>
          <c:cat>
            <c:strRef>
              <c:f>'Age Strata'!$A$7:$A$16</c:f>
              <c:strCache>
                <c:ptCount val="10"/>
                <c:pt idx="0">
                  <c:v>&lt;1y</c:v>
                </c:pt>
                <c:pt idx="1">
                  <c:v>1-2y</c:v>
                </c:pt>
                <c:pt idx="2">
                  <c:v>3-9y</c:v>
                </c:pt>
                <c:pt idx="3">
                  <c:v>10-15y</c:v>
                </c:pt>
                <c:pt idx="4">
                  <c:v>16-29y</c:v>
                </c:pt>
                <c:pt idx="5">
                  <c:v>30-39y</c:v>
                </c:pt>
                <c:pt idx="6">
                  <c:v>40-49y</c:v>
                </c:pt>
                <c:pt idx="7">
                  <c:v>50-59y</c:v>
                </c:pt>
                <c:pt idx="8">
                  <c:v>60-69y</c:v>
                </c:pt>
                <c:pt idx="9">
                  <c:v>70 years or older</c:v>
                </c:pt>
              </c:strCache>
            </c:strRef>
          </c:cat>
          <c:val>
            <c:numRef>
              <c:f>'Age Strata'!$B$7:$B$16</c:f>
              <c:numCache>
                <c:formatCode>General</c:formatCode>
                <c:ptCount val="10"/>
                <c:pt idx="0">
                  <c:v>329</c:v>
                </c:pt>
                <c:pt idx="1">
                  <c:v>347</c:v>
                </c:pt>
                <c:pt idx="2">
                  <c:v>317</c:v>
                </c:pt>
                <c:pt idx="3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69-4B41-BF62-ED879790CFDE}"/>
            </c:ext>
          </c:extLst>
        </c:ser>
        <c:ser>
          <c:idx val="1"/>
          <c:order val="1"/>
          <c:tx>
            <c:strRef>
              <c:f>'Age Strata'!$C$6</c:f>
              <c:strCache>
                <c:ptCount val="1"/>
                <c:pt idx="0">
                  <c:v>Adult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delete val="1"/>
          </c:dLbls>
          <c:cat>
            <c:strRef>
              <c:f>'Age Strata'!$A$7:$A$16</c:f>
              <c:strCache>
                <c:ptCount val="10"/>
                <c:pt idx="0">
                  <c:v>&lt;1y</c:v>
                </c:pt>
                <c:pt idx="1">
                  <c:v>1-2y</c:v>
                </c:pt>
                <c:pt idx="2">
                  <c:v>3-9y</c:v>
                </c:pt>
                <c:pt idx="3">
                  <c:v>10-15y</c:v>
                </c:pt>
                <c:pt idx="4">
                  <c:v>16-29y</c:v>
                </c:pt>
                <c:pt idx="5">
                  <c:v>30-39y</c:v>
                </c:pt>
                <c:pt idx="6">
                  <c:v>40-49y</c:v>
                </c:pt>
                <c:pt idx="7">
                  <c:v>50-59y</c:v>
                </c:pt>
                <c:pt idx="8">
                  <c:v>60-69y</c:v>
                </c:pt>
                <c:pt idx="9">
                  <c:v>70 years or older</c:v>
                </c:pt>
              </c:strCache>
            </c:strRef>
          </c:cat>
          <c:val>
            <c:numRef>
              <c:f>'Age Strata'!$C$7:$C$16</c:f>
              <c:numCache>
                <c:formatCode>General</c:formatCode>
                <c:ptCount val="10"/>
                <c:pt idx="4">
                  <c:v>475</c:v>
                </c:pt>
                <c:pt idx="5">
                  <c:v>562</c:v>
                </c:pt>
                <c:pt idx="6">
                  <c:v>1364</c:v>
                </c:pt>
                <c:pt idx="7">
                  <c:v>2258</c:v>
                </c:pt>
                <c:pt idx="8">
                  <c:v>1439</c:v>
                </c:pt>
                <c:pt idx="9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69-4B41-BF62-ED879790CF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99150464"/>
        <c:axId val="101105024"/>
      </c:barChart>
      <c:catAx>
        <c:axId val="99150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Age at first ANZ</a:t>
                </a:r>
                <a:r>
                  <a:rPr lang="en-AU" baseline="0"/>
                  <a:t> t</a:t>
                </a:r>
                <a:r>
                  <a:rPr lang="en-AU"/>
                  <a:t>ransplant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05024"/>
        <c:crosses val="autoZero"/>
        <c:auto val="1"/>
        <c:lblAlgn val="ctr"/>
        <c:lblOffset val="100"/>
        <c:noMultiLvlLbl val="0"/>
      </c:catAx>
      <c:valAx>
        <c:axId val="1011050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5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'Age Strata by Tx era'!$A$18</c:f>
              <c:strCache>
                <c:ptCount val="1"/>
                <c:pt idx="0">
                  <c:v>&lt;1y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2020 - 23</c:v>
                </c:pt>
              </c:strCache>
            </c:strRef>
          </c:cat>
          <c:val>
            <c:numRef>
              <c:f>'Age Strata by Tx era'!$B$18:$I$18</c:f>
              <c:numCache>
                <c:formatCode>General</c:formatCode>
                <c:ptCount val="8"/>
                <c:pt idx="0">
                  <c:v>12</c:v>
                </c:pt>
                <c:pt idx="1">
                  <c:v>23</c:v>
                </c:pt>
                <c:pt idx="2">
                  <c:v>22</c:v>
                </c:pt>
                <c:pt idx="3">
                  <c:v>25</c:v>
                </c:pt>
                <c:pt idx="4">
                  <c:v>41</c:v>
                </c:pt>
                <c:pt idx="5">
                  <c:v>65</c:v>
                </c:pt>
                <c:pt idx="6">
                  <c:v>79</c:v>
                </c:pt>
                <c:pt idx="7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00-40E2-B56B-33A27D027428}"/>
            </c:ext>
          </c:extLst>
        </c:ser>
        <c:ser>
          <c:idx val="1"/>
          <c:order val="1"/>
          <c:tx>
            <c:strRef>
              <c:f>'Age Strata by Tx era'!$A$19</c:f>
              <c:strCache>
                <c:ptCount val="1"/>
                <c:pt idx="0">
                  <c:v>1-2y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2020 - 23</c:v>
                </c:pt>
              </c:strCache>
            </c:strRef>
          </c:cat>
          <c:val>
            <c:numRef>
              <c:f>'Age Strata by Tx era'!$B$19:$I$19</c:f>
              <c:numCache>
                <c:formatCode>General</c:formatCode>
                <c:ptCount val="8"/>
                <c:pt idx="0">
                  <c:v>30</c:v>
                </c:pt>
                <c:pt idx="1">
                  <c:v>49</c:v>
                </c:pt>
                <c:pt idx="2">
                  <c:v>43</c:v>
                </c:pt>
                <c:pt idx="3">
                  <c:v>35</c:v>
                </c:pt>
                <c:pt idx="4">
                  <c:v>50</c:v>
                </c:pt>
                <c:pt idx="5">
                  <c:v>51</c:v>
                </c:pt>
                <c:pt idx="6">
                  <c:v>56</c:v>
                </c:pt>
                <c:pt idx="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00-40E2-B56B-33A27D027428}"/>
            </c:ext>
          </c:extLst>
        </c:ser>
        <c:ser>
          <c:idx val="2"/>
          <c:order val="2"/>
          <c:tx>
            <c:strRef>
              <c:f>'Age Strata by Tx era'!$A$20</c:f>
              <c:strCache>
                <c:ptCount val="1"/>
                <c:pt idx="0">
                  <c:v>3-9y</c:v>
                </c:pt>
              </c:strCache>
            </c:strRef>
          </c:tx>
          <c:spPr>
            <a:solidFill>
              <a:srgbClr val="CC66FF"/>
            </a:solidFill>
            <a:ln>
              <a:solidFill>
                <a:srgbClr val="CC66FF"/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2020 - 23</c:v>
                </c:pt>
              </c:strCache>
            </c:strRef>
          </c:cat>
          <c:val>
            <c:numRef>
              <c:f>'Age Strata by Tx era'!$B$20:$I$20</c:f>
              <c:numCache>
                <c:formatCode>General</c:formatCode>
                <c:ptCount val="8"/>
                <c:pt idx="0">
                  <c:v>19</c:v>
                </c:pt>
                <c:pt idx="1">
                  <c:v>40</c:v>
                </c:pt>
                <c:pt idx="2">
                  <c:v>33</c:v>
                </c:pt>
                <c:pt idx="3">
                  <c:v>39</c:v>
                </c:pt>
                <c:pt idx="4">
                  <c:v>44</c:v>
                </c:pt>
                <c:pt idx="5">
                  <c:v>53</c:v>
                </c:pt>
                <c:pt idx="6">
                  <c:v>61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00-40E2-B56B-33A27D027428}"/>
            </c:ext>
          </c:extLst>
        </c:ser>
        <c:ser>
          <c:idx val="3"/>
          <c:order val="3"/>
          <c:tx>
            <c:strRef>
              <c:f>'Age Strata by Tx era'!$A$21</c:f>
              <c:strCache>
                <c:ptCount val="1"/>
                <c:pt idx="0">
                  <c:v>10-15y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2020 - 23</c:v>
                </c:pt>
              </c:strCache>
            </c:strRef>
          </c:cat>
          <c:val>
            <c:numRef>
              <c:f>'Age Strata by Tx era'!$B$21:$I$21</c:f>
              <c:numCache>
                <c:formatCode>General</c:formatCode>
                <c:ptCount val="8"/>
                <c:pt idx="0">
                  <c:v>14</c:v>
                </c:pt>
                <c:pt idx="1">
                  <c:v>29</c:v>
                </c:pt>
                <c:pt idx="2">
                  <c:v>19</c:v>
                </c:pt>
                <c:pt idx="3">
                  <c:v>13</c:v>
                </c:pt>
                <c:pt idx="4">
                  <c:v>18</c:v>
                </c:pt>
                <c:pt idx="5">
                  <c:v>28</c:v>
                </c:pt>
                <c:pt idx="6">
                  <c:v>33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00-40E2-B56B-33A27D027428}"/>
            </c:ext>
          </c:extLst>
        </c:ser>
        <c:ser>
          <c:idx val="4"/>
          <c:order val="4"/>
          <c:tx>
            <c:strRef>
              <c:f>'Age Strata by Tx era'!$A$22</c:f>
              <c:strCache>
                <c:ptCount val="1"/>
                <c:pt idx="0">
                  <c:v>16-29y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2020 - 23</c:v>
                </c:pt>
              </c:strCache>
            </c:strRef>
          </c:cat>
          <c:val>
            <c:numRef>
              <c:f>'Age Strata by Tx era'!$B$22:$I$22</c:f>
              <c:numCache>
                <c:formatCode>General</c:formatCode>
                <c:ptCount val="8"/>
                <c:pt idx="0">
                  <c:v>25</c:v>
                </c:pt>
                <c:pt idx="1">
                  <c:v>60</c:v>
                </c:pt>
                <c:pt idx="2">
                  <c:v>62</c:v>
                </c:pt>
                <c:pt idx="3">
                  <c:v>47</c:v>
                </c:pt>
                <c:pt idx="4">
                  <c:v>54</c:v>
                </c:pt>
                <c:pt idx="5">
                  <c:v>76</c:v>
                </c:pt>
                <c:pt idx="6">
                  <c:v>85</c:v>
                </c:pt>
                <c:pt idx="7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00-40E2-B56B-33A27D027428}"/>
            </c:ext>
          </c:extLst>
        </c:ser>
        <c:ser>
          <c:idx val="5"/>
          <c:order val="5"/>
          <c:tx>
            <c:strRef>
              <c:f>'Age Strata by Tx era'!$A$23</c:f>
              <c:strCache>
                <c:ptCount val="1"/>
                <c:pt idx="0">
                  <c:v>30-39y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2020 - 23</c:v>
                </c:pt>
              </c:strCache>
            </c:strRef>
          </c:cat>
          <c:val>
            <c:numRef>
              <c:f>'Age Strata by Tx era'!$B$23:$I$23</c:f>
              <c:numCache>
                <c:formatCode>General</c:formatCode>
                <c:ptCount val="8"/>
                <c:pt idx="0">
                  <c:v>26</c:v>
                </c:pt>
                <c:pt idx="1">
                  <c:v>68</c:v>
                </c:pt>
                <c:pt idx="2">
                  <c:v>74</c:v>
                </c:pt>
                <c:pt idx="3">
                  <c:v>69</c:v>
                </c:pt>
                <c:pt idx="4">
                  <c:v>62</c:v>
                </c:pt>
                <c:pt idx="5">
                  <c:v>72</c:v>
                </c:pt>
                <c:pt idx="6">
                  <c:v>98</c:v>
                </c:pt>
                <c:pt idx="7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00-40E2-B56B-33A27D027428}"/>
            </c:ext>
          </c:extLst>
        </c:ser>
        <c:ser>
          <c:idx val="6"/>
          <c:order val="6"/>
          <c:tx>
            <c:strRef>
              <c:f>'Age Strata by Tx era'!$A$24</c:f>
              <c:strCache>
                <c:ptCount val="1"/>
                <c:pt idx="0">
                  <c:v>40-49y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2020 - 23</c:v>
                </c:pt>
              </c:strCache>
            </c:strRef>
          </c:cat>
          <c:val>
            <c:numRef>
              <c:f>'Age Strata by Tx era'!$B$24:$I$24</c:f>
              <c:numCache>
                <c:formatCode>General</c:formatCode>
                <c:ptCount val="8"/>
                <c:pt idx="0">
                  <c:v>47</c:v>
                </c:pt>
                <c:pt idx="1">
                  <c:v>120</c:v>
                </c:pt>
                <c:pt idx="2">
                  <c:v>203</c:v>
                </c:pt>
                <c:pt idx="3">
                  <c:v>248</c:v>
                </c:pt>
                <c:pt idx="4">
                  <c:v>215</c:v>
                </c:pt>
                <c:pt idx="5">
                  <c:v>171</c:v>
                </c:pt>
                <c:pt idx="6">
                  <c:v>198</c:v>
                </c:pt>
                <c:pt idx="7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00-40E2-B56B-33A27D027428}"/>
            </c:ext>
          </c:extLst>
        </c:ser>
        <c:ser>
          <c:idx val="7"/>
          <c:order val="7"/>
          <c:tx>
            <c:strRef>
              <c:f>'Age Strata by Tx era'!$A$25</c:f>
              <c:strCache>
                <c:ptCount val="1"/>
                <c:pt idx="0">
                  <c:v>50-59y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FF6600"/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2020 - 23</c:v>
                </c:pt>
              </c:strCache>
            </c:strRef>
          </c:cat>
          <c:val>
            <c:numRef>
              <c:f>'Age Strata by Tx era'!$B$25:$I$25</c:f>
              <c:numCache>
                <c:formatCode>General</c:formatCode>
                <c:ptCount val="8"/>
                <c:pt idx="0">
                  <c:v>28</c:v>
                </c:pt>
                <c:pt idx="1">
                  <c:v>135</c:v>
                </c:pt>
                <c:pt idx="2">
                  <c:v>180</c:v>
                </c:pt>
                <c:pt idx="3">
                  <c:v>271</c:v>
                </c:pt>
                <c:pt idx="4">
                  <c:v>347</c:v>
                </c:pt>
                <c:pt idx="5">
                  <c:v>480</c:v>
                </c:pt>
                <c:pt idx="6">
                  <c:v>516</c:v>
                </c:pt>
                <c:pt idx="7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00-40E2-B56B-33A27D027428}"/>
            </c:ext>
          </c:extLst>
        </c:ser>
        <c:ser>
          <c:idx val="8"/>
          <c:order val="8"/>
          <c:tx>
            <c:strRef>
              <c:f>'Age Strata by Tx era'!$A$26</c:f>
              <c:strCache>
                <c:ptCount val="1"/>
                <c:pt idx="0">
                  <c:v>60-69y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2020 - 23</c:v>
                </c:pt>
              </c:strCache>
            </c:strRef>
          </c:cat>
          <c:val>
            <c:numRef>
              <c:f>'Age Strata by Tx era'!$B$26:$I$26</c:f>
              <c:numCache>
                <c:formatCode>General</c:formatCode>
                <c:ptCount val="8"/>
                <c:pt idx="0">
                  <c:v>4</c:v>
                </c:pt>
                <c:pt idx="1">
                  <c:v>28</c:v>
                </c:pt>
                <c:pt idx="2">
                  <c:v>61</c:v>
                </c:pt>
                <c:pt idx="3">
                  <c:v>112</c:v>
                </c:pt>
                <c:pt idx="4">
                  <c:v>131</c:v>
                </c:pt>
                <c:pt idx="5">
                  <c:v>231</c:v>
                </c:pt>
                <c:pt idx="6">
                  <c:v>481</c:v>
                </c:pt>
                <c:pt idx="7">
                  <c:v>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00-40E2-B56B-33A27D027428}"/>
            </c:ext>
          </c:extLst>
        </c:ser>
        <c:ser>
          <c:idx val="9"/>
          <c:order val="9"/>
          <c:tx>
            <c:strRef>
              <c:f>'Age Strata by Tx era'!$A$27</c:f>
              <c:strCache>
                <c:ptCount val="1"/>
                <c:pt idx="0">
                  <c:v>70 years or older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2020 - 23</c:v>
                </c:pt>
              </c:strCache>
            </c:strRef>
          </c:cat>
          <c:val>
            <c:numRef>
              <c:f>'Age Strata by Tx era'!$B$27:$I$27</c:f>
              <c:numCache>
                <c:formatCode>General</c:formatCode>
                <c:ptCount val="8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14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700-40E2-B56B-33A27D027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037824"/>
        <c:axId val="109094784"/>
      </c:barChart>
      <c:catAx>
        <c:axId val="109037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Transplant era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4784"/>
        <c:crosses val="autoZero"/>
        <c:auto val="1"/>
        <c:lblAlgn val="ctr"/>
        <c:lblOffset val="100"/>
        <c:noMultiLvlLbl val="0"/>
      </c:catAx>
      <c:valAx>
        <c:axId val="109094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patients in age strata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3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34424311762264"/>
          <c:y val="3.5444823128452228E-2"/>
          <c:w val="0.18772607851539805"/>
          <c:h val="0.8395581149371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01319065885995"/>
          <c:y val="3.1746031746031744E-2"/>
          <c:w val="0.71920048455481522"/>
          <c:h val="0.84010589585392736"/>
        </c:manualLayout>
      </c:layout>
      <c:lineChart>
        <c:grouping val="standard"/>
        <c:varyColors val="0"/>
        <c:ser>
          <c:idx val="0"/>
          <c:order val="0"/>
          <c:tx>
            <c:strRef>
              <c:f>'Cumulative Tx'!$H$4</c:f>
              <c:strCache>
                <c:ptCount val="1"/>
                <c:pt idx="0">
                  <c:v>Adults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'Cumulative Tx'!$A$5:$A$45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'Cumulative Tx'!$H$5:$H$45</c:f>
              <c:numCache>
                <c:formatCode>General</c:formatCode>
                <c:ptCount val="41"/>
                <c:pt idx="0">
                  <c:v>4</c:v>
                </c:pt>
                <c:pt idx="1">
                  <c:v>23</c:v>
                </c:pt>
                <c:pt idx="2">
                  <c:v>41</c:v>
                </c:pt>
                <c:pt idx="3">
                  <c:v>81</c:v>
                </c:pt>
                <c:pt idx="4">
                  <c:v>142</c:v>
                </c:pt>
                <c:pt idx="5">
                  <c:v>196</c:v>
                </c:pt>
                <c:pt idx="6">
                  <c:v>279</c:v>
                </c:pt>
                <c:pt idx="7">
                  <c:v>375</c:v>
                </c:pt>
                <c:pt idx="8">
                  <c:v>468</c:v>
                </c:pt>
                <c:pt idx="9">
                  <c:v>576</c:v>
                </c:pt>
                <c:pt idx="10">
                  <c:v>690</c:v>
                </c:pt>
                <c:pt idx="11">
                  <c:v>805</c:v>
                </c:pt>
                <c:pt idx="12">
                  <c:v>938</c:v>
                </c:pt>
                <c:pt idx="13">
                  <c:v>1079</c:v>
                </c:pt>
                <c:pt idx="14">
                  <c:v>1201</c:v>
                </c:pt>
                <c:pt idx="15">
                  <c:v>1359</c:v>
                </c:pt>
                <c:pt idx="16">
                  <c:v>1494</c:v>
                </c:pt>
                <c:pt idx="17">
                  <c:v>1651</c:v>
                </c:pt>
                <c:pt idx="18">
                  <c:v>1801</c:v>
                </c:pt>
                <c:pt idx="19">
                  <c:v>1987</c:v>
                </c:pt>
                <c:pt idx="20">
                  <c:v>2145</c:v>
                </c:pt>
                <c:pt idx="21">
                  <c:v>2311</c:v>
                </c:pt>
                <c:pt idx="22">
                  <c:v>2468</c:v>
                </c:pt>
                <c:pt idx="23">
                  <c:v>2659</c:v>
                </c:pt>
                <c:pt idx="24">
                  <c:v>2848</c:v>
                </c:pt>
                <c:pt idx="25">
                  <c:v>3050</c:v>
                </c:pt>
                <c:pt idx="26">
                  <c:v>3268</c:v>
                </c:pt>
                <c:pt idx="27">
                  <c:v>3490</c:v>
                </c:pt>
                <c:pt idx="28">
                  <c:v>3728</c:v>
                </c:pt>
                <c:pt idx="29">
                  <c:v>3964</c:v>
                </c:pt>
                <c:pt idx="30">
                  <c:v>4236</c:v>
                </c:pt>
                <c:pt idx="31">
                  <c:v>4541</c:v>
                </c:pt>
                <c:pt idx="32">
                  <c:v>4827</c:v>
                </c:pt>
                <c:pt idx="33">
                  <c:v>5149</c:v>
                </c:pt>
                <c:pt idx="34">
                  <c:v>5460</c:v>
                </c:pt>
                <c:pt idx="35">
                  <c:v>5748</c:v>
                </c:pt>
                <c:pt idx="36">
                  <c:v>6020</c:v>
                </c:pt>
                <c:pt idx="37">
                  <c:v>6290</c:v>
                </c:pt>
                <c:pt idx="38">
                  <c:v>6594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10-4C00-97BA-524F1F22D18E}"/>
            </c:ext>
          </c:extLst>
        </c:ser>
        <c:ser>
          <c:idx val="1"/>
          <c:order val="1"/>
          <c:tx>
            <c:strRef>
              <c:f>'Cumulative Tx'!$C$4</c:f>
              <c:strCache>
                <c:ptCount val="1"/>
                <c:pt idx="0">
                  <c:v>Children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'Cumulative Tx'!$A$5:$A$45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'Cumulative Tx'!$C$5:$C$45</c:f>
              <c:numCache>
                <c:formatCode>General</c:formatCode>
                <c:ptCount val="41"/>
                <c:pt idx="0">
                  <c:v>3</c:v>
                </c:pt>
                <c:pt idx="1">
                  <c:v>10</c:v>
                </c:pt>
                <c:pt idx="2">
                  <c:v>22</c:v>
                </c:pt>
                <c:pt idx="3">
                  <c:v>45</c:v>
                </c:pt>
                <c:pt idx="4">
                  <c:v>84</c:v>
                </c:pt>
                <c:pt idx="5">
                  <c:v>110</c:v>
                </c:pt>
                <c:pt idx="6">
                  <c:v>143</c:v>
                </c:pt>
                <c:pt idx="7">
                  <c:v>187</c:v>
                </c:pt>
                <c:pt idx="8">
                  <c:v>222</c:v>
                </c:pt>
                <c:pt idx="9">
                  <c:v>251</c:v>
                </c:pt>
                <c:pt idx="10">
                  <c:v>284</c:v>
                </c:pt>
                <c:pt idx="11">
                  <c:v>310</c:v>
                </c:pt>
                <c:pt idx="12">
                  <c:v>330</c:v>
                </c:pt>
                <c:pt idx="13">
                  <c:v>356</c:v>
                </c:pt>
                <c:pt idx="14">
                  <c:v>385</c:v>
                </c:pt>
                <c:pt idx="15">
                  <c:v>409</c:v>
                </c:pt>
                <c:pt idx="16">
                  <c:v>430</c:v>
                </c:pt>
                <c:pt idx="17">
                  <c:v>464</c:v>
                </c:pt>
                <c:pt idx="18">
                  <c:v>486</c:v>
                </c:pt>
                <c:pt idx="19">
                  <c:v>514</c:v>
                </c:pt>
                <c:pt idx="20">
                  <c:v>547</c:v>
                </c:pt>
                <c:pt idx="21">
                  <c:v>575</c:v>
                </c:pt>
                <c:pt idx="22">
                  <c:v>608</c:v>
                </c:pt>
                <c:pt idx="23">
                  <c:v>646</c:v>
                </c:pt>
                <c:pt idx="24">
                  <c:v>685</c:v>
                </c:pt>
                <c:pt idx="25">
                  <c:v>731</c:v>
                </c:pt>
                <c:pt idx="26">
                  <c:v>766</c:v>
                </c:pt>
                <c:pt idx="27">
                  <c:v>812</c:v>
                </c:pt>
                <c:pt idx="28">
                  <c:v>858</c:v>
                </c:pt>
                <c:pt idx="29">
                  <c:v>900</c:v>
                </c:pt>
                <c:pt idx="30">
                  <c:v>944</c:v>
                </c:pt>
                <c:pt idx="31">
                  <c:v>1012</c:v>
                </c:pt>
                <c:pt idx="32">
                  <c:v>1063</c:v>
                </c:pt>
                <c:pt idx="33">
                  <c:v>1110</c:v>
                </c:pt>
                <c:pt idx="34">
                  <c:v>1167</c:v>
                </c:pt>
                <c:pt idx="35">
                  <c:v>1212</c:v>
                </c:pt>
                <c:pt idx="36">
                  <c:v>1247</c:v>
                </c:pt>
                <c:pt idx="37">
                  <c:v>1291</c:v>
                </c:pt>
                <c:pt idx="38">
                  <c:v>1331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10-4C00-97BA-524F1F22D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732032"/>
        <c:axId val="90733952"/>
      </c:lineChart>
      <c:catAx>
        <c:axId val="90732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33952"/>
        <c:crosses val="autoZero"/>
        <c:auto val="1"/>
        <c:lblAlgn val="ctr"/>
        <c:lblOffset val="100"/>
        <c:tickLblSkip val="5"/>
        <c:noMultiLvlLbl val="0"/>
      </c:catAx>
      <c:valAx>
        <c:axId val="907339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number of transplants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32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51348126938678"/>
          <c:y val="4.1314541772343567E-2"/>
          <c:w val="0.75714963681865344"/>
          <c:h val="0.79425955815608795"/>
        </c:manualLayout>
      </c:layout>
      <c:lineChart>
        <c:grouping val="standard"/>
        <c:varyColors val="0"/>
        <c:ser>
          <c:idx val="2"/>
          <c:order val="0"/>
          <c:tx>
            <c:strRef>
              <c:f>'Tx by year'!$D$4</c:f>
              <c:strCache>
                <c:ptCount val="1"/>
                <c:pt idx="0">
                  <c:v>All transplants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'Tx by year'!$A$5:$A$45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'Tx by year'!$D$5:$D$45</c:f>
              <c:numCache>
                <c:formatCode>General</c:formatCode>
                <c:ptCount val="41"/>
                <c:pt idx="0">
                  <c:v>7</c:v>
                </c:pt>
                <c:pt idx="1">
                  <c:v>26</c:v>
                </c:pt>
                <c:pt idx="2">
                  <c:v>30</c:v>
                </c:pt>
                <c:pt idx="3">
                  <c:v>63</c:v>
                </c:pt>
                <c:pt idx="4">
                  <c:v>100</c:v>
                </c:pt>
                <c:pt idx="5">
                  <c:v>80</c:v>
                </c:pt>
                <c:pt idx="6">
                  <c:v>116</c:v>
                </c:pt>
                <c:pt idx="7">
                  <c:v>140</c:v>
                </c:pt>
                <c:pt idx="8">
                  <c:v>128</c:v>
                </c:pt>
                <c:pt idx="9">
                  <c:v>137</c:v>
                </c:pt>
                <c:pt idx="10">
                  <c:v>147</c:v>
                </c:pt>
                <c:pt idx="11">
                  <c:v>141</c:v>
                </c:pt>
                <c:pt idx="12">
                  <c:v>153</c:v>
                </c:pt>
                <c:pt idx="13">
                  <c:v>167</c:v>
                </c:pt>
                <c:pt idx="14">
                  <c:v>151</c:v>
                </c:pt>
                <c:pt idx="15">
                  <c:v>182</c:v>
                </c:pt>
                <c:pt idx="16">
                  <c:v>156</c:v>
                </c:pt>
                <c:pt idx="17">
                  <c:v>191</c:v>
                </c:pt>
                <c:pt idx="18">
                  <c:v>172</c:v>
                </c:pt>
                <c:pt idx="19">
                  <c:v>214</c:v>
                </c:pt>
                <c:pt idx="20">
                  <c:v>191</c:v>
                </c:pt>
                <c:pt idx="21">
                  <c:v>194</c:v>
                </c:pt>
                <c:pt idx="22">
                  <c:v>190</c:v>
                </c:pt>
                <c:pt idx="23">
                  <c:v>229</c:v>
                </c:pt>
                <c:pt idx="24">
                  <c:v>228</c:v>
                </c:pt>
                <c:pt idx="25">
                  <c:v>248</c:v>
                </c:pt>
                <c:pt idx="26">
                  <c:v>253</c:v>
                </c:pt>
                <c:pt idx="27">
                  <c:v>268</c:v>
                </c:pt>
                <c:pt idx="28">
                  <c:v>284</c:v>
                </c:pt>
                <c:pt idx="29">
                  <c:v>278</c:v>
                </c:pt>
                <c:pt idx="30">
                  <c:v>316</c:v>
                </c:pt>
                <c:pt idx="31">
                  <c:v>373</c:v>
                </c:pt>
                <c:pt idx="32">
                  <c:v>337</c:v>
                </c:pt>
                <c:pt idx="33">
                  <c:v>369</c:v>
                </c:pt>
                <c:pt idx="34">
                  <c:v>368</c:v>
                </c:pt>
                <c:pt idx="35">
                  <c:v>333</c:v>
                </c:pt>
                <c:pt idx="36">
                  <c:v>307</c:v>
                </c:pt>
                <c:pt idx="37">
                  <c:v>314</c:v>
                </c:pt>
                <c:pt idx="38">
                  <c:v>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5B-4D69-B3CE-6424CDFAE4DD}"/>
            </c:ext>
          </c:extLst>
        </c:ser>
        <c:ser>
          <c:idx val="1"/>
          <c:order val="1"/>
          <c:tx>
            <c:strRef>
              <c:f>'Tx by year'!$C$4</c:f>
              <c:strCache>
                <c:ptCount val="1"/>
                <c:pt idx="0">
                  <c:v>Adults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'Tx by year'!$A$5:$A$45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'Tx by year'!$C$5:$C$45</c:f>
              <c:numCache>
                <c:formatCode>General</c:formatCode>
                <c:ptCount val="41"/>
                <c:pt idx="0">
                  <c:v>4</c:v>
                </c:pt>
                <c:pt idx="1">
                  <c:v>19</c:v>
                </c:pt>
                <c:pt idx="2">
                  <c:v>18</c:v>
                </c:pt>
                <c:pt idx="3">
                  <c:v>40</c:v>
                </c:pt>
                <c:pt idx="4">
                  <c:v>61</c:v>
                </c:pt>
                <c:pt idx="5">
                  <c:v>54</c:v>
                </c:pt>
                <c:pt idx="6">
                  <c:v>83</c:v>
                </c:pt>
                <c:pt idx="7">
                  <c:v>96</c:v>
                </c:pt>
                <c:pt idx="8">
                  <c:v>93</c:v>
                </c:pt>
                <c:pt idx="9">
                  <c:v>108</c:v>
                </c:pt>
                <c:pt idx="10">
                  <c:v>114</c:v>
                </c:pt>
                <c:pt idx="11">
                  <c:v>115</c:v>
                </c:pt>
                <c:pt idx="12">
                  <c:v>133</c:v>
                </c:pt>
                <c:pt idx="13">
                  <c:v>141</c:v>
                </c:pt>
                <c:pt idx="14">
                  <c:v>122</c:v>
                </c:pt>
                <c:pt idx="15">
                  <c:v>158</c:v>
                </c:pt>
                <c:pt idx="16">
                  <c:v>135</c:v>
                </c:pt>
                <c:pt idx="17">
                  <c:v>157</c:v>
                </c:pt>
                <c:pt idx="18">
                  <c:v>150</c:v>
                </c:pt>
                <c:pt idx="19">
                  <c:v>186</c:v>
                </c:pt>
                <c:pt idx="20">
                  <c:v>158</c:v>
                </c:pt>
                <c:pt idx="21">
                  <c:v>166</c:v>
                </c:pt>
                <c:pt idx="22">
                  <c:v>157</c:v>
                </c:pt>
                <c:pt idx="23">
                  <c:v>191</c:v>
                </c:pt>
                <c:pt idx="24">
                  <c:v>189</c:v>
                </c:pt>
                <c:pt idx="25">
                  <c:v>202</c:v>
                </c:pt>
                <c:pt idx="26">
                  <c:v>218</c:v>
                </c:pt>
                <c:pt idx="27">
                  <c:v>222</c:v>
                </c:pt>
                <c:pt idx="28">
                  <c:v>238</c:v>
                </c:pt>
                <c:pt idx="29">
                  <c:v>236</c:v>
                </c:pt>
                <c:pt idx="30">
                  <c:v>272</c:v>
                </c:pt>
                <c:pt idx="31">
                  <c:v>305</c:v>
                </c:pt>
                <c:pt idx="32">
                  <c:v>286</c:v>
                </c:pt>
                <c:pt idx="33">
                  <c:v>322</c:v>
                </c:pt>
                <c:pt idx="34">
                  <c:v>311</c:v>
                </c:pt>
                <c:pt idx="35">
                  <c:v>288</c:v>
                </c:pt>
                <c:pt idx="36">
                  <c:v>272</c:v>
                </c:pt>
                <c:pt idx="37">
                  <c:v>270</c:v>
                </c:pt>
                <c:pt idx="38">
                  <c:v>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5B-4D69-B3CE-6424CDFAE4DD}"/>
            </c:ext>
          </c:extLst>
        </c:ser>
        <c:ser>
          <c:idx val="0"/>
          <c:order val="2"/>
          <c:tx>
            <c:strRef>
              <c:f>'Tx by year'!$B$4</c:f>
              <c:strCache>
                <c:ptCount val="1"/>
                <c:pt idx="0">
                  <c:v>Children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'Tx by year'!$A$5:$A$45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'Tx by year'!$B$5:$B$45</c:f>
              <c:numCache>
                <c:formatCode>General</c:formatCode>
                <c:ptCount val="41"/>
                <c:pt idx="0">
                  <c:v>3</c:v>
                </c:pt>
                <c:pt idx="1">
                  <c:v>7</c:v>
                </c:pt>
                <c:pt idx="2">
                  <c:v>12</c:v>
                </c:pt>
                <c:pt idx="3">
                  <c:v>23</c:v>
                </c:pt>
                <c:pt idx="4">
                  <c:v>39</c:v>
                </c:pt>
                <c:pt idx="5">
                  <c:v>26</c:v>
                </c:pt>
                <c:pt idx="6">
                  <c:v>33</c:v>
                </c:pt>
                <c:pt idx="7">
                  <c:v>44</c:v>
                </c:pt>
                <c:pt idx="8">
                  <c:v>35</c:v>
                </c:pt>
                <c:pt idx="9">
                  <c:v>29</c:v>
                </c:pt>
                <c:pt idx="10">
                  <c:v>33</c:v>
                </c:pt>
                <c:pt idx="11">
                  <c:v>26</c:v>
                </c:pt>
                <c:pt idx="12">
                  <c:v>20</c:v>
                </c:pt>
                <c:pt idx="13">
                  <c:v>26</c:v>
                </c:pt>
                <c:pt idx="14">
                  <c:v>29</c:v>
                </c:pt>
                <c:pt idx="15">
                  <c:v>24</c:v>
                </c:pt>
                <c:pt idx="16">
                  <c:v>21</c:v>
                </c:pt>
                <c:pt idx="17">
                  <c:v>34</c:v>
                </c:pt>
                <c:pt idx="18">
                  <c:v>22</c:v>
                </c:pt>
                <c:pt idx="19">
                  <c:v>28</c:v>
                </c:pt>
                <c:pt idx="20">
                  <c:v>33</c:v>
                </c:pt>
                <c:pt idx="21">
                  <c:v>28</c:v>
                </c:pt>
                <c:pt idx="22">
                  <c:v>33</c:v>
                </c:pt>
                <c:pt idx="23">
                  <c:v>38</c:v>
                </c:pt>
                <c:pt idx="24">
                  <c:v>39</c:v>
                </c:pt>
                <c:pt idx="25">
                  <c:v>46</c:v>
                </c:pt>
                <c:pt idx="26">
                  <c:v>35</c:v>
                </c:pt>
                <c:pt idx="27">
                  <c:v>46</c:v>
                </c:pt>
                <c:pt idx="28">
                  <c:v>46</c:v>
                </c:pt>
                <c:pt idx="29">
                  <c:v>42</c:v>
                </c:pt>
                <c:pt idx="30">
                  <c:v>44</c:v>
                </c:pt>
                <c:pt idx="31">
                  <c:v>68</c:v>
                </c:pt>
                <c:pt idx="32">
                  <c:v>51</c:v>
                </c:pt>
                <c:pt idx="33">
                  <c:v>47</c:v>
                </c:pt>
                <c:pt idx="34">
                  <c:v>57</c:v>
                </c:pt>
                <c:pt idx="35">
                  <c:v>45</c:v>
                </c:pt>
                <c:pt idx="36">
                  <c:v>35</c:v>
                </c:pt>
                <c:pt idx="37">
                  <c:v>44</c:v>
                </c:pt>
                <c:pt idx="38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5B-4D69-B3CE-6424CDFAE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876672"/>
        <c:axId val="84878848"/>
      </c:lineChart>
      <c:catAx>
        <c:axId val="84876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78848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84878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transplants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76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359477171096554E-2"/>
          <c:y val="3.283174441908817E-2"/>
          <c:w val="0.73315498962811965"/>
          <c:h val="0.84841773181333557"/>
        </c:manualLayout>
      </c:layout>
      <c:lineChart>
        <c:grouping val="standard"/>
        <c:varyColors val="0"/>
        <c:ser>
          <c:idx val="1"/>
          <c:order val="0"/>
          <c:tx>
            <c:strRef>
              <c:f>'Paed Graft Type all years'!$F$5</c:f>
              <c:strCache>
                <c:ptCount val="1"/>
                <c:pt idx="0">
                  <c:v>Split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'Paed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'Paed Graft Type all years'!$F$6:$F$46</c:f>
              <c:numCache>
                <c:formatCode>General</c:formatCode>
                <c:ptCount val="41"/>
                <c:pt idx="4">
                  <c:v>2</c:v>
                </c:pt>
                <c:pt idx="6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8</c:v>
                </c:pt>
                <c:pt idx="12">
                  <c:v>2</c:v>
                </c:pt>
                <c:pt idx="13">
                  <c:v>5</c:v>
                </c:pt>
                <c:pt idx="14">
                  <c:v>6</c:v>
                </c:pt>
                <c:pt idx="15">
                  <c:v>5</c:v>
                </c:pt>
                <c:pt idx="17">
                  <c:v>11</c:v>
                </c:pt>
                <c:pt idx="18">
                  <c:v>11</c:v>
                </c:pt>
                <c:pt idx="19">
                  <c:v>15</c:v>
                </c:pt>
                <c:pt idx="20">
                  <c:v>14</c:v>
                </c:pt>
                <c:pt idx="21">
                  <c:v>12</c:v>
                </c:pt>
                <c:pt idx="22">
                  <c:v>17</c:v>
                </c:pt>
                <c:pt idx="23">
                  <c:v>18</c:v>
                </c:pt>
                <c:pt idx="24">
                  <c:v>14</c:v>
                </c:pt>
                <c:pt idx="25">
                  <c:v>18</c:v>
                </c:pt>
                <c:pt idx="26">
                  <c:v>14</c:v>
                </c:pt>
                <c:pt idx="27">
                  <c:v>21</c:v>
                </c:pt>
                <c:pt idx="28">
                  <c:v>22</c:v>
                </c:pt>
                <c:pt idx="29">
                  <c:v>18</c:v>
                </c:pt>
                <c:pt idx="30">
                  <c:v>24</c:v>
                </c:pt>
                <c:pt idx="31">
                  <c:v>33</c:v>
                </c:pt>
                <c:pt idx="32">
                  <c:v>29</c:v>
                </c:pt>
                <c:pt idx="33">
                  <c:v>27</c:v>
                </c:pt>
                <c:pt idx="34">
                  <c:v>29</c:v>
                </c:pt>
                <c:pt idx="35">
                  <c:v>33</c:v>
                </c:pt>
                <c:pt idx="36">
                  <c:v>17</c:v>
                </c:pt>
                <c:pt idx="37">
                  <c:v>25</c:v>
                </c:pt>
                <c:pt idx="38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A4-4219-9266-6A337E75633D}"/>
            </c:ext>
          </c:extLst>
        </c:ser>
        <c:ser>
          <c:idx val="0"/>
          <c:order val="1"/>
          <c:tx>
            <c:strRef>
              <c:f>'Paed Graft Type all years'!$G$5</c:f>
              <c:strCache>
                <c:ptCount val="1"/>
                <c:pt idx="0">
                  <c:v>Whole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'Paed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'Paed Graft Type all years'!$G$6:$G$46</c:f>
              <c:numCache>
                <c:formatCode>General</c:formatCode>
                <c:ptCount val="41"/>
                <c:pt idx="0">
                  <c:v>3</c:v>
                </c:pt>
                <c:pt idx="1">
                  <c:v>6</c:v>
                </c:pt>
                <c:pt idx="2">
                  <c:v>8</c:v>
                </c:pt>
                <c:pt idx="3">
                  <c:v>12</c:v>
                </c:pt>
                <c:pt idx="4">
                  <c:v>14</c:v>
                </c:pt>
                <c:pt idx="5">
                  <c:v>13</c:v>
                </c:pt>
                <c:pt idx="6">
                  <c:v>9</c:v>
                </c:pt>
                <c:pt idx="7">
                  <c:v>17</c:v>
                </c:pt>
                <c:pt idx="8">
                  <c:v>13</c:v>
                </c:pt>
                <c:pt idx="9">
                  <c:v>12</c:v>
                </c:pt>
                <c:pt idx="10">
                  <c:v>9</c:v>
                </c:pt>
                <c:pt idx="11">
                  <c:v>8</c:v>
                </c:pt>
                <c:pt idx="12">
                  <c:v>6</c:v>
                </c:pt>
                <c:pt idx="13">
                  <c:v>6</c:v>
                </c:pt>
                <c:pt idx="14">
                  <c:v>11</c:v>
                </c:pt>
                <c:pt idx="15">
                  <c:v>6</c:v>
                </c:pt>
                <c:pt idx="16">
                  <c:v>9</c:v>
                </c:pt>
                <c:pt idx="17">
                  <c:v>11</c:v>
                </c:pt>
                <c:pt idx="18">
                  <c:v>5</c:v>
                </c:pt>
                <c:pt idx="19">
                  <c:v>5</c:v>
                </c:pt>
                <c:pt idx="20">
                  <c:v>7</c:v>
                </c:pt>
                <c:pt idx="21">
                  <c:v>10</c:v>
                </c:pt>
                <c:pt idx="22">
                  <c:v>3</c:v>
                </c:pt>
                <c:pt idx="23">
                  <c:v>7</c:v>
                </c:pt>
                <c:pt idx="24">
                  <c:v>10</c:v>
                </c:pt>
                <c:pt idx="25">
                  <c:v>11</c:v>
                </c:pt>
                <c:pt idx="26">
                  <c:v>7</c:v>
                </c:pt>
                <c:pt idx="27">
                  <c:v>8</c:v>
                </c:pt>
                <c:pt idx="28">
                  <c:v>12</c:v>
                </c:pt>
                <c:pt idx="29">
                  <c:v>11</c:v>
                </c:pt>
                <c:pt idx="30">
                  <c:v>9</c:v>
                </c:pt>
                <c:pt idx="31">
                  <c:v>19</c:v>
                </c:pt>
                <c:pt idx="32">
                  <c:v>14</c:v>
                </c:pt>
                <c:pt idx="33">
                  <c:v>11</c:v>
                </c:pt>
                <c:pt idx="34">
                  <c:v>15</c:v>
                </c:pt>
                <c:pt idx="35">
                  <c:v>7</c:v>
                </c:pt>
                <c:pt idx="36">
                  <c:v>12</c:v>
                </c:pt>
                <c:pt idx="37">
                  <c:v>13</c:v>
                </c:pt>
                <c:pt idx="38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A4-4219-9266-6A337E75633D}"/>
            </c:ext>
          </c:extLst>
        </c:ser>
        <c:ser>
          <c:idx val="2"/>
          <c:order val="2"/>
          <c:tx>
            <c:strRef>
              <c:f>'Paed Graft Type all years'!$E$5</c:f>
              <c:strCache>
                <c:ptCount val="1"/>
                <c:pt idx="0">
                  <c:v>Reduced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'Paed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'Paed Graft Type all years'!$E$6:$E$46</c:f>
              <c:numCache>
                <c:formatCode>General</c:formatCode>
                <c:ptCount val="41"/>
                <c:pt idx="1">
                  <c:v>1</c:v>
                </c:pt>
                <c:pt idx="2">
                  <c:v>4</c:v>
                </c:pt>
                <c:pt idx="3">
                  <c:v>11</c:v>
                </c:pt>
                <c:pt idx="4">
                  <c:v>22</c:v>
                </c:pt>
                <c:pt idx="5">
                  <c:v>12</c:v>
                </c:pt>
                <c:pt idx="6">
                  <c:v>21</c:v>
                </c:pt>
                <c:pt idx="7">
                  <c:v>25</c:v>
                </c:pt>
                <c:pt idx="8">
                  <c:v>22</c:v>
                </c:pt>
                <c:pt idx="9">
                  <c:v>15</c:v>
                </c:pt>
                <c:pt idx="10">
                  <c:v>20</c:v>
                </c:pt>
                <c:pt idx="11">
                  <c:v>10</c:v>
                </c:pt>
                <c:pt idx="12">
                  <c:v>12</c:v>
                </c:pt>
                <c:pt idx="13">
                  <c:v>15</c:v>
                </c:pt>
                <c:pt idx="14">
                  <c:v>12</c:v>
                </c:pt>
                <c:pt idx="15">
                  <c:v>13</c:v>
                </c:pt>
                <c:pt idx="16">
                  <c:v>12</c:v>
                </c:pt>
                <c:pt idx="17">
                  <c:v>11</c:v>
                </c:pt>
                <c:pt idx="18">
                  <c:v>5</c:v>
                </c:pt>
                <c:pt idx="19">
                  <c:v>6</c:v>
                </c:pt>
                <c:pt idx="20">
                  <c:v>8</c:v>
                </c:pt>
                <c:pt idx="21">
                  <c:v>2</c:v>
                </c:pt>
                <c:pt idx="22">
                  <c:v>6</c:v>
                </c:pt>
                <c:pt idx="23">
                  <c:v>6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10</c:v>
                </c:pt>
                <c:pt idx="28">
                  <c:v>8</c:v>
                </c:pt>
                <c:pt idx="29">
                  <c:v>7</c:v>
                </c:pt>
                <c:pt idx="30">
                  <c:v>6</c:v>
                </c:pt>
                <c:pt idx="31">
                  <c:v>12</c:v>
                </c:pt>
                <c:pt idx="32">
                  <c:v>5</c:v>
                </c:pt>
                <c:pt idx="33">
                  <c:v>7</c:v>
                </c:pt>
                <c:pt idx="34">
                  <c:v>9</c:v>
                </c:pt>
                <c:pt idx="35">
                  <c:v>1</c:v>
                </c:pt>
                <c:pt idx="36">
                  <c:v>3</c:v>
                </c:pt>
                <c:pt idx="37">
                  <c:v>6</c:v>
                </c:pt>
                <c:pt idx="3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A4-4219-9266-6A337E75633D}"/>
            </c:ext>
          </c:extLst>
        </c:ser>
        <c:ser>
          <c:idx val="4"/>
          <c:order val="3"/>
          <c:tx>
            <c:strRef>
              <c:f>'Paed Graft Type all years'!$D$5</c:f>
              <c:strCache>
                <c:ptCount val="1"/>
                <c:pt idx="0">
                  <c:v>Living donor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'Paed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'Paed Graft Type all years'!$D$6:$D$46</c:f>
              <c:numCache>
                <c:formatCode>General</c:formatCode>
                <c:ptCount val="41"/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10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4</c:v>
                </c:pt>
                <c:pt idx="21">
                  <c:v>4</c:v>
                </c:pt>
                <c:pt idx="22">
                  <c:v>7</c:v>
                </c:pt>
                <c:pt idx="23">
                  <c:v>7</c:v>
                </c:pt>
                <c:pt idx="24">
                  <c:v>8</c:v>
                </c:pt>
                <c:pt idx="25">
                  <c:v>10</c:v>
                </c:pt>
                <c:pt idx="26">
                  <c:v>7</c:v>
                </c:pt>
                <c:pt idx="27">
                  <c:v>7</c:v>
                </c:pt>
                <c:pt idx="28">
                  <c:v>4</c:v>
                </c:pt>
                <c:pt idx="29">
                  <c:v>6</c:v>
                </c:pt>
                <c:pt idx="30">
                  <c:v>5</c:v>
                </c:pt>
                <c:pt idx="31">
                  <c:v>4</c:v>
                </c:pt>
                <c:pt idx="32">
                  <c:v>3</c:v>
                </c:pt>
                <c:pt idx="33">
                  <c:v>2</c:v>
                </c:pt>
                <c:pt idx="34">
                  <c:v>4</c:v>
                </c:pt>
                <c:pt idx="35">
                  <c:v>4</c:v>
                </c:pt>
                <c:pt idx="36">
                  <c:v>3</c:v>
                </c:pt>
                <c:pt idx="3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A4-4219-9266-6A337E75633D}"/>
            </c:ext>
          </c:extLst>
        </c:ser>
        <c:ser>
          <c:idx val="3"/>
          <c:order val="4"/>
          <c:tx>
            <c:strRef>
              <c:f>'Paed Graft Type all years'!$C$5</c:f>
              <c:strCache>
                <c:ptCount val="1"/>
                <c:pt idx="0">
                  <c:v>Liver cells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'Paed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'Paed Graft Type all years'!$C$6:$C$46</c:f>
              <c:numCache>
                <c:formatCode>General</c:formatCode>
                <c:ptCount val="41"/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9A4-4219-9266-6A337E756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552448"/>
        <c:axId val="96553984"/>
      </c:lineChart>
      <c:catAx>
        <c:axId val="96552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Year of transplant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53984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96553984"/>
        <c:scaling>
          <c:orientation val="minMax"/>
          <c:max val="35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lang="en-AU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Number of transplants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52448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'Adult Graft Type all years'!$C$5</c:f>
              <c:strCache>
                <c:ptCount val="1"/>
                <c:pt idx="0">
                  <c:v>Living donor*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'Adult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Graft Type all years'!$C$6:$C$46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1</c:v>
                </c:pt>
                <c:pt idx="23">
                  <c:v>3</c:v>
                </c:pt>
                <c:pt idx="24">
                  <c:v>2</c:v>
                </c:pt>
                <c:pt idx="25">
                  <c:v>0</c:v>
                </c:pt>
                <c:pt idx="26">
                  <c:v>3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1</c:v>
                </c:pt>
                <c:pt idx="31">
                  <c:v>2</c:v>
                </c:pt>
                <c:pt idx="32">
                  <c:v>2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6C-4486-A565-544AB21E464B}"/>
            </c:ext>
          </c:extLst>
        </c:ser>
        <c:ser>
          <c:idx val="3"/>
          <c:order val="1"/>
          <c:tx>
            <c:strRef>
              <c:f>'Adult Graft Type all years'!$D$5</c:f>
              <c:strCache>
                <c:ptCount val="1"/>
                <c:pt idx="0">
                  <c:v>Reduced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'Adult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Graft Type all years'!$D$6:$D$46</c:f>
              <c:numCache>
                <c:formatCode>General</c:formatCode>
                <c:ptCount val="41"/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5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5">
                  <c:v>2</c:v>
                </c:pt>
                <c:pt idx="16">
                  <c:v>1</c:v>
                </c:pt>
                <c:pt idx="18">
                  <c:v>1</c:v>
                </c:pt>
                <c:pt idx="19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2</c:v>
                </c:pt>
                <c:pt idx="25">
                  <c:v>3</c:v>
                </c:pt>
                <c:pt idx="27">
                  <c:v>1</c:v>
                </c:pt>
                <c:pt idx="29">
                  <c:v>1</c:v>
                </c:pt>
                <c:pt idx="32">
                  <c:v>1</c:v>
                </c:pt>
                <c:pt idx="33">
                  <c:v>1</c:v>
                </c:pt>
                <c:pt idx="35">
                  <c:v>2</c:v>
                </c:pt>
                <c:pt idx="36">
                  <c:v>2</c:v>
                </c:pt>
                <c:pt idx="3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6C-4486-A565-544AB21E464B}"/>
            </c:ext>
          </c:extLst>
        </c:ser>
        <c:ser>
          <c:idx val="1"/>
          <c:order val="2"/>
          <c:tx>
            <c:strRef>
              <c:f>'Adult Graft Type all years'!$E$5</c:f>
              <c:strCache>
                <c:ptCount val="1"/>
                <c:pt idx="0">
                  <c:v>Split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'Adult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Graft Type all years'!$E$6:$E$46</c:f>
              <c:numCache>
                <c:formatCode>General</c:formatCode>
                <c:ptCount val="41"/>
                <c:pt idx="4">
                  <c:v>2</c:v>
                </c:pt>
                <c:pt idx="6">
                  <c:v>2</c:v>
                </c:pt>
                <c:pt idx="9">
                  <c:v>2</c:v>
                </c:pt>
                <c:pt idx="10">
                  <c:v>5</c:v>
                </c:pt>
                <c:pt idx="11">
                  <c:v>8</c:v>
                </c:pt>
                <c:pt idx="12">
                  <c:v>8</c:v>
                </c:pt>
                <c:pt idx="13">
                  <c:v>7</c:v>
                </c:pt>
                <c:pt idx="14">
                  <c:v>8</c:v>
                </c:pt>
                <c:pt idx="15">
                  <c:v>5</c:v>
                </c:pt>
                <c:pt idx="16">
                  <c:v>2</c:v>
                </c:pt>
                <c:pt idx="17">
                  <c:v>10</c:v>
                </c:pt>
                <c:pt idx="18">
                  <c:v>11</c:v>
                </c:pt>
                <c:pt idx="19">
                  <c:v>13</c:v>
                </c:pt>
                <c:pt idx="20">
                  <c:v>12</c:v>
                </c:pt>
                <c:pt idx="21">
                  <c:v>12</c:v>
                </c:pt>
                <c:pt idx="22">
                  <c:v>15</c:v>
                </c:pt>
                <c:pt idx="23">
                  <c:v>16</c:v>
                </c:pt>
                <c:pt idx="24">
                  <c:v>14</c:v>
                </c:pt>
                <c:pt idx="25">
                  <c:v>16</c:v>
                </c:pt>
                <c:pt idx="26">
                  <c:v>14</c:v>
                </c:pt>
                <c:pt idx="27">
                  <c:v>21</c:v>
                </c:pt>
                <c:pt idx="28">
                  <c:v>20</c:v>
                </c:pt>
                <c:pt idx="29">
                  <c:v>18</c:v>
                </c:pt>
                <c:pt idx="30">
                  <c:v>20</c:v>
                </c:pt>
                <c:pt idx="31">
                  <c:v>33</c:v>
                </c:pt>
                <c:pt idx="32">
                  <c:v>27</c:v>
                </c:pt>
                <c:pt idx="33">
                  <c:v>26</c:v>
                </c:pt>
                <c:pt idx="34">
                  <c:v>29</c:v>
                </c:pt>
                <c:pt idx="35">
                  <c:v>27</c:v>
                </c:pt>
                <c:pt idx="36">
                  <c:v>17</c:v>
                </c:pt>
                <c:pt idx="37">
                  <c:v>25</c:v>
                </c:pt>
                <c:pt idx="38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6C-4486-A565-544AB21E464B}"/>
            </c:ext>
          </c:extLst>
        </c:ser>
        <c:ser>
          <c:idx val="2"/>
          <c:order val="3"/>
          <c:tx>
            <c:strRef>
              <c:f>'Adult Graft Type all years'!$F$5</c:f>
              <c:strCache>
                <c:ptCount val="1"/>
                <c:pt idx="0">
                  <c:v>Whole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'Adult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Graft Type all years'!$F$6:$F$46</c:f>
              <c:numCache>
                <c:formatCode>General</c:formatCode>
                <c:ptCount val="41"/>
                <c:pt idx="0">
                  <c:v>4</c:v>
                </c:pt>
                <c:pt idx="1">
                  <c:v>19</c:v>
                </c:pt>
                <c:pt idx="2">
                  <c:v>18</c:v>
                </c:pt>
                <c:pt idx="3">
                  <c:v>40</c:v>
                </c:pt>
                <c:pt idx="4">
                  <c:v>59</c:v>
                </c:pt>
                <c:pt idx="5">
                  <c:v>54</c:v>
                </c:pt>
                <c:pt idx="6">
                  <c:v>81</c:v>
                </c:pt>
                <c:pt idx="7">
                  <c:v>94</c:v>
                </c:pt>
                <c:pt idx="8">
                  <c:v>92</c:v>
                </c:pt>
                <c:pt idx="9">
                  <c:v>104</c:v>
                </c:pt>
                <c:pt idx="10">
                  <c:v>104</c:v>
                </c:pt>
                <c:pt idx="11">
                  <c:v>105</c:v>
                </c:pt>
                <c:pt idx="12">
                  <c:v>122</c:v>
                </c:pt>
                <c:pt idx="13">
                  <c:v>132</c:v>
                </c:pt>
                <c:pt idx="14">
                  <c:v>114</c:v>
                </c:pt>
                <c:pt idx="15">
                  <c:v>150</c:v>
                </c:pt>
                <c:pt idx="16">
                  <c:v>132</c:v>
                </c:pt>
                <c:pt idx="17">
                  <c:v>146</c:v>
                </c:pt>
                <c:pt idx="18">
                  <c:v>137</c:v>
                </c:pt>
                <c:pt idx="19">
                  <c:v>172</c:v>
                </c:pt>
                <c:pt idx="20">
                  <c:v>146</c:v>
                </c:pt>
                <c:pt idx="21">
                  <c:v>150</c:v>
                </c:pt>
                <c:pt idx="22">
                  <c:v>140</c:v>
                </c:pt>
                <c:pt idx="23">
                  <c:v>170</c:v>
                </c:pt>
                <c:pt idx="24">
                  <c:v>173</c:v>
                </c:pt>
                <c:pt idx="25">
                  <c:v>183</c:v>
                </c:pt>
                <c:pt idx="26">
                  <c:v>201</c:v>
                </c:pt>
                <c:pt idx="27">
                  <c:v>200</c:v>
                </c:pt>
                <c:pt idx="28">
                  <c:v>217</c:v>
                </c:pt>
                <c:pt idx="29">
                  <c:v>217</c:v>
                </c:pt>
                <c:pt idx="30">
                  <c:v>251</c:v>
                </c:pt>
                <c:pt idx="31">
                  <c:v>270</c:v>
                </c:pt>
                <c:pt idx="32">
                  <c:v>256</c:v>
                </c:pt>
                <c:pt idx="33">
                  <c:v>295</c:v>
                </c:pt>
                <c:pt idx="34">
                  <c:v>281</c:v>
                </c:pt>
                <c:pt idx="35">
                  <c:v>259</c:v>
                </c:pt>
                <c:pt idx="36">
                  <c:v>253</c:v>
                </c:pt>
                <c:pt idx="37">
                  <c:v>244</c:v>
                </c:pt>
                <c:pt idx="38">
                  <c:v>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6C-4486-A565-544AB21E4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703360"/>
        <c:axId val="50774016"/>
      </c:lineChart>
      <c:catAx>
        <c:axId val="50703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Year of transplant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74016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50774016"/>
        <c:scaling>
          <c:orientation val="minMax"/>
          <c:max val="300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lang="en-AU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Number of transplants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03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073857703270968E-2"/>
          <c:y val="4.569055036344756E-2"/>
          <c:w val="0.68856715491208764"/>
          <c:h val="0.769872037023409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'Paed prim diag trend'!$B$6</c:f>
              <c:strCache>
                <c:ptCount val="1"/>
                <c:pt idx="0">
                  <c:v>Biliary atresia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'Paed prim diag trend'!$C$4:$AQ$4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prim diag trend'!$C$6:$AQ$6</c:f>
              <c:numCache>
                <c:formatCode>General</c:formatCode>
                <c:ptCount val="41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16</c:v>
                </c:pt>
                <c:pt idx="4">
                  <c:v>25</c:v>
                </c:pt>
                <c:pt idx="5">
                  <c:v>14</c:v>
                </c:pt>
                <c:pt idx="6">
                  <c:v>21</c:v>
                </c:pt>
                <c:pt idx="7">
                  <c:v>24</c:v>
                </c:pt>
                <c:pt idx="8">
                  <c:v>14</c:v>
                </c:pt>
                <c:pt idx="9">
                  <c:v>19</c:v>
                </c:pt>
                <c:pt idx="10">
                  <c:v>17</c:v>
                </c:pt>
                <c:pt idx="11">
                  <c:v>12</c:v>
                </c:pt>
                <c:pt idx="12">
                  <c:v>8</c:v>
                </c:pt>
                <c:pt idx="13">
                  <c:v>10</c:v>
                </c:pt>
                <c:pt idx="14">
                  <c:v>14</c:v>
                </c:pt>
                <c:pt idx="15">
                  <c:v>11</c:v>
                </c:pt>
                <c:pt idx="16">
                  <c:v>8</c:v>
                </c:pt>
                <c:pt idx="17">
                  <c:v>10</c:v>
                </c:pt>
                <c:pt idx="18">
                  <c:v>11</c:v>
                </c:pt>
                <c:pt idx="19">
                  <c:v>14</c:v>
                </c:pt>
                <c:pt idx="20">
                  <c:v>17</c:v>
                </c:pt>
                <c:pt idx="21">
                  <c:v>14</c:v>
                </c:pt>
                <c:pt idx="22">
                  <c:v>23</c:v>
                </c:pt>
                <c:pt idx="23">
                  <c:v>18</c:v>
                </c:pt>
                <c:pt idx="24">
                  <c:v>17</c:v>
                </c:pt>
                <c:pt idx="25">
                  <c:v>19</c:v>
                </c:pt>
                <c:pt idx="26">
                  <c:v>14</c:v>
                </c:pt>
                <c:pt idx="27">
                  <c:v>20</c:v>
                </c:pt>
                <c:pt idx="28">
                  <c:v>20</c:v>
                </c:pt>
                <c:pt idx="29">
                  <c:v>18</c:v>
                </c:pt>
                <c:pt idx="30">
                  <c:v>14</c:v>
                </c:pt>
                <c:pt idx="31">
                  <c:v>27</c:v>
                </c:pt>
                <c:pt idx="32">
                  <c:v>23</c:v>
                </c:pt>
                <c:pt idx="33">
                  <c:v>22</c:v>
                </c:pt>
                <c:pt idx="34">
                  <c:v>24</c:v>
                </c:pt>
                <c:pt idx="35">
                  <c:v>20</c:v>
                </c:pt>
                <c:pt idx="36">
                  <c:v>16</c:v>
                </c:pt>
                <c:pt idx="37">
                  <c:v>19</c:v>
                </c:pt>
                <c:pt idx="3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4-4473-9C8E-98B86114C8E7}"/>
            </c:ext>
          </c:extLst>
        </c:ser>
        <c:ser>
          <c:idx val="3"/>
          <c:order val="1"/>
          <c:tx>
            <c:strRef>
              <c:f>'Paed prim diag trend'!$B$9</c:f>
              <c:strCache>
                <c:ptCount val="1"/>
                <c:pt idx="0">
                  <c:v>Metabolic disorders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3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FA4-4473-9C8E-98B86114C8E7}"/>
              </c:ext>
            </c:extLst>
          </c:dPt>
          <c:cat>
            <c:strRef>
              <c:f>'Paed prim diag trend'!$C$4:$AQ$4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prim diag trend'!$C$9:$AQ$9</c:f>
              <c:numCache>
                <c:formatCode>General</c:formatCode>
                <c:ptCount val="41"/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2</c:v>
                </c:pt>
                <c:pt idx="7">
                  <c:v>7</c:v>
                </c:pt>
                <c:pt idx="8">
                  <c:v>2</c:v>
                </c:pt>
                <c:pt idx="9">
                  <c:v>1</c:v>
                </c:pt>
                <c:pt idx="10">
                  <c:v>6</c:v>
                </c:pt>
                <c:pt idx="11">
                  <c:v>5</c:v>
                </c:pt>
                <c:pt idx="12">
                  <c:v>1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5</c:v>
                </c:pt>
                <c:pt idx="17">
                  <c:v>4</c:v>
                </c:pt>
                <c:pt idx="18">
                  <c:v>5</c:v>
                </c:pt>
                <c:pt idx="19">
                  <c:v>2</c:v>
                </c:pt>
                <c:pt idx="20">
                  <c:v>2</c:v>
                </c:pt>
                <c:pt idx="21">
                  <c:v>3</c:v>
                </c:pt>
                <c:pt idx="22">
                  <c:v>1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8</c:v>
                </c:pt>
                <c:pt idx="28">
                  <c:v>4</c:v>
                </c:pt>
                <c:pt idx="29">
                  <c:v>9</c:v>
                </c:pt>
                <c:pt idx="30">
                  <c:v>4</c:v>
                </c:pt>
                <c:pt idx="31">
                  <c:v>8</c:v>
                </c:pt>
                <c:pt idx="32">
                  <c:v>7</c:v>
                </c:pt>
                <c:pt idx="33">
                  <c:v>6</c:v>
                </c:pt>
                <c:pt idx="34">
                  <c:v>9</c:v>
                </c:pt>
                <c:pt idx="35">
                  <c:v>8</c:v>
                </c:pt>
                <c:pt idx="36">
                  <c:v>5</c:v>
                </c:pt>
                <c:pt idx="37">
                  <c:v>3</c:v>
                </c:pt>
                <c:pt idx="3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A4-4473-9C8E-98B86114C8E7}"/>
            </c:ext>
          </c:extLst>
        </c:ser>
        <c:ser>
          <c:idx val="2"/>
          <c:order val="2"/>
          <c:tx>
            <c:strRef>
              <c:f>'Paed prim diag trend'!$B$7</c:f>
              <c:strCache>
                <c:ptCount val="1"/>
                <c:pt idx="0">
                  <c:v>Fulminant hepatic failure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'Paed prim diag trend'!$C$4:$AQ$4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prim diag trend'!$C$7:$AQ$7</c:f>
              <c:numCache>
                <c:formatCode>General</c:formatCode>
                <c:ptCount val="41"/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2</c:v>
                </c:pt>
                <c:pt idx="19">
                  <c:v>4</c:v>
                </c:pt>
                <c:pt idx="20">
                  <c:v>4</c:v>
                </c:pt>
                <c:pt idx="21">
                  <c:v>2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7</c:v>
                </c:pt>
                <c:pt idx="26">
                  <c:v>5</c:v>
                </c:pt>
                <c:pt idx="27">
                  <c:v>2</c:v>
                </c:pt>
                <c:pt idx="28">
                  <c:v>9</c:v>
                </c:pt>
                <c:pt idx="29">
                  <c:v>4</c:v>
                </c:pt>
                <c:pt idx="30">
                  <c:v>2</c:v>
                </c:pt>
                <c:pt idx="31">
                  <c:v>5</c:v>
                </c:pt>
                <c:pt idx="32">
                  <c:v>4</c:v>
                </c:pt>
                <c:pt idx="33">
                  <c:v>5</c:v>
                </c:pt>
                <c:pt idx="34">
                  <c:v>7</c:v>
                </c:pt>
                <c:pt idx="35">
                  <c:v>4</c:v>
                </c:pt>
                <c:pt idx="36">
                  <c:v>3</c:v>
                </c:pt>
                <c:pt idx="37">
                  <c:v>2</c:v>
                </c:pt>
                <c:pt idx="3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A4-4473-9C8E-98B86114C8E7}"/>
            </c:ext>
          </c:extLst>
        </c:ser>
        <c:ser>
          <c:idx val="1"/>
          <c:order val="3"/>
          <c:tx>
            <c:strRef>
              <c:f>'Paed prim diag trend'!$B$11</c:f>
              <c:strCache>
                <c:ptCount val="1"/>
                <c:pt idx="0">
                  <c:v>Other diseases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cat>
            <c:strRef>
              <c:f>'Paed prim diag trend'!$C$4:$AQ$4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prim diag trend'!$C$11:$AQ$11</c:f>
              <c:numCache>
                <c:formatCode>General</c:formatCode>
                <c:ptCount val="41"/>
                <c:pt idx="2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6</c:v>
                </c:pt>
                <c:pt idx="9">
                  <c:v>2</c:v>
                </c:pt>
                <c:pt idx="10">
                  <c:v>3</c:v>
                </c:pt>
                <c:pt idx="12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4</c:v>
                </c:pt>
                <c:pt idx="18">
                  <c:v>2</c:v>
                </c:pt>
                <c:pt idx="19">
                  <c:v>5</c:v>
                </c:pt>
                <c:pt idx="20">
                  <c:v>6</c:v>
                </c:pt>
                <c:pt idx="22">
                  <c:v>1</c:v>
                </c:pt>
                <c:pt idx="23">
                  <c:v>1</c:v>
                </c:pt>
                <c:pt idx="24">
                  <c:v>4</c:v>
                </c:pt>
                <c:pt idx="25">
                  <c:v>5</c:v>
                </c:pt>
                <c:pt idx="26">
                  <c:v>3</c:v>
                </c:pt>
                <c:pt idx="27">
                  <c:v>11</c:v>
                </c:pt>
                <c:pt idx="28">
                  <c:v>4</c:v>
                </c:pt>
                <c:pt idx="29">
                  <c:v>5</c:v>
                </c:pt>
                <c:pt idx="30">
                  <c:v>12</c:v>
                </c:pt>
                <c:pt idx="31">
                  <c:v>6</c:v>
                </c:pt>
                <c:pt idx="32">
                  <c:v>6</c:v>
                </c:pt>
                <c:pt idx="33">
                  <c:v>4</c:v>
                </c:pt>
                <c:pt idx="34">
                  <c:v>4</c:v>
                </c:pt>
                <c:pt idx="35">
                  <c:v>5</c:v>
                </c:pt>
                <c:pt idx="36">
                  <c:v>2</c:v>
                </c:pt>
                <c:pt idx="37">
                  <c:v>9</c:v>
                </c:pt>
                <c:pt idx="3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A4-4473-9C8E-98B86114C8E7}"/>
            </c:ext>
          </c:extLst>
        </c:ser>
        <c:ser>
          <c:idx val="6"/>
          <c:order val="4"/>
          <c:tx>
            <c:strRef>
              <c:f>'Paed prim diag trend'!$B$8</c:f>
              <c:strCache>
                <c:ptCount val="1"/>
                <c:pt idx="0">
                  <c:v>Hepatoblastoma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'Paed prim diag trend'!$C$4:$AQ$4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prim diag trend'!$C$8:$AQ$8</c:f>
              <c:numCache>
                <c:formatCode>General</c:formatCode>
                <c:ptCount val="41"/>
                <c:pt idx="6">
                  <c:v>1</c:v>
                </c:pt>
                <c:pt idx="7">
                  <c:v>1</c:v>
                </c:pt>
                <c:pt idx="14">
                  <c:v>1</c:v>
                </c:pt>
                <c:pt idx="15">
                  <c:v>1</c:v>
                </c:pt>
                <c:pt idx="21">
                  <c:v>2</c:v>
                </c:pt>
                <c:pt idx="22">
                  <c:v>2</c:v>
                </c:pt>
                <c:pt idx="23">
                  <c:v>1</c:v>
                </c:pt>
                <c:pt idx="24">
                  <c:v>2</c:v>
                </c:pt>
                <c:pt idx="25">
                  <c:v>4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3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3</c:v>
                </c:pt>
                <c:pt idx="3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A4-4473-9C8E-98B86114C8E7}"/>
            </c:ext>
          </c:extLst>
        </c:ser>
        <c:ser>
          <c:idx val="5"/>
          <c:order val="5"/>
          <c:tx>
            <c:strRef>
              <c:f>'Paed prim diag trend'!$B$10</c:f>
              <c:strCache>
                <c:ptCount val="1"/>
                <c:pt idx="0">
                  <c:v>PFIC</c:v>
                </c:pt>
              </c:strCache>
            </c:strRef>
          </c:tx>
          <c:spPr>
            <a:solidFill>
              <a:srgbClr val="BA1C1C"/>
            </a:solidFill>
            <a:ln>
              <a:solidFill>
                <a:srgbClr val="BA1C1C"/>
              </a:solidFill>
            </a:ln>
            <a:effectLst/>
          </c:spPr>
          <c:invertIfNegative val="0"/>
          <c:cat>
            <c:strRef>
              <c:f>'Paed prim diag trend'!$C$4:$AQ$4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prim diag trend'!$C$10:$AQ$10</c:f>
              <c:numCache>
                <c:formatCode>General</c:formatCode>
                <c:ptCount val="41"/>
                <c:pt idx="6">
                  <c:v>1</c:v>
                </c:pt>
                <c:pt idx="7">
                  <c:v>1</c:v>
                </c:pt>
                <c:pt idx="10">
                  <c:v>1</c:v>
                </c:pt>
                <c:pt idx="11">
                  <c:v>1</c:v>
                </c:pt>
                <c:pt idx="13">
                  <c:v>3</c:v>
                </c:pt>
                <c:pt idx="17">
                  <c:v>4</c:v>
                </c:pt>
                <c:pt idx="20">
                  <c:v>3</c:v>
                </c:pt>
                <c:pt idx="21">
                  <c:v>1</c:v>
                </c:pt>
                <c:pt idx="23">
                  <c:v>1</c:v>
                </c:pt>
                <c:pt idx="24">
                  <c:v>2</c:v>
                </c:pt>
                <c:pt idx="27">
                  <c:v>2</c:v>
                </c:pt>
                <c:pt idx="28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4</c:v>
                </c:pt>
                <c:pt idx="3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A4-4473-9C8E-98B86114C8E7}"/>
            </c:ext>
          </c:extLst>
        </c:ser>
        <c:ser>
          <c:idx val="4"/>
          <c:order val="6"/>
          <c:tx>
            <c:strRef>
              <c:f>'Paed prim diag trend'!$B$5</c:f>
              <c:strCache>
                <c:ptCount val="1"/>
                <c:pt idx="0">
                  <c:v>Alagille syndrome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'Paed prim diag trend'!$C$4:$AQ$4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prim diag trend'!$C$5:$AQ$5</c:f>
              <c:numCache>
                <c:formatCode>General</c:formatCode>
                <c:ptCount val="41"/>
                <c:pt idx="0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3</c:v>
                </c:pt>
                <c:pt idx="15">
                  <c:v>1</c:v>
                </c:pt>
                <c:pt idx="21">
                  <c:v>1</c:v>
                </c:pt>
                <c:pt idx="23">
                  <c:v>2</c:v>
                </c:pt>
                <c:pt idx="24">
                  <c:v>1</c:v>
                </c:pt>
                <c:pt idx="26">
                  <c:v>1</c:v>
                </c:pt>
                <c:pt idx="28">
                  <c:v>3</c:v>
                </c:pt>
                <c:pt idx="29">
                  <c:v>1</c:v>
                </c:pt>
                <c:pt idx="30">
                  <c:v>3</c:v>
                </c:pt>
                <c:pt idx="31">
                  <c:v>4</c:v>
                </c:pt>
                <c:pt idx="32">
                  <c:v>1</c:v>
                </c:pt>
                <c:pt idx="33">
                  <c:v>1</c:v>
                </c:pt>
                <c:pt idx="34">
                  <c:v>2</c:v>
                </c:pt>
                <c:pt idx="37">
                  <c:v>2</c:v>
                </c:pt>
                <c:pt idx="3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A4-4473-9C8E-98B86114C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19899864"/>
        <c:axId val="619900520"/>
      </c:barChart>
      <c:catAx>
        <c:axId val="619899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00520"/>
        <c:crosses val="autoZero"/>
        <c:auto val="1"/>
        <c:lblAlgn val="ctr"/>
        <c:lblOffset val="100"/>
        <c:tickLblSkip val="5"/>
        <c:noMultiLvlLbl val="0"/>
      </c:catAx>
      <c:valAx>
        <c:axId val="6199005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children with primary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89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'WL Paeds'!$B$22</c:f>
              <c:strCache>
                <c:ptCount val="1"/>
                <c:pt idx="0">
                  <c:v>New listing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'WL Paeds'!$C$21:$V$21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'WL Paeds'!$C$22:$V$22</c:f>
              <c:numCache>
                <c:formatCode>General</c:formatCode>
                <c:ptCount val="20"/>
                <c:pt idx="0">
                  <c:v>39</c:v>
                </c:pt>
                <c:pt idx="1">
                  <c:v>28</c:v>
                </c:pt>
                <c:pt idx="2">
                  <c:v>38</c:v>
                </c:pt>
                <c:pt idx="3">
                  <c:v>53</c:v>
                </c:pt>
                <c:pt idx="4">
                  <c:v>40</c:v>
                </c:pt>
                <c:pt idx="5">
                  <c:v>42</c:v>
                </c:pt>
                <c:pt idx="6">
                  <c:v>48</c:v>
                </c:pt>
                <c:pt idx="7">
                  <c:v>45</c:v>
                </c:pt>
                <c:pt idx="8">
                  <c:v>48</c:v>
                </c:pt>
                <c:pt idx="9">
                  <c:v>50</c:v>
                </c:pt>
                <c:pt idx="10">
                  <c:v>47</c:v>
                </c:pt>
                <c:pt idx="11">
                  <c:v>51</c:v>
                </c:pt>
                <c:pt idx="12">
                  <c:v>63</c:v>
                </c:pt>
                <c:pt idx="13">
                  <c:v>57</c:v>
                </c:pt>
                <c:pt idx="14">
                  <c:v>53</c:v>
                </c:pt>
                <c:pt idx="15">
                  <c:v>64</c:v>
                </c:pt>
                <c:pt idx="16">
                  <c:v>47</c:v>
                </c:pt>
                <c:pt idx="17">
                  <c:v>39</c:v>
                </c:pt>
                <c:pt idx="18">
                  <c:v>49</c:v>
                </c:pt>
                <c:pt idx="19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42-4F16-94A7-C59ACDE51FBA}"/>
            </c:ext>
          </c:extLst>
        </c:ser>
        <c:ser>
          <c:idx val="1"/>
          <c:order val="1"/>
          <c:tx>
            <c:strRef>
              <c:f>'WL Paeds'!$B$23</c:f>
              <c:strCache>
                <c:ptCount val="1"/>
                <c:pt idx="0">
                  <c:v>Transplanted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'WL Paeds'!$C$21:$V$21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'WL Paeds'!$C$23:$V$23</c:f>
              <c:numCache>
                <c:formatCode>General</c:formatCode>
                <c:ptCount val="20"/>
                <c:pt idx="0">
                  <c:v>29</c:v>
                </c:pt>
                <c:pt idx="1">
                  <c:v>33</c:v>
                </c:pt>
                <c:pt idx="2">
                  <c:v>28</c:v>
                </c:pt>
                <c:pt idx="3">
                  <c:v>34</c:v>
                </c:pt>
                <c:pt idx="4">
                  <c:v>40</c:v>
                </c:pt>
                <c:pt idx="5">
                  <c:v>39</c:v>
                </c:pt>
                <c:pt idx="6">
                  <c:v>46</c:v>
                </c:pt>
                <c:pt idx="7">
                  <c:v>35</c:v>
                </c:pt>
                <c:pt idx="8">
                  <c:v>46</c:v>
                </c:pt>
                <c:pt idx="9">
                  <c:v>50</c:v>
                </c:pt>
                <c:pt idx="10">
                  <c:v>43</c:v>
                </c:pt>
                <c:pt idx="11">
                  <c:v>46</c:v>
                </c:pt>
                <c:pt idx="12">
                  <c:v>69</c:v>
                </c:pt>
                <c:pt idx="13">
                  <c:v>52</c:v>
                </c:pt>
                <c:pt idx="14">
                  <c:v>47</c:v>
                </c:pt>
                <c:pt idx="15">
                  <c:v>57</c:v>
                </c:pt>
                <c:pt idx="16">
                  <c:v>45</c:v>
                </c:pt>
                <c:pt idx="17">
                  <c:v>35</c:v>
                </c:pt>
                <c:pt idx="18">
                  <c:v>44</c:v>
                </c:pt>
                <c:pt idx="19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42-4F16-94A7-C59ACDE51FBA}"/>
            </c:ext>
          </c:extLst>
        </c:ser>
        <c:ser>
          <c:idx val="3"/>
          <c:order val="2"/>
          <c:tx>
            <c:strRef>
              <c:f>'WL Paeds'!$B$24</c:f>
              <c:strCache>
                <c:ptCount val="1"/>
                <c:pt idx="0">
                  <c:v>Wait list mortality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'WL Paeds'!$C$21:$V$21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'WL Paeds'!$C$24:$V$24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  <c:pt idx="18">
                  <c:v>4</c:v>
                </c:pt>
                <c:pt idx="1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42-4F16-94A7-C59ACDE51FBA}"/>
            </c:ext>
          </c:extLst>
        </c:ser>
        <c:ser>
          <c:idx val="4"/>
          <c:order val="3"/>
          <c:tx>
            <c:strRef>
              <c:f>'WL Paeds'!$B$25</c:f>
              <c:strCache>
                <c:ptCount val="1"/>
                <c:pt idx="0">
                  <c:v>Taken off list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'WL Paeds'!$C$21:$V$21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'WL Paeds'!$C$25:$V$25</c:f>
              <c:numCache>
                <c:formatCode>General</c:formatCode>
                <c:ptCount val="20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7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2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42-4F16-94A7-C59ACDE51FBA}"/>
            </c:ext>
          </c:extLst>
        </c:ser>
        <c:ser>
          <c:idx val="5"/>
          <c:order val="4"/>
          <c:tx>
            <c:strRef>
              <c:f>'WL Paeds'!$B$26</c:f>
              <c:strCache>
                <c:ptCount val="1"/>
                <c:pt idx="0">
                  <c:v>Listed at year end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'WL Paeds'!$C$21:$V$21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'WL Paeds'!$C$26:$V$26</c:f>
              <c:numCache>
                <c:formatCode>General</c:formatCode>
                <c:ptCount val="20"/>
                <c:pt idx="0">
                  <c:v>21</c:v>
                </c:pt>
                <c:pt idx="1">
                  <c:v>13</c:v>
                </c:pt>
                <c:pt idx="2">
                  <c:v>16</c:v>
                </c:pt>
                <c:pt idx="3">
                  <c:v>25</c:v>
                </c:pt>
                <c:pt idx="4">
                  <c:v>22</c:v>
                </c:pt>
                <c:pt idx="5">
                  <c:v>23</c:v>
                </c:pt>
                <c:pt idx="6">
                  <c:v>21</c:v>
                </c:pt>
                <c:pt idx="7">
                  <c:v>28</c:v>
                </c:pt>
                <c:pt idx="8">
                  <c:v>25</c:v>
                </c:pt>
                <c:pt idx="9">
                  <c:v>18</c:v>
                </c:pt>
                <c:pt idx="10">
                  <c:v>18</c:v>
                </c:pt>
                <c:pt idx="11">
                  <c:v>20</c:v>
                </c:pt>
                <c:pt idx="12">
                  <c:v>11</c:v>
                </c:pt>
                <c:pt idx="13">
                  <c:v>12</c:v>
                </c:pt>
                <c:pt idx="14">
                  <c:v>11</c:v>
                </c:pt>
                <c:pt idx="15">
                  <c:v>11</c:v>
                </c:pt>
                <c:pt idx="16">
                  <c:v>8</c:v>
                </c:pt>
                <c:pt idx="17">
                  <c:v>8</c:v>
                </c:pt>
                <c:pt idx="18">
                  <c:v>7</c:v>
                </c:pt>
                <c:pt idx="19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A42-4F16-94A7-C59ACDE51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2184736"/>
        <c:axId val="452193592"/>
      </c:lineChart>
      <c:catAx>
        <c:axId val="452184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93592"/>
        <c:crosses val="autoZero"/>
        <c:auto val="1"/>
        <c:lblAlgn val="ctr"/>
        <c:lblOffset val="100"/>
        <c:noMultiLvlLbl val="0"/>
      </c:catAx>
      <c:valAx>
        <c:axId val="452193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84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073857703270968E-2"/>
          <c:y val="4.569055036344756E-2"/>
          <c:w val="0.68856715491208764"/>
          <c:h val="0.7698720370234094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'Paed all diag tren'!$B$6</c:f>
              <c:strCache>
                <c:ptCount val="1"/>
                <c:pt idx="0">
                  <c:v>Biliary atresia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'Paed all diag tren'!$C$4:$AQ$4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all diag tren'!$C$6:$AQ$6</c:f>
              <c:numCache>
                <c:formatCode>General</c:formatCode>
                <c:ptCount val="41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16</c:v>
                </c:pt>
                <c:pt idx="4">
                  <c:v>25</c:v>
                </c:pt>
                <c:pt idx="5">
                  <c:v>14</c:v>
                </c:pt>
                <c:pt idx="6">
                  <c:v>21</c:v>
                </c:pt>
                <c:pt idx="7">
                  <c:v>24</c:v>
                </c:pt>
                <c:pt idx="8">
                  <c:v>14</c:v>
                </c:pt>
                <c:pt idx="9">
                  <c:v>19</c:v>
                </c:pt>
                <c:pt idx="10">
                  <c:v>17</c:v>
                </c:pt>
                <c:pt idx="11">
                  <c:v>12</c:v>
                </c:pt>
                <c:pt idx="12">
                  <c:v>8</c:v>
                </c:pt>
                <c:pt idx="13">
                  <c:v>10</c:v>
                </c:pt>
                <c:pt idx="14">
                  <c:v>14</c:v>
                </c:pt>
                <c:pt idx="15">
                  <c:v>12</c:v>
                </c:pt>
                <c:pt idx="16">
                  <c:v>8</c:v>
                </c:pt>
                <c:pt idx="17">
                  <c:v>10</c:v>
                </c:pt>
                <c:pt idx="18">
                  <c:v>11</c:v>
                </c:pt>
                <c:pt idx="19">
                  <c:v>14</c:v>
                </c:pt>
                <c:pt idx="20">
                  <c:v>17</c:v>
                </c:pt>
                <c:pt idx="21">
                  <c:v>14</c:v>
                </c:pt>
                <c:pt idx="22">
                  <c:v>23</c:v>
                </c:pt>
                <c:pt idx="23">
                  <c:v>18</c:v>
                </c:pt>
                <c:pt idx="24">
                  <c:v>17</c:v>
                </c:pt>
                <c:pt idx="25">
                  <c:v>19</c:v>
                </c:pt>
                <c:pt idx="26">
                  <c:v>14</c:v>
                </c:pt>
                <c:pt idx="27">
                  <c:v>20</c:v>
                </c:pt>
                <c:pt idx="28">
                  <c:v>20</c:v>
                </c:pt>
                <c:pt idx="29">
                  <c:v>18</c:v>
                </c:pt>
                <c:pt idx="30">
                  <c:v>14</c:v>
                </c:pt>
                <c:pt idx="31">
                  <c:v>27</c:v>
                </c:pt>
                <c:pt idx="32">
                  <c:v>23</c:v>
                </c:pt>
                <c:pt idx="33">
                  <c:v>22</c:v>
                </c:pt>
                <c:pt idx="34">
                  <c:v>24</c:v>
                </c:pt>
                <c:pt idx="35">
                  <c:v>20</c:v>
                </c:pt>
                <c:pt idx="36">
                  <c:v>16</c:v>
                </c:pt>
                <c:pt idx="37">
                  <c:v>19</c:v>
                </c:pt>
                <c:pt idx="3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B1-4800-AFB8-50AEBAE7568C}"/>
            </c:ext>
          </c:extLst>
        </c:ser>
        <c:ser>
          <c:idx val="4"/>
          <c:order val="1"/>
          <c:tx>
            <c:strRef>
              <c:f>'Paed all diag tren'!$B$9</c:f>
              <c:strCache>
                <c:ptCount val="1"/>
                <c:pt idx="0">
                  <c:v>Metabolic disorders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'Paed all diag tren'!$C$4:$AQ$4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all diag tren'!$C$9:$AQ$9</c:f>
              <c:numCache>
                <c:formatCode>General</c:formatCode>
                <c:ptCount val="41"/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2</c:v>
                </c:pt>
                <c:pt idx="7">
                  <c:v>7</c:v>
                </c:pt>
                <c:pt idx="8">
                  <c:v>2</c:v>
                </c:pt>
                <c:pt idx="9">
                  <c:v>1</c:v>
                </c:pt>
                <c:pt idx="10">
                  <c:v>6</c:v>
                </c:pt>
                <c:pt idx="11">
                  <c:v>5</c:v>
                </c:pt>
                <c:pt idx="12">
                  <c:v>1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5</c:v>
                </c:pt>
                <c:pt idx="17">
                  <c:v>4</c:v>
                </c:pt>
                <c:pt idx="18">
                  <c:v>5</c:v>
                </c:pt>
                <c:pt idx="19">
                  <c:v>2</c:v>
                </c:pt>
                <c:pt idx="20">
                  <c:v>2</c:v>
                </c:pt>
                <c:pt idx="21">
                  <c:v>3</c:v>
                </c:pt>
                <c:pt idx="22">
                  <c:v>1</c:v>
                </c:pt>
                <c:pt idx="23">
                  <c:v>6</c:v>
                </c:pt>
                <c:pt idx="24">
                  <c:v>6</c:v>
                </c:pt>
                <c:pt idx="25">
                  <c:v>7</c:v>
                </c:pt>
                <c:pt idx="26">
                  <c:v>6</c:v>
                </c:pt>
                <c:pt idx="27">
                  <c:v>8</c:v>
                </c:pt>
                <c:pt idx="28">
                  <c:v>5</c:v>
                </c:pt>
                <c:pt idx="29">
                  <c:v>9</c:v>
                </c:pt>
                <c:pt idx="30">
                  <c:v>4</c:v>
                </c:pt>
                <c:pt idx="31">
                  <c:v>8</c:v>
                </c:pt>
                <c:pt idx="32">
                  <c:v>7</c:v>
                </c:pt>
                <c:pt idx="33">
                  <c:v>7</c:v>
                </c:pt>
                <c:pt idx="34">
                  <c:v>9</c:v>
                </c:pt>
                <c:pt idx="35">
                  <c:v>8</c:v>
                </c:pt>
                <c:pt idx="36">
                  <c:v>5</c:v>
                </c:pt>
                <c:pt idx="37">
                  <c:v>3</c:v>
                </c:pt>
                <c:pt idx="3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B1-4800-AFB8-50AEBAE7568C}"/>
            </c:ext>
          </c:extLst>
        </c:ser>
        <c:ser>
          <c:idx val="2"/>
          <c:order val="2"/>
          <c:tx>
            <c:strRef>
              <c:f>'Paed all diag tren'!$B$7</c:f>
              <c:strCache>
                <c:ptCount val="1"/>
                <c:pt idx="0">
                  <c:v>Fulminant hepatic failure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'Paed all diag tren'!$C$4:$AQ$4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all diag tren'!$C$7:$AQ$7</c:f>
              <c:numCache>
                <c:formatCode>General</c:formatCode>
                <c:ptCount val="41"/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2</c:v>
                </c:pt>
                <c:pt idx="19">
                  <c:v>4</c:v>
                </c:pt>
                <c:pt idx="20">
                  <c:v>4</c:v>
                </c:pt>
                <c:pt idx="21">
                  <c:v>2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7</c:v>
                </c:pt>
                <c:pt idx="26">
                  <c:v>6</c:v>
                </c:pt>
                <c:pt idx="27">
                  <c:v>2</c:v>
                </c:pt>
                <c:pt idx="28">
                  <c:v>9</c:v>
                </c:pt>
                <c:pt idx="29">
                  <c:v>4</c:v>
                </c:pt>
                <c:pt idx="30">
                  <c:v>2</c:v>
                </c:pt>
                <c:pt idx="31">
                  <c:v>6</c:v>
                </c:pt>
                <c:pt idx="32">
                  <c:v>4</c:v>
                </c:pt>
                <c:pt idx="33">
                  <c:v>5</c:v>
                </c:pt>
                <c:pt idx="34">
                  <c:v>7</c:v>
                </c:pt>
                <c:pt idx="35">
                  <c:v>4</c:v>
                </c:pt>
                <c:pt idx="36">
                  <c:v>3</c:v>
                </c:pt>
                <c:pt idx="37">
                  <c:v>2</c:v>
                </c:pt>
                <c:pt idx="3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B1-4800-AFB8-50AEBAE7568C}"/>
            </c:ext>
          </c:extLst>
        </c:ser>
        <c:ser>
          <c:idx val="6"/>
          <c:order val="3"/>
          <c:tx>
            <c:strRef>
              <c:f>'Paed all diag tren'!$B$11</c:f>
              <c:strCache>
                <c:ptCount val="1"/>
                <c:pt idx="0">
                  <c:v>Other diseases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'Paed all diag tren'!$C$4:$AQ$4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all diag tren'!$C$11:$AQ$11</c:f>
              <c:numCache>
                <c:formatCode>General</c:formatCode>
                <c:ptCount val="41"/>
                <c:pt idx="2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6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5</c:v>
                </c:pt>
                <c:pt idx="18">
                  <c:v>2</c:v>
                </c:pt>
                <c:pt idx="19">
                  <c:v>6</c:v>
                </c:pt>
                <c:pt idx="20">
                  <c:v>6</c:v>
                </c:pt>
                <c:pt idx="22">
                  <c:v>2</c:v>
                </c:pt>
                <c:pt idx="23">
                  <c:v>2</c:v>
                </c:pt>
                <c:pt idx="24">
                  <c:v>5</c:v>
                </c:pt>
                <c:pt idx="25">
                  <c:v>7</c:v>
                </c:pt>
                <c:pt idx="26">
                  <c:v>4</c:v>
                </c:pt>
                <c:pt idx="27">
                  <c:v>12</c:v>
                </c:pt>
                <c:pt idx="28">
                  <c:v>7</c:v>
                </c:pt>
                <c:pt idx="29">
                  <c:v>5</c:v>
                </c:pt>
                <c:pt idx="30">
                  <c:v>13</c:v>
                </c:pt>
                <c:pt idx="31">
                  <c:v>7</c:v>
                </c:pt>
                <c:pt idx="32">
                  <c:v>7</c:v>
                </c:pt>
                <c:pt idx="33">
                  <c:v>5</c:v>
                </c:pt>
                <c:pt idx="34">
                  <c:v>4</c:v>
                </c:pt>
                <c:pt idx="35">
                  <c:v>5</c:v>
                </c:pt>
                <c:pt idx="36">
                  <c:v>3</c:v>
                </c:pt>
                <c:pt idx="37">
                  <c:v>10</c:v>
                </c:pt>
                <c:pt idx="3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B1-4800-AFB8-50AEBAE7568C}"/>
            </c:ext>
          </c:extLst>
        </c:ser>
        <c:ser>
          <c:idx val="3"/>
          <c:order val="4"/>
          <c:tx>
            <c:strRef>
              <c:f>'Paed all diag tren'!$B$8</c:f>
              <c:strCache>
                <c:ptCount val="1"/>
                <c:pt idx="0">
                  <c:v>Hepatoblastoma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'Paed all diag tren'!$C$4:$AQ$4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all diag tren'!$C$8:$AQ$8</c:f>
              <c:numCache>
                <c:formatCode>General</c:formatCode>
                <c:ptCount val="41"/>
                <c:pt idx="6">
                  <c:v>1</c:v>
                </c:pt>
                <c:pt idx="7">
                  <c:v>1</c:v>
                </c:pt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21">
                  <c:v>2</c:v>
                </c:pt>
                <c:pt idx="22">
                  <c:v>2</c:v>
                </c:pt>
                <c:pt idx="23">
                  <c:v>1</c:v>
                </c:pt>
                <c:pt idx="24">
                  <c:v>2</c:v>
                </c:pt>
                <c:pt idx="25">
                  <c:v>4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3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3</c:v>
                </c:pt>
                <c:pt idx="3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B1-4800-AFB8-50AEBAE7568C}"/>
            </c:ext>
          </c:extLst>
        </c:ser>
        <c:ser>
          <c:idx val="5"/>
          <c:order val="5"/>
          <c:tx>
            <c:strRef>
              <c:f>'Paed all diag tren'!$B$10</c:f>
              <c:strCache>
                <c:ptCount val="1"/>
                <c:pt idx="0">
                  <c:v>PFIC</c:v>
                </c:pt>
              </c:strCache>
            </c:strRef>
          </c:tx>
          <c:spPr>
            <a:solidFill>
              <a:srgbClr val="BA1C1C"/>
            </a:solidFill>
            <a:ln>
              <a:solidFill>
                <a:srgbClr val="BA1C1C"/>
              </a:solidFill>
            </a:ln>
            <a:effectLst/>
          </c:spPr>
          <c:invertIfNegative val="0"/>
          <c:cat>
            <c:strRef>
              <c:f>'Paed all diag tren'!$C$4:$AQ$4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all diag tren'!$C$10:$AQ$10</c:f>
              <c:numCache>
                <c:formatCode>General</c:formatCode>
                <c:ptCount val="41"/>
                <c:pt idx="6">
                  <c:v>1</c:v>
                </c:pt>
                <c:pt idx="7">
                  <c:v>1</c:v>
                </c:pt>
                <c:pt idx="10">
                  <c:v>1</c:v>
                </c:pt>
                <c:pt idx="11">
                  <c:v>1</c:v>
                </c:pt>
                <c:pt idx="13">
                  <c:v>3</c:v>
                </c:pt>
                <c:pt idx="17">
                  <c:v>4</c:v>
                </c:pt>
                <c:pt idx="20">
                  <c:v>3</c:v>
                </c:pt>
                <c:pt idx="21">
                  <c:v>1</c:v>
                </c:pt>
                <c:pt idx="23">
                  <c:v>1</c:v>
                </c:pt>
                <c:pt idx="24">
                  <c:v>2</c:v>
                </c:pt>
                <c:pt idx="27">
                  <c:v>2</c:v>
                </c:pt>
                <c:pt idx="28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4</c:v>
                </c:pt>
                <c:pt idx="3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B1-4800-AFB8-50AEBAE7568C}"/>
            </c:ext>
          </c:extLst>
        </c:ser>
        <c:ser>
          <c:idx val="0"/>
          <c:order val="6"/>
          <c:tx>
            <c:strRef>
              <c:f>'Paed all diag tren'!$B$5</c:f>
              <c:strCache>
                <c:ptCount val="1"/>
                <c:pt idx="0">
                  <c:v>Alagille syndrome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'Paed all diag tren'!$C$4:$AQ$4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all diag tren'!$C$5:$AQ$5</c:f>
              <c:numCache>
                <c:formatCode>General</c:formatCode>
                <c:ptCount val="41"/>
                <c:pt idx="0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3</c:v>
                </c:pt>
                <c:pt idx="15">
                  <c:v>1</c:v>
                </c:pt>
                <c:pt idx="18">
                  <c:v>1</c:v>
                </c:pt>
                <c:pt idx="21">
                  <c:v>1</c:v>
                </c:pt>
                <c:pt idx="23">
                  <c:v>2</c:v>
                </c:pt>
                <c:pt idx="24">
                  <c:v>1</c:v>
                </c:pt>
                <c:pt idx="26">
                  <c:v>1</c:v>
                </c:pt>
                <c:pt idx="28">
                  <c:v>3</c:v>
                </c:pt>
                <c:pt idx="29">
                  <c:v>1</c:v>
                </c:pt>
                <c:pt idx="30">
                  <c:v>3</c:v>
                </c:pt>
                <c:pt idx="31">
                  <c:v>4</c:v>
                </c:pt>
                <c:pt idx="32">
                  <c:v>1</c:v>
                </c:pt>
                <c:pt idx="33">
                  <c:v>1</c:v>
                </c:pt>
                <c:pt idx="34">
                  <c:v>2</c:v>
                </c:pt>
                <c:pt idx="37">
                  <c:v>2</c:v>
                </c:pt>
                <c:pt idx="3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B1-4800-AFB8-50AEBAE75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19899864"/>
        <c:axId val="619900520"/>
      </c:barChart>
      <c:catAx>
        <c:axId val="619899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00520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6199005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children with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89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622766142360597E-2"/>
          <c:y val="3.4904013961605584E-2"/>
          <c:w val="0.63533948052871969"/>
          <c:h val="0.8066202195929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'Adult prim diag by yr'!$B$6</c:f>
              <c:strCache>
                <c:ptCount val="1"/>
                <c:pt idx="0">
                  <c:v>Alcoholic cirrhosis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'Adult prim diag by yr'!$C$5:$AQ$5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prim diag by yr'!$C$6:$AQ$6</c:f>
              <c:numCache>
                <c:formatCode>General</c:formatCode>
                <c:ptCount val="41"/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8</c:v>
                </c:pt>
                <c:pt idx="7">
                  <c:v>10</c:v>
                </c:pt>
                <c:pt idx="8">
                  <c:v>10</c:v>
                </c:pt>
                <c:pt idx="9">
                  <c:v>12</c:v>
                </c:pt>
                <c:pt idx="10">
                  <c:v>10</c:v>
                </c:pt>
                <c:pt idx="11">
                  <c:v>17</c:v>
                </c:pt>
                <c:pt idx="12">
                  <c:v>12</c:v>
                </c:pt>
                <c:pt idx="13">
                  <c:v>22</c:v>
                </c:pt>
                <c:pt idx="14">
                  <c:v>14</c:v>
                </c:pt>
                <c:pt idx="15">
                  <c:v>21</c:v>
                </c:pt>
                <c:pt idx="16">
                  <c:v>17</c:v>
                </c:pt>
                <c:pt idx="17">
                  <c:v>20</c:v>
                </c:pt>
                <c:pt idx="18">
                  <c:v>27</c:v>
                </c:pt>
                <c:pt idx="19">
                  <c:v>24</c:v>
                </c:pt>
                <c:pt idx="20">
                  <c:v>14</c:v>
                </c:pt>
                <c:pt idx="21">
                  <c:v>17</c:v>
                </c:pt>
                <c:pt idx="22">
                  <c:v>13</c:v>
                </c:pt>
                <c:pt idx="23">
                  <c:v>28</c:v>
                </c:pt>
                <c:pt idx="24">
                  <c:v>22</c:v>
                </c:pt>
                <c:pt idx="25">
                  <c:v>22</c:v>
                </c:pt>
                <c:pt idx="26">
                  <c:v>27</c:v>
                </c:pt>
                <c:pt idx="27">
                  <c:v>32</c:v>
                </c:pt>
                <c:pt idx="28">
                  <c:v>29</c:v>
                </c:pt>
                <c:pt idx="29">
                  <c:v>23</c:v>
                </c:pt>
                <c:pt idx="30">
                  <c:v>30</c:v>
                </c:pt>
                <c:pt idx="31">
                  <c:v>42</c:v>
                </c:pt>
                <c:pt idx="32">
                  <c:v>42</c:v>
                </c:pt>
                <c:pt idx="33">
                  <c:v>50</c:v>
                </c:pt>
                <c:pt idx="34">
                  <c:v>51</c:v>
                </c:pt>
                <c:pt idx="35">
                  <c:v>56</c:v>
                </c:pt>
                <c:pt idx="36">
                  <c:v>56</c:v>
                </c:pt>
                <c:pt idx="37">
                  <c:v>54</c:v>
                </c:pt>
                <c:pt idx="38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D-4B3D-AB99-69FE5B1BDF51}"/>
            </c:ext>
          </c:extLst>
        </c:ser>
        <c:ser>
          <c:idx val="5"/>
          <c:order val="1"/>
          <c:tx>
            <c:strRef>
              <c:f>'Adult prim diag by yr'!$B$13</c:f>
              <c:strCache>
                <c:ptCount val="1"/>
                <c:pt idx="0">
                  <c:v>Other diseases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numRef>
              <c:f>'Adult prim diag by yr'!$C$5:$AQ$5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prim diag by yr'!$C$13:$AQ$13</c:f>
              <c:numCache>
                <c:formatCode>General</c:formatCode>
                <c:ptCount val="41"/>
                <c:pt idx="1">
                  <c:v>7</c:v>
                </c:pt>
                <c:pt idx="2">
                  <c:v>7</c:v>
                </c:pt>
                <c:pt idx="3">
                  <c:v>14</c:v>
                </c:pt>
                <c:pt idx="4">
                  <c:v>22</c:v>
                </c:pt>
                <c:pt idx="5">
                  <c:v>23</c:v>
                </c:pt>
                <c:pt idx="6">
                  <c:v>26</c:v>
                </c:pt>
                <c:pt idx="7">
                  <c:v>34</c:v>
                </c:pt>
                <c:pt idx="8">
                  <c:v>31</c:v>
                </c:pt>
                <c:pt idx="9">
                  <c:v>44</c:v>
                </c:pt>
                <c:pt idx="10">
                  <c:v>38</c:v>
                </c:pt>
                <c:pt idx="11">
                  <c:v>35</c:v>
                </c:pt>
                <c:pt idx="12">
                  <c:v>37</c:v>
                </c:pt>
                <c:pt idx="13">
                  <c:v>26</c:v>
                </c:pt>
                <c:pt idx="14">
                  <c:v>26</c:v>
                </c:pt>
                <c:pt idx="15">
                  <c:v>29</c:v>
                </c:pt>
                <c:pt idx="16">
                  <c:v>29</c:v>
                </c:pt>
                <c:pt idx="17">
                  <c:v>29</c:v>
                </c:pt>
                <c:pt idx="18">
                  <c:v>23</c:v>
                </c:pt>
                <c:pt idx="19">
                  <c:v>30</c:v>
                </c:pt>
                <c:pt idx="20">
                  <c:v>25</c:v>
                </c:pt>
                <c:pt idx="21">
                  <c:v>30</c:v>
                </c:pt>
                <c:pt idx="22">
                  <c:v>20</c:v>
                </c:pt>
                <c:pt idx="23">
                  <c:v>20</c:v>
                </c:pt>
                <c:pt idx="24">
                  <c:v>21</c:v>
                </c:pt>
                <c:pt idx="25">
                  <c:v>29</c:v>
                </c:pt>
                <c:pt idx="26">
                  <c:v>25</c:v>
                </c:pt>
                <c:pt idx="27">
                  <c:v>29</c:v>
                </c:pt>
                <c:pt idx="28">
                  <c:v>30</c:v>
                </c:pt>
                <c:pt idx="29">
                  <c:v>26</c:v>
                </c:pt>
                <c:pt idx="30">
                  <c:v>43</c:v>
                </c:pt>
                <c:pt idx="31">
                  <c:v>45</c:v>
                </c:pt>
                <c:pt idx="32">
                  <c:v>39</c:v>
                </c:pt>
                <c:pt idx="33">
                  <c:v>67</c:v>
                </c:pt>
                <c:pt idx="34">
                  <c:v>49</c:v>
                </c:pt>
                <c:pt idx="35">
                  <c:v>38</c:v>
                </c:pt>
                <c:pt idx="36">
                  <c:v>45</c:v>
                </c:pt>
                <c:pt idx="37">
                  <c:v>45</c:v>
                </c:pt>
                <c:pt idx="38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D-4B3D-AB99-69FE5B1BDF51}"/>
            </c:ext>
          </c:extLst>
        </c:ser>
        <c:ser>
          <c:idx val="1"/>
          <c:order val="2"/>
          <c:tx>
            <c:strRef>
              <c:f>'Adult prim diag by yr'!$B$10</c:f>
              <c:strCache>
                <c:ptCount val="1"/>
                <c:pt idx="0">
                  <c:v>Hepatocellular carcinoma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'Adult prim diag by yr'!$C$5:$AQ$5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prim diag by yr'!$C$10:$AQ$10</c:f>
              <c:numCache>
                <c:formatCode>General</c:formatCode>
                <c:ptCount val="41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6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9</c:v>
                </c:pt>
                <c:pt idx="14">
                  <c:v>4</c:v>
                </c:pt>
                <c:pt idx="15">
                  <c:v>13</c:v>
                </c:pt>
                <c:pt idx="16">
                  <c:v>11</c:v>
                </c:pt>
                <c:pt idx="17">
                  <c:v>8</c:v>
                </c:pt>
                <c:pt idx="18">
                  <c:v>10</c:v>
                </c:pt>
                <c:pt idx="19">
                  <c:v>17</c:v>
                </c:pt>
                <c:pt idx="20">
                  <c:v>14</c:v>
                </c:pt>
                <c:pt idx="21">
                  <c:v>16</c:v>
                </c:pt>
                <c:pt idx="22">
                  <c:v>20</c:v>
                </c:pt>
                <c:pt idx="23">
                  <c:v>21</c:v>
                </c:pt>
                <c:pt idx="24">
                  <c:v>28</c:v>
                </c:pt>
                <c:pt idx="25">
                  <c:v>26</c:v>
                </c:pt>
                <c:pt idx="26">
                  <c:v>24</c:v>
                </c:pt>
                <c:pt idx="27">
                  <c:v>23</c:v>
                </c:pt>
                <c:pt idx="28">
                  <c:v>30</c:v>
                </c:pt>
                <c:pt idx="29">
                  <c:v>46</c:v>
                </c:pt>
                <c:pt idx="30">
                  <c:v>52</c:v>
                </c:pt>
                <c:pt idx="31">
                  <c:v>54</c:v>
                </c:pt>
                <c:pt idx="32">
                  <c:v>62</c:v>
                </c:pt>
                <c:pt idx="33">
                  <c:v>54</c:v>
                </c:pt>
                <c:pt idx="34">
                  <c:v>54</c:v>
                </c:pt>
                <c:pt idx="35">
                  <c:v>46</c:v>
                </c:pt>
                <c:pt idx="36">
                  <c:v>46</c:v>
                </c:pt>
                <c:pt idx="37">
                  <c:v>42</c:v>
                </c:pt>
                <c:pt idx="38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D-4B3D-AB99-69FE5B1BDF51}"/>
            </c:ext>
          </c:extLst>
        </c:ser>
        <c:ser>
          <c:idx val="9"/>
          <c:order val="3"/>
          <c:tx>
            <c:strRef>
              <c:f>'Adult prim diag by yr'!$B$11</c:f>
              <c:strCache>
                <c:ptCount val="1"/>
                <c:pt idx="0">
                  <c:v>NAFLD / Cryptogenic cirrhosis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numRef>
              <c:f>'Adult prim diag by yr'!$C$5:$AQ$5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prim diag by yr'!$C$11:$AQ$11</c:f>
              <c:numCache>
                <c:formatCode>General</c:formatCode>
                <c:ptCount val="41"/>
                <c:pt idx="1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8</c:v>
                </c:pt>
                <c:pt idx="7">
                  <c:v>9</c:v>
                </c:pt>
                <c:pt idx="8">
                  <c:v>6</c:v>
                </c:pt>
                <c:pt idx="9">
                  <c:v>6</c:v>
                </c:pt>
                <c:pt idx="10">
                  <c:v>9</c:v>
                </c:pt>
                <c:pt idx="11">
                  <c:v>4</c:v>
                </c:pt>
                <c:pt idx="12">
                  <c:v>5</c:v>
                </c:pt>
                <c:pt idx="13">
                  <c:v>8</c:v>
                </c:pt>
                <c:pt idx="14">
                  <c:v>9</c:v>
                </c:pt>
                <c:pt idx="15">
                  <c:v>11</c:v>
                </c:pt>
                <c:pt idx="16">
                  <c:v>11</c:v>
                </c:pt>
                <c:pt idx="17">
                  <c:v>13</c:v>
                </c:pt>
                <c:pt idx="18">
                  <c:v>11</c:v>
                </c:pt>
                <c:pt idx="19">
                  <c:v>11</c:v>
                </c:pt>
                <c:pt idx="20">
                  <c:v>14</c:v>
                </c:pt>
                <c:pt idx="21">
                  <c:v>19</c:v>
                </c:pt>
                <c:pt idx="22">
                  <c:v>10</c:v>
                </c:pt>
                <c:pt idx="23">
                  <c:v>13</c:v>
                </c:pt>
                <c:pt idx="24">
                  <c:v>11</c:v>
                </c:pt>
                <c:pt idx="25">
                  <c:v>15</c:v>
                </c:pt>
                <c:pt idx="26">
                  <c:v>14</c:v>
                </c:pt>
                <c:pt idx="27">
                  <c:v>16</c:v>
                </c:pt>
                <c:pt idx="28">
                  <c:v>16</c:v>
                </c:pt>
                <c:pt idx="29">
                  <c:v>22</c:v>
                </c:pt>
                <c:pt idx="30">
                  <c:v>22</c:v>
                </c:pt>
                <c:pt idx="31">
                  <c:v>35</c:v>
                </c:pt>
                <c:pt idx="32">
                  <c:v>31</c:v>
                </c:pt>
                <c:pt idx="33">
                  <c:v>32</c:v>
                </c:pt>
                <c:pt idx="34">
                  <c:v>40</c:v>
                </c:pt>
                <c:pt idx="35">
                  <c:v>36</c:v>
                </c:pt>
                <c:pt idx="36">
                  <c:v>41</c:v>
                </c:pt>
                <c:pt idx="37">
                  <c:v>40</c:v>
                </c:pt>
                <c:pt idx="38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6D-4B3D-AB99-69FE5B1BDF51}"/>
            </c:ext>
          </c:extLst>
        </c:ser>
        <c:ser>
          <c:idx val="4"/>
          <c:order val="4"/>
          <c:tx>
            <c:strRef>
              <c:f>'Adult prim diag by yr'!$B$9</c:f>
              <c:strCache>
                <c:ptCount val="1"/>
                <c:pt idx="0">
                  <c:v>Fulminant hepatic failure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numRef>
              <c:f>'Adult prim diag by yr'!$C$5:$AQ$5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prim diag by yr'!$C$9:$AQ$9</c:f>
              <c:numCache>
                <c:formatCode>General</c:formatCode>
                <c:ptCount val="41"/>
                <c:pt idx="0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7</c:v>
                </c:pt>
                <c:pt idx="5">
                  <c:v>6</c:v>
                </c:pt>
                <c:pt idx="6">
                  <c:v>13</c:v>
                </c:pt>
                <c:pt idx="7">
                  <c:v>14</c:v>
                </c:pt>
                <c:pt idx="8">
                  <c:v>14</c:v>
                </c:pt>
                <c:pt idx="9">
                  <c:v>2</c:v>
                </c:pt>
                <c:pt idx="10">
                  <c:v>10</c:v>
                </c:pt>
                <c:pt idx="11">
                  <c:v>7</c:v>
                </c:pt>
                <c:pt idx="12">
                  <c:v>15</c:v>
                </c:pt>
                <c:pt idx="13">
                  <c:v>12</c:v>
                </c:pt>
                <c:pt idx="14">
                  <c:v>14</c:v>
                </c:pt>
                <c:pt idx="15">
                  <c:v>10</c:v>
                </c:pt>
                <c:pt idx="16">
                  <c:v>6</c:v>
                </c:pt>
                <c:pt idx="17">
                  <c:v>11</c:v>
                </c:pt>
                <c:pt idx="18">
                  <c:v>7</c:v>
                </c:pt>
                <c:pt idx="19">
                  <c:v>9</c:v>
                </c:pt>
                <c:pt idx="20">
                  <c:v>15</c:v>
                </c:pt>
                <c:pt idx="21">
                  <c:v>18</c:v>
                </c:pt>
                <c:pt idx="22">
                  <c:v>22</c:v>
                </c:pt>
                <c:pt idx="23">
                  <c:v>20</c:v>
                </c:pt>
                <c:pt idx="24">
                  <c:v>15</c:v>
                </c:pt>
                <c:pt idx="25">
                  <c:v>24</c:v>
                </c:pt>
                <c:pt idx="26">
                  <c:v>21</c:v>
                </c:pt>
                <c:pt idx="27">
                  <c:v>16</c:v>
                </c:pt>
                <c:pt idx="28">
                  <c:v>18</c:v>
                </c:pt>
                <c:pt idx="29">
                  <c:v>15</c:v>
                </c:pt>
                <c:pt idx="30">
                  <c:v>25</c:v>
                </c:pt>
                <c:pt idx="31">
                  <c:v>19</c:v>
                </c:pt>
                <c:pt idx="32">
                  <c:v>15</c:v>
                </c:pt>
                <c:pt idx="33">
                  <c:v>15</c:v>
                </c:pt>
                <c:pt idx="34">
                  <c:v>27</c:v>
                </c:pt>
                <c:pt idx="35">
                  <c:v>21</c:v>
                </c:pt>
                <c:pt idx="36">
                  <c:v>25</c:v>
                </c:pt>
                <c:pt idx="37">
                  <c:v>23</c:v>
                </c:pt>
                <c:pt idx="3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6D-4B3D-AB99-69FE5B1BDF51}"/>
            </c:ext>
          </c:extLst>
        </c:ser>
        <c:ser>
          <c:idx val="7"/>
          <c:order val="5"/>
          <c:tx>
            <c:strRef>
              <c:f>'Adult prim diag by yr'!$B$12</c:f>
              <c:strCache>
                <c:ptCount val="1"/>
                <c:pt idx="0">
                  <c:v>Primary sclerosing cholangitis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'Adult prim diag by yr'!$C$5:$AQ$5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prim diag by yr'!$C$12:$AQ$12</c:f>
              <c:numCache>
                <c:formatCode>General</c:formatCode>
                <c:ptCount val="41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11</c:v>
                </c:pt>
                <c:pt idx="4">
                  <c:v>8</c:v>
                </c:pt>
                <c:pt idx="5">
                  <c:v>6</c:v>
                </c:pt>
                <c:pt idx="6">
                  <c:v>18</c:v>
                </c:pt>
                <c:pt idx="7">
                  <c:v>12</c:v>
                </c:pt>
                <c:pt idx="8">
                  <c:v>10</c:v>
                </c:pt>
                <c:pt idx="9">
                  <c:v>16</c:v>
                </c:pt>
                <c:pt idx="10">
                  <c:v>9</c:v>
                </c:pt>
                <c:pt idx="11">
                  <c:v>13</c:v>
                </c:pt>
                <c:pt idx="12">
                  <c:v>15</c:v>
                </c:pt>
                <c:pt idx="13">
                  <c:v>15</c:v>
                </c:pt>
                <c:pt idx="14">
                  <c:v>11</c:v>
                </c:pt>
                <c:pt idx="15">
                  <c:v>16</c:v>
                </c:pt>
                <c:pt idx="16">
                  <c:v>16</c:v>
                </c:pt>
                <c:pt idx="17">
                  <c:v>17</c:v>
                </c:pt>
                <c:pt idx="18">
                  <c:v>11</c:v>
                </c:pt>
                <c:pt idx="19">
                  <c:v>20</c:v>
                </c:pt>
                <c:pt idx="20">
                  <c:v>12</c:v>
                </c:pt>
                <c:pt idx="21">
                  <c:v>14</c:v>
                </c:pt>
                <c:pt idx="22">
                  <c:v>11</c:v>
                </c:pt>
                <c:pt idx="23">
                  <c:v>17</c:v>
                </c:pt>
                <c:pt idx="24">
                  <c:v>11</c:v>
                </c:pt>
                <c:pt idx="25">
                  <c:v>19</c:v>
                </c:pt>
                <c:pt idx="26">
                  <c:v>16</c:v>
                </c:pt>
                <c:pt idx="27">
                  <c:v>15</c:v>
                </c:pt>
                <c:pt idx="28">
                  <c:v>18</c:v>
                </c:pt>
                <c:pt idx="29">
                  <c:v>29</c:v>
                </c:pt>
                <c:pt idx="30">
                  <c:v>20</c:v>
                </c:pt>
                <c:pt idx="31">
                  <c:v>26</c:v>
                </c:pt>
                <c:pt idx="32">
                  <c:v>29</c:v>
                </c:pt>
                <c:pt idx="33">
                  <c:v>25</c:v>
                </c:pt>
                <c:pt idx="34">
                  <c:v>22</c:v>
                </c:pt>
                <c:pt idx="35">
                  <c:v>26</c:v>
                </c:pt>
                <c:pt idx="36">
                  <c:v>19</c:v>
                </c:pt>
                <c:pt idx="37">
                  <c:v>20</c:v>
                </c:pt>
                <c:pt idx="38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6D-4B3D-AB99-69FE5B1BDF51}"/>
            </c:ext>
          </c:extLst>
        </c:ser>
        <c:ser>
          <c:idx val="10"/>
          <c:order val="6"/>
          <c:tx>
            <c:strRef>
              <c:f>'Adult prim diag by yr'!$B$8</c:f>
              <c:strCache>
                <c:ptCount val="1"/>
                <c:pt idx="0">
                  <c:v>Hepatitis C virus cirrhosis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numRef>
              <c:f>'Adult prim diag by yr'!$C$5:$AQ$5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prim diag by yr'!$C$8:$AQ$8</c:f>
              <c:numCache>
                <c:formatCode>General</c:formatCode>
                <c:ptCount val="41"/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8">
                  <c:v>9</c:v>
                </c:pt>
                <c:pt idx="9">
                  <c:v>16</c:v>
                </c:pt>
                <c:pt idx="10">
                  <c:v>21</c:v>
                </c:pt>
                <c:pt idx="11">
                  <c:v>18</c:v>
                </c:pt>
                <c:pt idx="12">
                  <c:v>22</c:v>
                </c:pt>
                <c:pt idx="13">
                  <c:v>30</c:v>
                </c:pt>
                <c:pt idx="14">
                  <c:v>22</c:v>
                </c:pt>
                <c:pt idx="15">
                  <c:v>33</c:v>
                </c:pt>
                <c:pt idx="16">
                  <c:v>24</c:v>
                </c:pt>
                <c:pt idx="17">
                  <c:v>42</c:v>
                </c:pt>
                <c:pt idx="18">
                  <c:v>42</c:v>
                </c:pt>
                <c:pt idx="19">
                  <c:v>56</c:v>
                </c:pt>
                <c:pt idx="20">
                  <c:v>49</c:v>
                </c:pt>
                <c:pt idx="21">
                  <c:v>36</c:v>
                </c:pt>
                <c:pt idx="22">
                  <c:v>39</c:v>
                </c:pt>
                <c:pt idx="23">
                  <c:v>56</c:v>
                </c:pt>
                <c:pt idx="24">
                  <c:v>54</c:v>
                </c:pt>
                <c:pt idx="25">
                  <c:v>48</c:v>
                </c:pt>
                <c:pt idx="26">
                  <c:v>55</c:v>
                </c:pt>
                <c:pt idx="27">
                  <c:v>68</c:v>
                </c:pt>
                <c:pt idx="28">
                  <c:v>67</c:v>
                </c:pt>
                <c:pt idx="29">
                  <c:v>51</c:v>
                </c:pt>
                <c:pt idx="30">
                  <c:v>49</c:v>
                </c:pt>
                <c:pt idx="31">
                  <c:v>54</c:v>
                </c:pt>
                <c:pt idx="32">
                  <c:v>38</c:v>
                </c:pt>
                <c:pt idx="33">
                  <c:v>40</c:v>
                </c:pt>
                <c:pt idx="34">
                  <c:v>37</c:v>
                </c:pt>
                <c:pt idx="35">
                  <c:v>21</c:v>
                </c:pt>
                <c:pt idx="36">
                  <c:v>12</c:v>
                </c:pt>
                <c:pt idx="37">
                  <c:v>11</c:v>
                </c:pt>
                <c:pt idx="3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6D-4B3D-AB99-69FE5B1BDF51}"/>
            </c:ext>
          </c:extLst>
        </c:ser>
        <c:ser>
          <c:idx val="3"/>
          <c:order val="7"/>
          <c:tx>
            <c:strRef>
              <c:f>'Adult prim diag by yr'!$B$7</c:f>
              <c:strCache>
                <c:ptCount val="1"/>
                <c:pt idx="0">
                  <c:v>Hepatitis B virus cirrhosis</c:v>
                </c:pt>
              </c:strCache>
            </c:strRef>
          </c:tx>
          <c:spPr>
            <a:solidFill>
              <a:srgbClr val="996633"/>
            </a:solidFill>
            <a:ln>
              <a:solidFill>
                <a:srgbClr val="996633"/>
              </a:solidFill>
            </a:ln>
            <a:effectLst/>
          </c:spPr>
          <c:invertIfNegative val="0"/>
          <c:cat>
            <c:numRef>
              <c:f>'Adult prim diag by yr'!$C$5:$AQ$5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prim diag by yr'!$C$7:$AQ$7</c:f>
              <c:numCache>
                <c:formatCode>General</c:formatCode>
                <c:ptCount val="41"/>
                <c:pt idx="2">
                  <c:v>2</c:v>
                </c:pt>
                <c:pt idx="3">
                  <c:v>1</c:v>
                </c:pt>
                <c:pt idx="4">
                  <c:v>7</c:v>
                </c:pt>
                <c:pt idx="5">
                  <c:v>6</c:v>
                </c:pt>
                <c:pt idx="6">
                  <c:v>2</c:v>
                </c:pt>
                <c:pt idx="7">
                  <c:v>6</c:v>
                </c:pt>
                <c:pt idx="8">
                  <c:v>7</c:v>
                </c:pt>
                <c:pt idx="9">
                  <c:v>5</c:v>
                </c:pt>
                <c:pt idx="10">
                  <c:v>4</c:v>
                </c:pt>
                <c:pt idx="11">
                  <c:v>12</c:v>
                </c:pt>
                <c:pt idx="12">
                  <c:v>11</c:v>
                </c:pt>
                <c:pt idx="13">
                  <c:v>11</c:v>
                </c:pt>
                <c:pt idx="14">
                  <c:v>16</c:v>
                </c:pt>
                <c:pt idx="15">
                  <c:v>18</c:v>
                </c:pt>
                <c:pt idx="16">
                  <c:v>11</c:v>
                </c:pt>
                <c:pt idx="17">
                  <c:v>11</c:v>
                </c:pt>
                <c:pt idx="18">
                  <c:v>12</c:v>
                </c:pt>
                <c:pt idx="19">
                  <c:v>11</c:v>
                </c:pt>
                <c:pt idx="20">
                  <c:v>8</c:v>
                </c:pt>
                <c:pt idx="21">
                  <c:v>6</c:v>
                </c:pt>
                <c:pt idx="22">
                  <c:v>7</c:v>
                </c:pt>
                <c:pt idx="23">
                  <c:v>10</c:v>
                </c:pt>
                <c:pt idx="24">
                  <c:v>14</c:v>
                </c:pt>
                <c:pt idx="25">
                  <c:v>9</c:v>
                </c:pt>
                <c:pt idx="26">
                  <c:v>11</c:v>
                </c:pt>
                <c:pt idx="27">
                  <c:v>2</c:v>
                </c:pt>
                <c:pt idx="28">
                  <c:v>13</c:v>
                </c:pt>
                <c:pt idx="29">
                  <c:v>12</c:v>
                </c:pt>
                <c:pt idx="30">
                  <c:v>14</c:v>
                </c:pt>
                <c:pt idx="31">
                  <c:v>6</c:v>
                </c:pt>
                <c:pt idx="32">
                  <c:v>12</c:v>
                </c:pt>
                <c:pt idx="33">
                  <c:v>11</c:v>
                </c:pt>
                <c:pt idx="34">
                  <c:v>11</c:v>
                </c:pt>
                <c:pt idx="35">
                  <c:v>16</c:v>
                </c:pt>
                <c:pt idx="36">
                  <c:v>6</c:v>
                </c:pt>
                <c:pt idx="37">
                  <c:v>10</c:v>
                </c:pt>
                <c:pt idx="3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6D-4B3D-AB99-69FE5B1BD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19931352"/>
        <c:axId val="619934960"/>
      </c:barChart>
      <c:catAx>
        <c:axId val="619931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34960"/>
        <c:crosses val="autoZero"/>
        <c:auto val="1"/>
        <c:lblAlgn val="ctr"/>
        <c:lblOffset val="100"/>
        <c:tickLblSkip val="5"/>
        <c:noMultiLvlLbl val="0"/>
      </c:catAx>
      <c:valAx>
        <c:axId val="6199349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adults with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3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622766142360597E-2"/>
          <c:y val="3.4904013961605584E-2"/>
          <c:w val="0.63533948052871969"/>
          <c:h val="0.8066202195929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'Adult All Diag By Year'!$B$6</c:f>
              <c:strCache>
                <c:ptCount val="1"/>
                <c:pt idx="0">
                  <c:v>Alcoholic cirrhosis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'Adult All Diag By Year'!$C$5:$AQ$5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All Diag By Year'!$C$6:$AQ$6</c:f>
              <c:numCache>
                <c:formatCode>General</c:formatCode>
                <c:ptCount val="41"/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11</c:v>
                </c:pt>
                <c:pt idx="7">
                  <c:v>11</c:v>
                </c:pt>
                <c:pt idx="8">
                  <c:v>12</c:v>
                </c:pt>
                <c:pt idx="9">
                  <c:v>14</c:v>
                </c:pt>
                <c:pt idx="10">
                  <c:v>14</c:v>
                </c:pt>
                <c:pt idx="11">
                  <c:v>20</c:v>
                </c:pt>
                <c:pt idx="12">
                  <c:v>16</c:v>
                </c:pt>
                <c:pt idx="13">
                  <c:v>31</c:v>
                </c:pt>
                <c:pt idx="14">
                  <c:v>17</c:v>
                </c:pt>
                <c:pt idx="15">
                  <c:v>33</c:v>
                </c:pt>
                <c:pt idx="16">
                  <c:v>27</c:v>
                </c:pt>
                <c:pt idx="17">
                  <c:v>30</c:v>
                </c:pt>
                <c:pt idx="18">
                  <c:v>43</c:v>
                </c:pt>
                <c:pt idx="19">
                  <c:v>45</c:v>
                </c:pt>
                <c:pt idx="20">
                  <c:v>36</c:v>
                </c:pt>
                <c:pt idx="21">
                  <c:v>31</c:v>
                </c:pt>
                <c:pt idx="22">
                  <c:v>29</c:v>
                </c:pt>
                <c:pt idx="23">
                  <c:v>47</c:v>
                </c:pt>
                <c:pt idx="24">
                  <c:v>43</c:v>
                </c:pt>
                <c:pt idx="25">
                  <c:v>43</c:v>
                </c:pt>
                <c:pt idx="26">
                  <c:v>48</c:v>
                </c:pt>
                <c:pt idx="27">
                  <c:v>65</c:v>
                </c:pt>
                <c:pt idx="28">
                  <c:v>69</c:v>
                </c:pt>
                <c:pt idx="29">
                  <c:v>56</c:v>
                </c:pt>
                <c:pt idx="30">
                  <c:v>61</c:v>
                </c:pt>
                <c:pt idx="31">
                  <c:v>88</c:v>
                </c:pt>
                <c:pt idx="32">
                  <c:v>82</c:v>
                </c:pt>
                <c:pt idx="33">
                  <c:v>93</c:v>
                </c:pt>
                <c:pt idx="34">
                  <c:v>83</c:v>
                </c:pt>
                <c:pt idx="35">
                  <c:v>83</c:v>
                </c:pt>
                <c:pt idx="36">
                  <c:v>86</c:v>
                </c:pt>
                <c:pt idx="37">
                  <c:v>76</c:v>
                </c:pt>
                <c:pt idx="38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60-4552-A84C-5ECA11B766EF}"/>
            </c:ext>
          </c:extLst>
        </c:ser>
        <c:ser>
          <c:idx val="1"/>
          <c:order val="1"/>
          <c:tx>
            <c:strRef>
              <c:f>'Adult All Diag By Year'!$B$10</c:f>
              <c:strCache>
                <c:ptCount val="1"/>
                <c:pt idx="0">
                  <c:v>Hepatocellular carcinoma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'Adult All Diag By Year'!$C$5:$AQ$5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All Diag By Year'!$C$10:$AQ$10</c:f>
              <c:numCache>
                <c:formatCode>General</c:formatCode>
                <c:ptCount val="41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5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8</c:v>
                </c:pt>
                <c:pt idx="12">
                  <c:v>13</c:v>
                </c:pt>
                <c:pt idx="13">
                  <c:v>24</c:v>
                </c:pt>
                <c:pt idx="14">
                  <c:v>18</c:v>
                </c:pt>
                <c:pt idx="15">
                  <c:v>28</c:v>
                </c:pt>
                <c:pt idx="16">
                  <c:v>26</c:v>
                </c:pt>
                <c:pt idx="17">
                  <c:v>26</c:v>
                </c:pt>
                <c:pt idx="18">
                  <c:v>30</c:v>
                </c:pt>
                <c:pt idx="19">
                  <c:v>45</c:v>
                </c:pt>
                <c:pt idx="20">
                  <c:v>41</c:v>
                </c:pt>
                <c:pt idx="21">
                  <c:v>36</c:v>
                </c:pt>
                <c:pt idx="22">
                  <c:v>37</c:v>
                </c:pt>
                <c:pt idx="23">
                  <c:v>53</c:v>
                </c:pt>
                <c:pt idx="24">
                  <c:v>58</c:v>
                </c:pt>
                <c:pt idx="25">
                  <c:v>54</c:v>
                </c:pt>
                <c:pt idx="26">
                  <c:v>71</c:v>
                </c:pt>
                <c:pt idx="27">
                  <c:v>59</c:v>
                </c:pt>
                <c:pt idx="28">
                  <c:v>79</c:v>
                </c:pt>
                <c:pt idx="29">
                  <c:v>82</c:v>
                </c:pt>
                <c:pt idx="30">
                  <c:v>88</c:v>
                </c:pt>
                <c:pt idx="31">
                  <c:v>105</c:v>
                </c:pt>
                <c:pt idx="32">
                  <c:v>99</c:v>
                </c:pt>
                <c:pt idx="33">
                  <c:v>98</c:v>
                </c:pt>
                <c:pt idx="34">
                  <c:v>98</c:v>
                </c:pt>
                <c:pt idx="35">
                  <c:v>91</c:v>
                </c:pt>
                <c:pt idx="36">
                  <c:v>76</c:v>
                </c:pt>
                <c:pt idx="37">
                  <c:v>73</c:v>
                </c:pt>
                <c:pt idx="38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60-4552-A84C-5ECA11B766EF}"/>
            </c:ext>
          </c:extLst>
        </c:ser>
        <c:ser>
          <c:idx val="9"/>
          <c:order val="2"/>
          <c:tx>
            <c:strRef>
              <c:f>'Adult All Diag By Year'!$B$11</c:f>
              <c:strCache>
                <c:ptCount val="1"/>
                <c:pt idx="0">
                  <c:v>NAFLD / Cryptogenic cirrhosis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numRef>
              <c:f>'Adult All Diag By Year'!$C$5:$AQ$5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All Diag By Year'!$C$11:$AQ$11</c:f>
              <c:numCache>
                <c:formatCode>General</c:formatCode>
                <c:ptCount val="41"/>
                <c:pt idx="1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9</c:v>
                </c:pt>
                <c:pt idx="7">
                  <c:v>9</c:v>
                </c:pt>
                <c:pt idx="8">
                  <c:v>6</c:v>
                </c:pt>
                <c:pt idx="9">
                  <c:v>7</c:v>
                </c:pt>
                <c:pt idx="10">
                  <c:v>9</c:v>
                </c:pt>
                <c:pt idx="11">
                  <c:v>4</c:v>
                </c:pt>
                <c:pt idx="12">
                  <c:v>5</c:v>
                </c:pt>
                <c:pt idx="13">
                  <c:v>8</c:v>
                </c:pt>
                <c:pt idx="14">
                  <c:v>9</c:v>
                </c:pt>
                <c:pt idx="15">
                  <c:v>11</c:v>
                </c:pt>
                <c:pt idx="16">
                  <c:v>11</c:v>
                </c:pt>
                <c:pt idx="17">
                  <c:v>13</c:v>
                </c:pt>
                <c:pt idx="18">
                  <c:v>12</c:v>
                </c:pt>
                <c:pt idx="19">
                  <c:v>11</c:v>
                </c:pt>
                <c:pt idx="20">
                  <c:v>14</c:v>
                </c:pt>
                <c:pt idx="21">
                  <c:v>23</c:v>
                </c:pt>
                <c:pt idx="22">
                  <c:v>10</c:v>
                </c:pt>
                <c:pt idx="23">
                  <c:v>14</c:v>
                </c:pt>
                <c:pt idx="24">
                  <c:v>14</c:v>
                </c:pt>
                <c:pt idx="25">
                  <c:v>19</c:v>
                </c:pt>
                <c:pt idx="26">
                  <c:v>19</c:v>
                </c:pt>
                <c:pt idx="27">
                  <c:v>18</c:v>
                </c:pt>
                <c:pt idx="28">
                  <c:v>23</c:v>
                </c:pt>
                <c:pt idx="29">
                  <c:v>29</c:v>
                </c:pt>
                <c:pt idx="30">
                  <c:v>33</c:v>
                </c:pt>
                <c:pt idx="31">
                  <c:v>52</c:v>
                </c:pt>
                <c:pt idx="32">
                  <c:v>40</c:v>
                </c:pt>
                <c:pt idx="33">
                  <c:v>52</c:v>
                </c:pt>
                <c:pt idx="34">
                  <c:v>66</c:v>
                </c:pt>
                <c:pt idx="35">
                  <c:v>51</c:v>
                </c:pt>
                <c:pt idx="36">
                  <c:v>64</c:v>
                </c:pt>
                <c:pt idx="37">
                  <c:v>61</c:v>
                </c:pt>
                <c:pt idx="38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60-4552-A84C-5ECA11B766EF}"/>
            </c:ext>
          </c:extLst>
        </c:ser>
        <c:ser>
          <c:idx val="5"/>
          <c:order val="3"/>
          <c:tx>
            <c:strRef>
              <c:f>'Adult All Diag By Year'!$B$13</c:f>
              <c:strCache>
                <c:ptCount val="1"/>
                <c:pt idx="0">
                  <c:v>Other diseases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numRef>
              <c:f>'Adult All Diag By Year'!$C$5:$AQ$5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All Diag By Year'!$C$13:$AQ$13</c:f>
              <c:numCache>
                <c:formatCode>General</c:formatCode>
                <c:ptCount val="41"/>
                <c:pt idx="1">
                  <c:v>8</c:v>
                </c:pt>
                <c:pt idx="2">
                  <c:v>9</c:v>
                </c:pt>
                <c:pt idx="3">
                  <c:v>16</c:v>
                </c:pt>
                <c:pt idx="4">
                  <c:v>23</c:v>
                </c:pt>
                <c:pt idx="5">
                  <c:v>23</c:v>
                </c:pt>
                <c:pt idx="6">
                  <c:v>33</c:v>
                </c:pt>
                <c:pt idx="7">
                  <c:v>34</c:v>
                </c:pt>
                <c:pt idx="8">
                  <c:v>33</c:v>
                </c:pt>
                <c:pt idx="9">
                  <c:v>46</c:v>
                </c:pt>
                <c:pt idx="10">
                  <c:v>40</c:v>
                </c:pt>
                <c:pt idx="11">
                  <c:v>40</c:v>
                </c:pt>
                <c:pt idx="12">
                  <c:v>41</c:v>
                </c:pt>
                <c:pt idx="13">
                  <c:v>31</c:v>
                </c:pt>
                <c:pt idx="14">
                  <c:v>26</c:v>
                </c:pt>
                <c:pt idx="15">
                  <c:v>32</c:v>
                </c:pt>
                <c:pt idx="16">
                  <c:v>34</c:v>
                </c:pt>
                <c:pt idx="17">
                  <c:v>33</c:v>
                </c:pt>
                <c:pt idx="18">
                  <c:v>26</c:v>
                </c:pt>
                <c:pt idx="19">
                  <c:v>39</c:v>
                </c:pt>
                <c:pt idx="20">
                  <c:v>27</c:v>
                </c:pt>
                <c:pt idx="21">
                  <c:v>33</c:v>
                </c:pt>
                <c:pt idx="22">
                  <c:v>24</c:v>
                </c:pt>
                <c:pt idx="23">
                  <c:v>27</c:v>
                </c:pt>
                <c:pt idx="24">
                  <c:v>28</c:v>
                </c:pt>
                <c:pt idx="25">
                  <c:v>39</c:v>
                </c:pt>
                <c:pt idx="26">
                  <c:v>34</c:v>
                </c:pt>
                <c:pt idx="27">
                  <c:v>32</c:v>
                </c:pt>
                <c:pt idx="28">
                  <c:v>36</c:v>
                </c:pt>
                <c:pt idx="29">
                  <c:v>35</c:v>
                </c:pt>
                <c:pt idx="30">
                  <c:v>54</c:v>
                </c:pt>
                <c:pt idx="31">
                  <c:v>62</c:v>
                </c:pt>
                <c:pt idx="32">
                  <c:v>52</c:v>
                </c:pt>
                <c:pt idx="33">
                  <c:v>82</c:v>
                </c:pt>
                <c:pt idx="34">
                  <c:v>63</c:v>
                </c:pt>
                <c:pt idx="35">
                  <c:v>50</c:v>
                </c:pt>
                <c:pt idx="36">
                  <c:v>57</c:v>
                </c:pt>
                <c:pt idx="37">
                  <c:v>53</c:v>
                </c:pt>
                <c:pt idx="38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60-4552-A84C-5ECA11B766EF}"/>
            </c:ext>
          </c:extLst>
        </c:ser>
        <c:ser>
          <c:idx val="4"/>
          <c:order val="4"/>
          <c:tx>
            <c:strRef>
              <c:f>'Adult All Diag By Year'!$B$9</c:f>
              <c:strCache>
                <c:ptCount val="1"/>
                <c:pt idx="0">
                  <c:v>Fulminant hepatic failure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numRef>
              <c:f>'Adult All Diag By Year'!$C$5:$AQ$5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All Diag By Year'!$C$9:$AQ$9</c:f>
              <c:numCache>
                <c:formatCode>General</c:formatCode>
                <c:ptCount val="41"/>
                <c:pt idx="0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7</c:v>
                </c:pt>
                <c:pt idx="5">
                  <c:v>6</c:v>
                </c:pt>
                <c:pt idx="6">
                  <c:v>13</c:v>
                </c:pt>
                <c:pt idx="7">
                  <c:v>14</c:v>
                </c:pt>
                <c:pt idx="8">
                  <c:v>14</c:v>
                </c:pt>
                <c:pt idx="9">
                  <c:v>2</c:v>
                </c:pt>
                <c:pt idx="10">
                  <c:v>10</c:v>
                </c:pt>
                <c:pt idx="11">
                  <c:v>7</c:v>
                </c:pt>
                <c:pt idx="12">
                  <c:v>15</c:v>
                </c:pt>
                <c:pt idx="13">
                  <c:v>12</c:v>
                </c:pt>
                <c:pt idx="14">
                  <c:v>14</c:v>
                </c:pt>
                <c:pt idx="15">
                  <c:v>10</c:v>
                </c:pt>
                <c:pt idx="16">
                  <c:v>6</c:v>
                </c:pt>
                <c:pt idx="17">
                  <c:v>11</c:v>
                </c:pt>
                <c:pt idx="18">
                  <c:v>8</c:v>
                </c:pt>
                <c:pt idx="19">
                  <c:v>10</c:v>
                </c:pt>
                <c:pt idx="20">
                  <c:v>18</c:v>
                </c:pt>
                <c:pt idx="21">
                  <c:v>19</c:v>
                </c:pt>
                <c:pt idx="22">
                  <c:v>22</c:v>
                </c:pt>
                <c:pt idx="23">
                  <c:v>21</c:v>
                </c:pt>
                <c:pt idx="24">
                  <c:v>16</c:v>
                </c:pt>
                <c:pt idx="25">
                  <c:v>24</c:v>
                </c:pt>
                <c:pt idx="26">
                  <c:v>21</c:v>
                </c:pt>
                <c:pt idx="27">
                  <c:v>16</c:v>
                </c:pt>
                <c:pt idx="28">
                  <c:v>18</c:v>
                </c:pt>
                <c:pt idx="29">
                  <c:v>15</c:v>
                </c:pt>
                <c:pt idx="30">
                  <c:v>25</c:v>
                </c:pt>
                <c:pt idx="31">
                  <c:v>20</c:v>
                </c:pt>
                <c:pt idx="32">
                  <c:v>17</c:v>
                </c:pt>
                <c:pt idx="33">
                  <c:v>18</c:v>
                </c:pt>
                <c:pt idx="34">
                  <c:v>27</c:v>
                </c:pt>
                <c:pt idx="35">
                  <c:v>26</c:v>
                </c:pt>
                <c:pt idx="36">
                  <c:v>37</c:v>
                </c:pt>
                <c:pt idx="37">
                  <c:v>30</c:v>
                </c:pt>
                <c:pt idx="38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60-4552-A84C-5ECA11B766EF}"/>
            </c:ext>
          </c:extLst>
        </c:ser>
        <c:ser>
          <c:idx val="10"/>
          <c:order val="5"/>
          <c:tx>
            <c:strRef>
              <c:f>'Adult All Diag By Year'!$B$8</c:f>
              <c:strCache>
                <c:ptCount val="1"/>
                <c:pt idx="0">
                  <c:v>Hepatitis C virus cirrhosis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numRef>
              <c:f>'Adult All Diag By Year'!$C$5:$AQ$5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All Diag By Year'!$C$8:$AQ$8</c:f>
              <c:numCache>
                <c:formatCode>General</c:formatCode>
                <c:ptCount val="41"/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9</c:v>
                </c:pt>
                <c:pt idx="7">
                  <c:v>6</c:v>
                </c:pt>
                <c:pt idx="8">
                  <c:v>9</c:v>
                </c:pt>
                <c:pt idx="9">
                  <c:v>18</c:v>
                </c:pt>
                <c:pt idx="10">
                  <c:v>22</c:v>
                </c:pt>
                <c:pt idx="11">
                  <c:v>20</c:v>
                </c:pt>
                <c:pt idx="12">
                  <c:v>28</c:v>
                </c:pt>
                <c:pt idx="13">
                  <c:v>35</c:v>
                </c:pt>
                <c:pt idx="14">
                  <c:v>24</c:v>
                </c:pt>
                <c:pt idx="15">
                  <c:v>37</c:v>
                </c:pt>
                <c:pt idx="16">
                  <c:v>28</c:v>
                </c:pt>
                <c:pt idx="17">
                  <c:v>50</c:v>
                </c:pt>
                <c:pt idx="18">
                  <c:v>51</c:v>
                </c:pt>
                <c:pt idx="19">
                  <c:v>67</c:v>
                </c:pt>
                <c:pt idx="20">
                  <c:v>57</c:v>
                </c:pt>
                <c:pt idx="21">
                  <c:v>45</c:v>
                </c:pt>
                <c:pt idx="22">
                  <c:v>52</c:v>
                </c:pt>
                <c:pt idx="23">
                  <c:v>65</c:v>
                </c:pt>
                <c:pt idx="24">
                  <c:v>68</c:v>
                </c:pt>
                <c:pt idx="25">
                  <c:v>63</c:v>
                </c:pt>
                <c:pt idx="26">
                  <c:v>71</c:v>
                </c:pt>
                <c:pt idx="27">
                  <c:v>84</c:v>
                </c:pt>
                <c:pt idx="28">
                  <c:v>87</c:v>
                </c:pt>
                <c:pt idx="29">
                  <c:v>85</c:v>
                </c:pt>
                <c:pt idx="30">
                  <c:v>81</c:v>
                </c:pt>
                <c:pt idx="31">
                  <c:v>96</c:v>
                </c:pt>
                <c:pt idx="32">
                  <c:v>78</c:v>
                </c:pt>
                <c:pt idx="33">
                  <c:v>77</c:v>
                </c:pt>
                <c:pt idx="34">
                  <c:v>72</c:v>
                </c:pt>
                <c:pt idx="35">
                  <c:v>38</c:v>
                </c:pt>
                <c:pt idx="36">
                  <c:v>28</c:v>
                </c:pt>
                <c:pt idx="37">
                  <c:v>29</c:v>
                </c:pt>
                <c:pt idx="3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60-4552-A84C-5ECA11B766EF}"/>
            </c:ext>
          </c:extLst>
        </c:ser>
        <c:ser>
          <c:idx val="7"/>
          <c:order val="6"/>
          <c:tx>
            <c:strRef>
              <c:f>'Adult All Diag By Year'!$B$12</c:f>
              <c:strCache>
                <c:ptCount val="1"/>
                <c:pt idx="0">
                  <c:v>Primary sclerosing cholangitis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'Adult All Diag By Year'!$C$5:$AQ$5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All Diag By Year'!$C$12:$AQ$12</c:f>
              <c:numCache>
                <c:formatCode>General</c:formatCode>
                <c:ptCount val="41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11</c:v>
                </c:pt>
                <c:pt idx="4">
                  <c:v>8</c:v>
                </c:pt>
                <c:pt idx="5">
                  <c:v>6</c:v>
                </c:pt>
                <c:pt idx="6">
                  <c:v>18</c:v>
                </c:pt>
                <c:pt idx="7">
                  <c:v>12</c:v>
                </c:pt>
                <c:pt idx="8">
                  <c:v>10</c:v>
                </c:pt>
                <c:pt idx="9">
                  <c:v>16</c:v>
                </c:pt>
                <c:pt idx="10">
                  <c:v>9</c:v>
                </c:pt>
                <c:pt idx="11">
                  <c:v>13</c:v>
                </c:pt>
                <c:pt idx="12">
                  <c:v>15</c:v>
                </c:pt>
                <c:pt idx="13">
                  <c:v>15</c:v>
                </c:pt>
                <c:pt idx="14">
                  <c:v>11</c:v>
                </c:pt>
                <c:pt idx="15">
                  <c:v>17</c:v>
                </c:pt>
                <c:pt idx="16">
                  <c:v>16</c:v>
                </c:pt>
                <c:pt idx="17">
                  <c:v>17</c:v>
                </c:pt>
                <c:pt idx="18">
                  <c:v>11</c:v>
                </c:pt>
                <c:pt idx="19">
                  <c:v>21</c:v>
                </c:pt>
                <c:pt idx="20">
                  <c:v>13</c:v>
                </c:pt>
                <c:pt idx="21">
                  <c:v>14</c:v>
                </c:pt>
                <c:pt idx="22">
                  <c:v>11</c:v>
                </c:pt>
                <c:pt idx="23">
                  <c:v>17</c:v>
                </c:pt>
                <c:pt idx="24">
                  <c:v>12</c:v>
                </c:pt>
                <c:pt idx="25">
                  <c:v>19</c:v>
                </c:pt>
                <c:pt idx="26">
                  <c:v>16</c:v>
                </c:pt>
                <c:pt idx="27">
                  <c:v>16</c:v>
                </c:pt>
                <c:pt idx="28">
                  <c:v>20</c:v>
                </c:pt>
                <c:pt idx="29">
                  <c:v>30</c:v>
                </c:pt>
                <c:pt idx="30">
                  <c:v>21</c:v>
                </c:pt>
                <c:pt idx="31">
                  <c:v>26</c:v>
                </c:pt>
                <c:pt idx="32">
                  <c:v>30</c:v>
                </c:pt>
                <c:pt idx="33">
                  <c:v>28</c:v>
                </c:pt>
                <c:pt idx="34">
                  <c:v>27</c:v>
                </c:pt>
                <c:pt idx="35">
                  <c:v>26</c:v>
                </c:pt>
                <c:pt idx="36">
                  <c:v>21</c:v>
                </c:pt>
                <c:pt idx="37">
                  <c:v>23</c:v>
                </c:pt>
                <c:pt idx="38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60-4552-A84C-5ECA11B766EF}"/>
            </c:ext>
          </c:extLst>
        </c:ser>
        <c:ser>
          <c:idx val="3"/>
          <c:order val="7"/>
          <c:tx>
            <c:strRef>
              <c:f>'Adult All Diag By Year'!$B$7</c:f>
              <c:strCache>
                <c:ptCount val="1"/>
                <c:pt idx="0">
                  <c:v>Hepatitis B virus cirrhosis</c:v>
                </c:pt>
              </c:strCache>
            </c:strRef>
          </c:tx>
          <c:spPr>
            <a:solidFill>
              <a:srgbClr val="996633"/>
            </a:solidFill>
            <a:ln>
              <a:solidFill>
                <a:srgbClr val="996633"/>
              </a:solidFill>
            </a:ln>
            <a:effectLst/>
          </c:spPr>
          <c:invertIfNegative val="0"/>
          <c:cat>
            <c:numRef>
              <c:f>'Adult All Diag By Year'!$C$5:$AQ$5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All Diag By Year'!$C$7:$AQ$7</c:f>
              <c:numCache>
                <c:formatCode>General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7</c:v>
                </c:pt>
                <c:pt idx="6">
                  <c:v>2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  <c:pt idx="10">
                  <c:v>5</c:v>
                </c:pt>
                <c:pt idx="11">
                  <c:v>12</c:v>
                </c:pt>
                <c:pt idx="12">
                  <c:v>14</c:v>
                </c:pt>
                <c:pt idx="13">
                  <c:v>15</c:v>
                </c:pt>
                <c:pt idx="14">
                  <c:v>20</c:v>
                </c:pt>
                <c:pt idx="15">
                  <c:v>24</c:v>
                </c:pt>
                <c:pt idx="16">
                  <c:v>23</c:v>
                </c:pt>
                <c:pt idx="17">
                  <c:v>15</c:v>
                </c:pt>
                <c:pt idx="18">
                  <c:v>19</c:v>
                </c:pt>
                <c:pt idx="19">
                  <c:v>21</c:v>
                </c:pt>
                <c:pt idx="20">
                  <c:v>19</c:v>
                </c:pt>
                <c:pt idx="21">
                  <c:v>18</c:v>
                </c:pt>
                <c:pt idx="22">
                  <c:v>18</c:v>
                </c:pt>
                <c:pt idx="23">
                  <c:v>19</c:v>
                </c:pt>
                <c:pt idx="24">
                  <c:v>22</c:v>
                </c:pt>
                <c:pt idx="25">
                  <c:v>14</c:v>
                </c:pt>
                <c:pt idx="26">
                  <c:v>15</c:v>
                </c:pt>
                <c:pt idx="27">
                  <c:v>11</c:v>
                </c:pt>
                <c:pt idx="28">
                  <c:v>18</c:v>
                </c:pt>
                <c:pt idx="29">
                  <c:v>20</c:v>
                </c:pt>
                <c:pt idx="30">
                  <c:v>26</c:v>
                </c:pt>
                <c:pt idx="31">
                  <c:v>13</c:v>
                </c:pt>
                <c:pt idx="32">
                  <c:v>24</c:v>
                </c:pt>
                <c:pt idx="33">
                  <c:v>23</c:v>
                </c:pt>
                <c:pt idx="34">
                  <c:v>23</c:v>
                </c:pt>
                <c:pt idx="35">
                  <c:v>23</c:v>
                </c:pt>
                <c:pt idx="36">
                  <c:v>9</c:v>
                </c:pt>
                <c:pt idx="37">
                  <c:v>18</c:v>
                </c:pt>
                <c:pt idx="3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60-4552-A84C-5ECA11B76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19931352"/>
        <c:axId val="619934960"/>
      </c:barChart>
      <c:catAx>
        <c:axId val="619931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34960"/>
        <c:crosses val="autoZero"/>
        <c:auto val="1"/>
        <c:lblAlgn val="ctr"/>
        <c:lblOffset val="100"/>
        <c:tickLblSkip val="5"/>
        <c:noMultiLvlLbl val="0"/>
      </c:catAx>
      <c:valAx>
        <c:axId val="6199349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adults with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3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'WL Adults'!$B$22</c:f>
              <c:strCache>
                <c:ptCount val="1"/>
                <c:pt idx="0">
                  <c:v>New listing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'WL Adults'!$C$21:$V$21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'WL Adults'!$C$22:$V$22</c:f>
              <c:numCache>
                <c:formatCode>General</c:formatCode>
                <c:ptCount val="20"/>
                <c:pt idx="0">
                  <c:v>243</c:v>
                </c:pt>
                <c:pt idx="1">
                  <c:v>259</c:v>
                </c:pt>
                <c:pt idx="2">
                  <c:v>218</c:v>
                </c:pt>
                <c:pt idx="3">
                  <c:v>282</c:v>
                </c:pt>
                <c:pt idx="4">
                  <c:v>249</c:v>
                </c:pt>
                <c:pt idx="5">
                  <c:v>287</c:v>
                </c:pt>
                <c:pt idx="6">
                  <c:v>286</c:v>
                </c:pt>
                <c:pt idx="7">
                  <c:v>279</c:v>
                </c:pt>
                <c:pt idx="8">
                  <c:v>294</c:v>
                </c:pt>
                <c:pt idx="9">
                  <c:v>304</c:v>
                </c:pt>
                <c:pt idx="10">
                  <c:v>348</c:v>
                </c:pt>
                <c:pt idx="11">
                  <c:v>341</c:v>
                </c:pt>
                <c:pt idx="12">
                  <c:v>340</c:v>
                </c:pt>
                <c:pt idx="13">
                  <c:v>357</c:v>
                </c:pt>
                <c:pt idx="14">
                  <c:v>374</c:v>
                </c:pt>
                <c:pt idx="15">
                  <c:v>361</c:v>
                </c:pt>
                <c:pt idx="16">
                  <c:v>342</c:v>
                </c:pt>
                <c:pt idx="17">
                  <c:v>345</c:v>
                </c:pt>
                <c:pt idx="18">
                  <c:v>305</c:v>
                </c:pt>
                <c:pt idx="19">
                  <c:v>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BB-4BC7-A16B-99376D2DF793}"/>
            </c:ext>
          </c:extLst>
        </c:ser>
        <c:ser>
          <c:idx val="1"/>
          <c:order val="1"/>
          <c:tx>
            <c:strRef>
              <c:f>'WL Adults'!$B$23</c:f>
              <c:strCache>
                <c:ptCount val="1"/>
                <c:pt idx="0">
                  <c:v>Transplanted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'WL Adults'!$C$21:$V$21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'WL Adults'!$C$23:$V$23</c:f>
              <c:numCache>
                <c:formatCode>General</c:formatCode>
                <c:ptCount val="20"/>
                <c:pt idx="0">
                  <c:v>185</c:v>
                </c:pt>
                <c:pt idx="1">
                  <c:v>158</c:v>
                </c:pt>
                <c:pt idx="2">
                  <c:v>166</c:v>
                </c:pt>
                <c:pt idx="3">
                  <c:v>156</c:v>
                </c:pt>
                <c:pt idx="4">
                  <c:v>189</c:v>
                </c:pt>
                <c:pt idx="5">
                  <c:v>189</c:v>
                </c:pt>
                <c:pt idx="6">
                  <c:v>202</c:v>
                </c:pt>
                <c:pt idx="7">
                  <c:v>218</c:v>
                </c:pt>
                <c:pt idx="8">
                  <c:v>222</c:v>
                </c:pt>
                <c:pt idx="9">
                  <c:v>234</c:v>
                </c:pt>
                <c:pt idx="10">
                  <c:v>235</c:v>
                </c:pt>
                <c:pt idx="11">
                  <c:v>270</c:v>
                </c:pt>
                <c:pt idx="12">
                  <c:v>304</c:v>
                </c:pt>
                <c:pt idx="13">
                  <c:v>285</c:v>
                </c:pt>
                <c:pt idx="14">
                  <c:v>322</c:v>
                </c:pt>
                <c:pt idx="15">
                  <c:v>311</c:v>
                </c:pt>
                <c:pt idx="16">
                  <c:v>287</c:v>
                </c:pt>
                <c:pt idx="17">
                  <c:v>272</c:v>
                </c:pt>
                <c:pt idx="18">
                  <c:v>270</c:v>
                </c:pt>
                <c:pt idx="19">
                  <c:v>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BB-4BC7-A16B-99376D2DF793}"/>
            </c:ext>
          </c:extLst>
        </c:ser>
        <c:ser>
          <c:idx val="3"/>
          <c:order val="2"/>
          <c:tx>
            <c:strRef>
              <c:f>'WL Adults'!$B$24</c:f>
              <c:strCache>
                <c:ptCount val="1"/>
                <c:pt idx="0">
                  <c:v>Wait list mortality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'WL Adults'!$C$21:$V$21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'WL Adults'!$C$24:$V$24</c:f>
              <c:numCache>
                <c:formatCode>General</c:formatCode>
                <c:ptCount val="20"/>
                <c:pt idx="0">
                  <c:v>24</c:v>
                </c:pt>
                <c:pt idx="1">
                  <c:v>42</c:v>
                </c:pt>
                <c:pt idx="2">
                  <c:v>38</c:v>
                </c:pt>
                <c:pt idx="3">
                  <c:v>53</c:v>
                </c:pt>
                <c:pt idx="4">
                  <c:v>57</c:v>
                </c:pt>
                <c:pt idx="5">
                  <c:v>56</c:v>
                </c:pt>
                <c:pt idx="6">
                  <c:v>31</c:v>
                </c:pt>
                <c:pt idx="7">
                  <c:v>46</c:v>
                </c:pt>
                <c:pt idx="8">
                  <c:v>49</c:v>
                </c:pt>
                <c:pt idx="9">
                  <c:v>41</c:v>
                </c:pt>
                <c:pt idx="10">
                  <c:v>39</c:v>
                </c:pt>
                <c:pt idx="11">
                  <c:v>41</c:v>
                </c:pt>
                <c:pt idx="12">
                  <c:v>34</c:v>
                </c:pt>
                <c:pt idx="13">
                  <c:v>27</c:v>
                </c:pt>
                <c:pt idx="14">
                  <c:v>24</c:v>
                </c:pt>
                <c:pt idx="15">
                  <c:v>27</c:v>
                </c:pt>
                <c:pt idx="16">
                  <c:v>37</c:v>
                </c:pt>
                <c:pt idx="17">
                  <c:v>29</c:v>
                </c:pt>
                <c:pt idx="18">
                  <c:v>26</c:v>
                </c:pt>
                <c:pt idx="19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BB-4BC7-A16B-99376D2DF793}"/>
            </c:ext>
          </c:extLst>
        </c:ser>
        <c:ser>
          <c:idx val="4"/>
          <c:order val="3"/>
          <c:tx>
            <c:strRef>
              <c:f>'WL Adults'!$B$25</c:f>
              <c:strCache>
                <c:ptCount val="1"/>
                <c:pt idx="0">
                  <c:v>Taken off list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'WL Adults'!$C$21:$V$21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'WL Adults'!$C$25:$V$25</c:f>
              <c:numCache>
                <c:formatCode>General</c:formatCode>
                <c:ptCount val="20"/>
                <c:pt idx="0">
                  <c:v>14</c:v>
                </c:pt>
                <c:pt idx="1">
                  <c:v>24</c:v>
                </c:pt>
                <c:pt idx="2">
                  <c:v>27</c:v>
                </c:pt>
                <c:pt idx="3">
                  <c:v>19</c:v>
                </c:pt>
                <c:pt idx="4">
                  <c:v>31</c:v>
                </c:pt>
                <c:pt idx="5">
                  <c:v>38</c:v>
                </c:pt>
                <c:pt idx="6">
                  <c:v>23</c:v>
                </c:pt>
                <c:pt idx="7">
                  <c:v>30</c:v>
                </c:pt>
                <c:pt idx="8">
                  <c:v>28</c:v>
                </c:pt>
                <c:pt idx="9">
                  <c:v>38</c:v>
                </c:pt>
                <c:pt idx="10">
                  <c:v>32</c:v>
                </c:pt>
                <c:pt idx="11">
                  <c:v>31</c:v>
                </c:pt>
                <c:pt idx="12">
                  <c:v>43</c:v>
                </c:pt>
                <c:pt idx="13">
                  <c:v>34</c:v>
                </c:pt>
                <c:pt idx="14">
                  <c:v>31</c:v>
                </c:pt>
                <c:pt idx="15">
                  <c:v>31</c:v>
                </c:pt>
                <c:pt idx="16">
                  <c:v>32</c:v>
                </c:pt>
                <c:pt idx="17">
                  <c:v>21</c:v>
                </c:pt>
                <c:pt idx="18">
                  <c:v>26</c:v>
                </c:pt>
                <c:pt idx="19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BB-4BC7-A16B-99376D2DF793}"/>
            </c:ext>
          </c:extLst>
        </c:ser>
        <c:ser>
          <c:idx val="5"/>
          <c:order val="4"/>
          <c:tx>
            <c:strRef>
              <c:f>'WL Adults'!$B$26</c:f>
              <c:strCache>
                <c:ptCount val="1"/>
                <c:pt idx="0">
                  <c:v>Listed at year end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'WL Adults'!$C$21:$V$21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'WL Adults'!$C$26:$V$26</c:f>
              <c:numCache>
                <c:formatCode>General</c:formatCode>
                <c:ptCount val="20"/>
                <c:pt idx="0">
                  <c:v>98</c:v>
                </c:pt>
                <c:pt idx="1">
                  <c:v>133</c:v>
                </c:pt>
                <c:pt idx="2">
                  <c:v>120</c:v>
                </c:pt>
                <c:pt idx="3">
                  <c:v>174</c:v>
                </c:pt>
                <c:pt idx="4">
                  <c:v>146</c:v>
                </c:pt>
                <c:pt idx="5">
                  <c:v>150</c:v>
                </c:pt>
                <c:pt idx="6">
                  <c:v>181</c:v>
                </c:pt>
                <c:pt idx="7">
                  <c:v>166</c:v>
                </c:pt>
                <c:pt idx="8">
                  <c:v>161</c:v>
                </c:pt>
                <c:pt idx="9">
                  <c:v>152</c:v>
                </c:pt>
                <c:pt idx="10">
                  <c:v>194</c:v>
                </c:pt>
                <c:pt idx="11">
                  <c:v>193</c:v>
                </c:pt>
                <c:pt idx="12">
                  <c:v>152</c:v>
                </c:pt>
                <c:pt idx="13">
                  <c:v>163</c:v>
                </c:pt>
                <c:pt idx="14">
                  <c:v>160</c:v>
                </c:pt>
                <c:pt idx="15">
                  <c:v>152</c:v>
                </c:pt>
                <c:pt idx="16">
                  <c:v>138</c:v>
                </c:pt>
                <c:pt idx="17">
                  <c:v>161</c:v>
                </c:pt>
                <c:pt idx="18">
                  <c:v>144</c:v>
                </c:pt>
                <c:pt idx="19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6BB-4BC7-A16B-99376D2DF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2184736"/>
        <c:axId val="452193592"/>
      </c:lineChart>
      <c:catAx>
        <c:axId val="452184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93592"/>
        <c:crosses val="autoZero"/>
        <c:auto val="1"/>
        <c:lblAlgn val="ctr"/>
        <c:lblOffset val="100"/>
        <c:noMultiLvlLbl val="0"/>
      </c:catAx>
      <c:valAx>
        <c:axId val="452193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84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950119602848759E-2"/>
          <c:y val="3.7414965986394558E-2"/>
          <c:w val="0.70197017101075065"/>
          <c:h val="0.81155337725641441"/>
        </c:manualLayout>
      </c:layout>
      <c:lineChart>
        <c:grouping val="standard"/>
        <c:varyColors val="0"/>
        <c:ser>
          <c:idx val="0"/>
          <c:order val="0"/>
          <c:tx>
            <c:strRef>
              <c:f>'Graph by delist date'!$B$34</c:f>
              <c:strCache>
                <c:ptCount val="1"/>
                <c:pt idx="0">
                  <c:v>Delisted, not transplanted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'Graph by delist date'!$A$35:$A$54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'Graph by delist date'!$B$35:$B$54</c:f>
              <c:numCache>
                <c:formatCode>###0.00</c:formatCode>
                <c:ptCount val="20"/>
                <c:pt idx="0">
                  <c:v>27</c:v>
                </c:pt>
                <c:pt idx="1">
                  <c:v>57.5</c:v>
                </c:pt>
                <c:pt idx="2">
                  <c:v>158</c:v>
                </c:pt>
                <c:pt idx="3">
                  <c:v>85</c:v>
                </c:pt>
                <c:pt idx="4">
                  <c:v>131</c:v>
                </c:pt>
                <c:pt idx="5">
                  <c:v>117.5</c:v>
                </c:pt>
                <c:pt idx="6">
                  <c:v>108.5</c:v>
                </c:pt>
                <c:pt idx="7">
                  <c:v>139</c:v>
                </c:pt>
                <c:pt idx="8">
                  <c:v>132</c:v>
                </c:pt>
                <c:pt idx="9">
                  <c:v>74</c:v>
                </c:pt>
                <c:pt idx="10">
                  <c:v>101</c:v>
                </c:pt>
                <c:pt idx="11">
                  <c:v>140</c:v>
                </c:pt>
                <c:pt idx="12">
                  <c:v>124</c:v>
                </c:pt>
                <c:pt idx="13">
                  <c:v>107</c:v>
                </c:pt>
                <c:pt idx="14">
                  <c:v>84</c:v>
                </c:pt>
                <c:pt idx="15">
                  <c:v>120</c:v>
                </c:pt>
                <c:pt idx="16">
                  <c:v>90</c:v>
                </c:pt>
                <c:pt idx="17">
                  <c:v>92</c:v>
                </c:pt>
                <c:pt idx="18">
                  <c:v>217</c:v>
                </c:pt>
                <c:pt idx="19">
                  <c:v>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48-4DAA-8C57-0017E6EC4C7D}"/>
            </c:ext>
          </c:extLst>
        </c:ser>
        <c:ser>
          <c:idx val="1"/>
          <c:order val="1"/>
          <c:tx>
            <c:strRef>
              <c:f>'Graph by delist date'!$C$34</c:f>
              <c:strCache>
                <c:ptCount val="1"/>
                <c:pt idx="0">
                  <c:v>Transplanted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'Graph by delist date'!$A$35:$A$54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'Graph by delist date'!$C$35:$C$54</c:f>
              <c:numCache>
                <c:formatCode>###0.00</c:formatCode>
                <c:ptCount val="20"/>
                <c:pt idx="0">
                  <c:v>41</c:v>
                </c:pt>
                <c:pt idx="1">
                  <c:v>95</c:v>
                </c:pt>
                <c:pt idx="2">
                  <c:v>114</c:v>
                </c:pt>
                <c:pt idx="3">
                  <c:v>72</c:v>
                </c:pt>
                <c:pt idx="4">
                  <c:v>137</c:v>
                </c:pt>
                <c:pt idx="5">
                  <c:v>86.5</c:v>
                </c:pt>
                <c:pt idx="6">
                  <c:v>83</c:v>
                </c:pt>
                <c:pt idx="7">
                  <c:v>111</c:v>
                </c:pt>
                <c:pt idx="8">
                  <c:v>109.5</c:v>
                </c:pt>
                <c:pt idx="9">
                  <c:v>110</c:v>
                </c:pt>
                <c:pt idx="10">
                  <c:v>81</c:v>
                </c:pt>
                <c:pt idx="11">
                  <c:v>80</c:v>
                </c:pt>
                <c:pt idx="12">
                  <c:v>60</c:v>
                </c:pt>
                <c:pt idx="13">
                  <c:v>58</c:v>
                </c:pt>
                <c:pt idx="14">
                  <c:v>72</c:v>
                </c:pt>
                <c:pt idx="15">
                  <c:v>55</c:v>
                </c:pt>
                <c:pt idx="16">
                  <c:v>47</c:v>
                </c:pt>
                <c:pt idx="17">
                  <c:v>35</c:v>
                </c:pt>
                <c:pt idx="18">
                  <c:v>56</c:v>
                </c:pt>
                <c:pt idx="19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48-4DAA-8C57-0017E6EC4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148800"/>
        <c:axId val="464142568"/>
      </c:lineChart>
      <c:catAx>
        <c:axId val="46414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delisting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4256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64142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Median days on waiting list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48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88188588686384"/>
          <c:y val="0.36437034656382239"/>
          <c:w val="0.17030127511756746"/>
          <c:h val="0.193028014355348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'Urgency Category'!$B$24</c:f>
              <c:strCache>
                <c:ptCount val="1"/>
                <c:pt idx="0">
                  <c:v>Transplanted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'Urgency Category'!$C$23:$V$23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'Urgency Category'!$C$24:$V$24</c:f>
              <c:numCache>
                <c:formatCode>General</c:formatCode>
                <c:ptCount val="20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5</c:v>
                </c:pt>
                <c:pt idx="9">
                  <c:v>10</c:v>
                </c:pt>
                <c:pt idx="10">
                  <c:v>7</c:v>
                </c:pt>
                <c:pt idx="11">
                  <c:v>21</c:v>
                </c:pt>
                <c:pt idx="12">
                  <c:v>15</c:v>
                </c:pt>
                <c:pt idx="13">
                  <c:v>11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19</c:v>
                </c:pt>
                <c:pt idx="18">
                  <c:v>16</c:v>
                </c:pt>
                <c:pt idx="1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C-4F49-9E68-88FF8BD7DB9B}"/>
            </c:ext>
          </c:extLst>
        </c:ser>
        <c:ser>
          <c:idx val="2"/>
          <c:order val="1"/>
          <c:tx>
            <c:strRef>
              <c:f>'Urgency Category'!$B$25</c:f>
              <c:strCache>
                <c:ptCount val="1"/>
                <c:pt idx="0">
                  <c:v>Waiting list mortality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'Urgency Category'!$C$23:$V$23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'Urgency Category'!$C$25:$V$25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3</c:v>
                </c:pt>
                <c:pt idx="18">
                  <c:v>1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8C-4F49-9E68-88FF8BD7DB9B}"/>
            </c:ext>
          </c:extLst>
        </c:ser>
        <c:ser>
          <c:idx val="3"/>
          <c:order val="2"/>
          <c:tx>
            <c:strRef>
              <c:f>'Urgency Category'!$B$26</c:f>
              <c:strCache>
                <c:ptCount val="1"/>
                <c:pt idx="0">
                  <c:v>Taken off list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'Urgency Category'!$C$23:$V$23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'Urgency Category'!$C$26:$V$26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8C-4F49-9E68-88FF8BD7DB9B}"/>
            </c:ext>
          </c:extLst>
        </c:ser>
        <c:ser>
          <c:idx val="4"/>
          <c:order val="3"/>
          <c:tx>
            <c:strRef>
              <c:f>'Urgency Category'!$B$27</c:f>
              <c:strCache>
                <c:ptCount val="1"/>
                <c:pt idx="0">
                  <c:v>Listed at year end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'Urgency Category'!$C$23:$V$23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'Urgency Category'!$C$27:$V$27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8C-4F49-9E68-88FF8BD7D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2184736"/>
        <c:axId val="452193592"/>
      </c:barChart>
      <c:catAx>
        <c:axId val="452184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93592"/>
        <c:crosses val="autoZero"/>
        <c:auto val="1"/>
        <c:lblAlgn val="ctr"/>
        <c:lblOffset val="100"/>
        <c:noMultiLvlLbl val="0"/>
      </c:catAx>
      <c:valAx>
        <c:axId val="452193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8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'Urgency Category'!$B$34</c:f>
              <c:strCache>
                <c:ptCount val="1"/>
                <c:pt idx="0">
                  <c:v>Transplanted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'Urgency Category'!$C$33:$V$33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'Urgency Category'!$C$34:$V$34</c:f>
              <c:numCache>
                <c:formatCode>General</c:formatCode>
                <c:ptCount val="20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8</c:v>
                </c:pt>
                <c:pt idx="8">
                  <c:v>4</c:v>
                </c:pt>
                <c:pt idx="9">
                  <c:v>17</c:v>
                </c:pt>
                <c:pt idx="10">
                  <c:v>15</c:v>
                </c:pt>
                <c:pt idx="11">
                  <c:v>20</c:v>
                </c:pt>
                <c:pt idx="12">
                  <c:v>23</c:v>
                </c:pt>
                <c:pt idx="13">
                  <c:v>15</c:v>
                </c:pt>
                <c:pt idx="14">
                  <c:v>12</c:v>
                </c:pt>
                <c:pt idx="15">
                  <c:v>17</c:v>
                </c:pt>
                <c:pt idx="16">
                  <c:v>11</c:v>
                </c:pt>
                <c:pt idx="17">
                  <c:v>12</c:v>
                </c:pt>
                <c:pt idx="18">
                  <c:v>10</c:v>
                </c:pt>
                <c:pt idx="1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B-4B83-9303-CB1145BE0346}"/>
            </c:ext>
          </c:extLst>
        </c:ser>
        <c:ser>
          <c:idx val="3"/>
          <c:order val="1"/>
          <c:tx>
            <c:strRef>
              <c:f>'Urgency Category'!$B$35</c:f>
              <c:strCache>
                <c:ptCount val="1"/>
                <c:pt idx="0">
                  <c:v>Waiting list mortality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'Urgency Category'!$C$33:$V$33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'Urgency Category'!$C$35:$V$35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FB-4B83-9303-CB1145BE0346}"/>
            </c:ext>
          </c:extLst>
        </c:ser>
        <c:ser>
          <c:idx val="4"/>
          <c:order val="2"/>
          <c:tx>
            <c:strRef>
              <c:f>'Urgency Category'!$B$36</c:f>
              <c:strCache>
                <c:ptCount val="1"/>
                <c:pt idx="0">
                  <c:v>Taken off list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'Urgency Category'!$C$33:$V$33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'Urgency Category'!$C$36:$V$36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FB-4B83-9303-CB1145BE0346}"/>
            </c:ext>
          </c:extLst>
        </c:ser>
        <c:ser>
          <c:idx val="0"/>
          <c:order val="3"/>
          <c:tx>
            <c:strRef>
              <c:f>'Urgency Category'!$B$37</c:f>
              <c:strCache>
                <c:ptCount val="1"/>
                <c:pt idx="0">
                  <c:v>Listed at year end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'Urgency Category'!$C$33:$V$33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'Urgency Category'!$C$37:$V$37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FB-4B83-9303-CB1145BE0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2184736"/>
        <c:axId val="452193592"/>
      </c:barChart>
      <c:catAx>
        <c:axId val="452184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93592"/>
        <c:crosses val="autoZero"/>
        <c:auto val="1"/>
        <c:lblAlgn val="ctr"/>
        <c:lblOffset val="100"/>
        <c:noMultiLvlLbl val="0"/>
      </c:catAx>
      <c:valAx>
        <c:axId val="452193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8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'Deceased donor source'!$K$12</c:f>
              <c:strCache>
                <c:ptCount val="1"/>
                <c:pt idx="0">
                  <c:v>DCD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'Deceased donor source'!$J$13:$J$53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'Deceased donor source'!$K$13:$K$53</c:f>
              <c:numCache>
                <c:formatCode>General</c:formatCode>
                <c:ptCount val="41"/>
                <c:pt idx="21">
                  <c:v>1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13</c:v>
                </c:pt>
                <c:pt idx="26">
                  <c:v>13</c:v>
                </c:pt>
                <c:pt idx="27">
                  <c:v>17</c:v>
                </c:pt>
                <c:pt idx="28">
                  <c:v>11</c:v>
                </c:pt>
                <c:pt idx="29">
                  <c:v>17</c:v>
                </c:pt>
                <c:pt idx="30">
                  <c:v>16</c:v>
                </c:pt>
                <c:pt idx="31">
                  <c:v>17</c:v>
                </c:pt>
                <c:pt idx="32">
                  <c:v>11</c:v>
                </c:pt>
                <c:pt idx="33">
                  <c:v>21</c:v>
                </c:pt>
                <c:pt idx="34">
                  <c:v>24</c:v>
                </c:pt>
                <c:pt idx="35">
                  <c:v>39</c:v>
                </c:pt>
                <c:pt idx="36">
                  <c:v>18</c:v>
                </c:pt>
                <c:pt idx="37">
                  <c:v>21</c:v>
                </c:pt>
                <c:pt idx="38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4A-4D35-AF33-71485C7EE736}"/>
            </c:ext>
          </c:extLst>
        </c:ser>
        <c:ser>
          <c:idx val="1"/>
          <c:order val="1"/>
          <c:tx>
            <c:strRef>
              <c:f>'Deceased donor source'!$L$12</c:f>
              <c:strCache>
                <c:ptCount val="1"/>
                <c:pt idx="0">
                  <c:v>Deceased donors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'Deceased donor source'!$J$13:$J$53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'Deceased donor source'!$L$13:$L$53</c:f>
              <c:numCache>
                <c:formatCode>General</c:formatCode>
                <c:ptCount val="41"/>
                <c:pt idx="4">
                  <c:v>97</c:v>
                </c:pt>
                <c:pt idx="5">
                  <c:v>79</c:v>
                </c:pt>
                <c:pt idx="6">
                  <c:v>113</c:v>
                </c:pt>
                <c:pt idx="7">
                  <c:v>138</c:v>
                </c:pt>
                <c:pt idx="8">
                  <c:v>128</c:v>
                </c:pt>
                <c:pt idx="9">
                  <c:v>135</c:v>
                </c:pt>
                <c:pt idx="10">
                  <c:v>142</c:v>
                </c:pt>
                <c:pt idx="11">
                  <c:v>133</c:v>
                </c:pt>
                <c:pt idx="12">
                  <c:v>148</c:v>
                </c:pt>
                <c:pt idx="13">
                  <c:v>161</c:v>
                </c:pt>
                <c:pt idx="14">
                  <c:v>144</c:v>
                </c:pt>
                <c:pt idx="15">
                  <c:v>176</c:v>
                </c:pt>
                <c:pt idx="16">
                  <c:v>155</c:v>
                </c:pt>
                <c:pt idx="17">
                  <c:v>179</c:v>
                </c:pt>
                <c:pt idx="18">
                  <c:v>159</c:v>
                </c:pt>
                <c:pt idx="19">
                  <c:v>199</c:v>
                </c:pt>
                <c:pt idx="20">
                  <c:v>174</c:v>
                </c:pt>
                <c:pt idx="21">
                  <c:v>176</c:v>
                </c:pt>
                <c:pt idx="22">
                  <c:v>166</c:v>
                </c:pt>
                <c:pt idx="23">
                  <c:v>202</c:v>
                </c:pt>
                <c:pt idx="24">
                  <c:v>204</c:v>
                </c:pt>
                <c:pt idx="25">
                  <c:v>221</c:v>
                </c:pt>
                <c:pt idx="26">
                  <c:v>229</c:v>
                </c:pt>
                <c:pt idx="27">
                  <c:v>240</c:v>
                </c:pt>
                <c:pt idx="28">
                  <c:v>258</c:v>
                </c:pt>
                <c:pt idx="29">
                  <c:v>254</c:v>
                </c:pt>
                <c:pt idx="30">
                  <c:v>288</c:v>
                </c:pt>
                <c:pt idx="31">
                  <c:v>334</c:v>
                </c:pt>
                <c:pt idx="32">
                  <c:v>304</c:v>
                </c:pt>
                <c:pt idx="33">
                  <c:v>341</c:v>
                </c:pt>
                <c:pt idx="34">
                  <c:v>334</c:v>
                </c:pt>
                <c:pt idx="35">
                  <c:v>298</c:v>
                </c:pt>
                <c:pt idx="36">
                  <c:v>287</c:v>
                </c:pt>
                <c:pt idx="37">
                  <c:v>288</c:v>
                </c:pt>
                <c:pt idx="38">
                  <c:v>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4A-4D35-AF33-71485C7EE736}"/>
            </c:ext>
          </c:extLst>
        </c:ser>
        <c:ser>
          <c:idx val="0"/>
          <c:order val="2"/>
          <c:tx>
            <c:strRef>
              <c:f>'Deceased donor source'!$M$12</c:f>
              <c:strCache>
                <c:ptCount val="1"/>
                <c:pt idx="0">
                  <c:v>Grafts transplanted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'Deceased donor source'!$J$13:$J$53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'Deceased donor source'!$M$13:$M$53</c:f>
              <c:numCache>
                <c:formatCode>General</c:formatCode>
                <c:ptCount val="41"/>
                <c:pt idx="4">
                  <c:v>99</c:v>
                </c:pt>
                <c:pt idx="5">
                  <c:v>79</c:v>
                </c:pt>
                <c:pt idx="6">
                  <c:v>115</c:v>
                </c:pt>
                <c:pt idx="7">
                  <c:v>138</c:v>
                </c:pt>
                <c:pt idx="8">
                  <c:v>128</c:v>
                </c:pt>
                <c:pt idx="9">
                  <c:v>137</c:v>
                </c:pt>
                <c:pt idx="10">
                  <c:v>146</c:v>
                </c:pt>
                <c:pt idx="11">
                  <c:v>141</c:v>
                </c:pt>
                <c:pt idx="12">
                  <c:v>153</c:v>
                </c:pt>
                <c:pt idx="13">
                  <c:v>167</c:v>
                </c:pt>
                <c:pt idx="14">
                  <c:v>151</c:v>
                </c:pt>
                <c:pt idx="15">
                  <c:v>181</c:v>
                </c:pt>
                <c:pt idx="16">
                  <c:v>156</c:v>
                </c:pt>
                <c:pt idx="17">
                  <c:v>189</c:v>
                </c:pt>
                <c:pt idx="18">
                  <c:v>170</c:v>
                </c:pt>
                <c:pt idx="19">
                  <c:v>213</c:v>
                </c:pt>
                <c:pt idx="20">
                  <c:v>187</c:v>
                </c:pt>
                <c:pt idx="21">
                  <c:v>188</c:v>
                </c:pt>
                <c:pt idx="22">
                  <c:v>182</c:v>
                </c:pt>
                <c:pt idx="23">
                  <c:v>219</c:v>
                </c:pt>
                <c:pt idx="24">
                  <c:v>218</c:v>
                </c:pt>
                <c:pt idx="25">
                  <c:v>238</c:v>
                </c:pt>
                <c:pt idx="26">
                  <c:v>243</c:v>
                </c:pt>
                <c:pt idx="27">
                  <c:v>261</c:v>
                </c:pt>
                <c:pt idx="28">
                  <c:v>279</c:v>
                </c:pt>
                <c:pt idx="29">
                  <c:v>272</c:v>
                </c:pt>
                <c:pt idx="30">
                  <c:v>310</c:v>
                </c:pt>
                <c:pt idx="31">
                  <c:v>367</c:v>
                </c:pt>
                <c:pt idx="32">
                  <c:v>332</c:v>
                </c:pt>
                <c:pt idx="33">
                  <c:v>367</c:v>
                </c:pt>
                <c:pt idx="34">
                  <c:v>363</c:v>
                </c:pt>
                <c:pt idx="35">
                  <c:v>328</c:v>
                </c:pt>
                <c:pt idx="36">
                  <c:v>304</c:v>
                </c:pt>
                <c:pt idx="37">
                  <c:v>313</c:v>
                </c:pt>
                <c:pt idx="38">
                  <c:v>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4A-4D35-AF33-71485C7EE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50688"/>
        <c:axId val="47677440"/>
      </c:lineChart>
      <c:catAx>
        <c:axId val="47650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n-US" b="0">
                    <a:solidFill>
                      <a:schemeClr val="bg1">
                        <a:lumMod val="50000"/>
                      </a:schemeClr>
                    </a:solidFill>
                  </a:rPr>
                  <a:t>Year of donation</a:t>
                </a:r>
              </a:p>
            </c:rich>
          </c:tx>
          <c:overlay val="0"/>
          <c:spPr>
            <a:solidFill>
              <a:sysClr val="window" lastClr="FFFFFF"/>
            </a:solidFill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77440"/>
        <c:crosses val="autoZero"/>
        <c:auto val="1"/>
        <c:lblAlgn val="ctr"/>
        <c:lblOffset val="100"/>
        <c:tickLblSkip val="5"/>
        <c:noMultiLvlLbl val="0"/>
      </c:catAx>
      <c:valAx>
        <c:axId val="476774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n-US" b="0">
                    <a:solidFill>
                      <a:schemeClr val="bg1">
                        <a:lumMod val="50000"/>
                      </a:schemeClr>
                    </a:solidFill>
                  </a:rPr>
                  <a:t>Number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50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'MP by donor source'!$N$6</c:f>
              <c:strCache>
                <c:ptCount val="1"/>
                <c:pt idx="0">
                  <c:v>DCD Normothermic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'MP by donor source'!$M$7:$M$14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'MP by donor source'!$N$7:$N$14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14</c:v>
                </c:pt>
                <c:pt idx="5">
                  <c:v>6</c:v>
                </c:pt>
                <c:pt idx="6">
                  <c:v>6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F6-432A-8F13-7F2B66FF4313}"/>
            </c:ext>
          </c:extLst>
        </c:ser>
        <c:ser>
          <c:idx val="1"/>
          <c:order val="1"/>
          <c:tx>
            <c:strRef>
              <c:f>'MP by donor source'!$O$6</c:f>
              <c:strCache>
                <c:ptCount val="1"/>
                <c:pt idx="0">
                  <c:v>DCD Hypothermic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'MP by donor source'!$M$7:$M$14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'MP by donor source'!$O$7:$O$14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F6-432A-8F13-7F2B66FF4313}"/>
            </c:ext>
          </c:extLst>
        </c:ser>
        <c:ser>
          <c:idx val="2"/>
          <c:order val="2"/>
          <c:tx>
            <c:strRef>
              <c:f>'MP by donor source'!$P$6</c:f>
              <c:strCache>
                <c:ptCount val="1"/>
                <c:pt idx="0">
                  <c:v>DBD Normothermic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'MP by donor source'!$M$7:$M$14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'MP by donor source'!$P$7:$P$14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F6-432A-8F13-7F2B66FF4313}"/>
            </c:ext>
          </c:extLst>
        </c:ser>
        <c:ser>
          <c:idx val="3"/>
          <c:order val="3"/>
          <c:tx>
            <c:strRef>
              <c:f>'MP by donor source'!$Q$6</c:f>
              <c:strCache>
                <c:ptCount val="1"/>
                <c:pt idx="0">
                  <c:v>DBD Hypothermic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'MP by donor source'!$M$7:$M$14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'MP by donor source'!$Q$7:$Q$14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F6-432A-8F13-7F2B66FF4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9783855"/>
        <c:axId val="1249785103"/>
      </c:barChart>
      <c:catAx>
        <c:axId val="12497838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785103"/>
        <c:crosses val="autoZero"/>
        <c:auto val="1"/>
        <c:lblAlgn val="ctr"/>
        <c:lblOffset val="100"/>
        <c:noMultiLvlLbl val="0"/>
      </c:catAx>
      <c:valAx>
        <c:axId val="12497851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NMP transplants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783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'Dec donor age era'!$C$4</c:f>
              <c:strCache>
                <c:ptCount val="1"/>
                <c:pt idx="0">
                  <c:v>&lt;1 y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2020 - 23</c:v>
                </c:pt>
              </c:strCache>
            </c:strRef>
          </c:cat>
          <c:val>
            <c:numRef>
              <c:f>'Dec donor age era'!$C$5:$C$11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E-4C12-936C-DE5EAF7706D8}"/>
            </c:ext>
          </c:extLst>
        </c:ser>
        <c:ser>
          <c:idx val="1"/>
          <c:order val="1"/>
          <c:tx>
            <c:strRef>
              <c:f>'Dec donor age era'!$D$4</c:f>
              <c:strCache>
                <c:ptCount val="1"/>
                <c:pt idx="0">
                  <c:v>1-2 y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2020 - 23</c:v>
                </c:pt>
              </c:strCache>
            </c:strRef>
          </c:cat>
          <c:val>
            <c:numRef>
              <c:f>'Dec donor age era'!$D$5:$D$11</c:f>
              <c:numCache>
                <c:formatCode>General</c:formatCode>
                <c:ptCount val="7"/>
                <c:pt idx="0">
                  <c:v>12</c:v>
                </c:pt>
                <c:pt idx="1">
                  <c:v>11</c:v>
                </c:pt>
                <c:pt idx="2">
                  <c:v>6</c:v>
                </c:pt>
                <c:pt idx="3">
                  <c:v>2</c:v>
                </c:pt>
                <c:pt idx="4">
                  <c:v>4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FE-4C12-936C-DE5EAF7706D8}"/>
            </c:ext>
          </c:extLst>
        </c:ser>
        <c:ser>
          <c:idx val="2"/>
          <c:order val="2"/>
          <c:tx>
            <c:strRef>
              <c:f>'Dec donor age era'!$E$4</c:f>
              <c:strCache>
                <c:ptCount val="1"/>
                <c:pt idx="0">
                  <c:v>3-9 y</c:v>
                </c:pt>
              </c:strCache>
            </c:strRef>
          </c:tx>
          <c:spPr>
            <a:solidFill>
              <a:srgbClr val="CC00FF"/>
            </a:solidFill>
            <a:ln>
              <a:noFill/>
            </a:ln>
            <a:effectLst/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2020 - 23</c:v>
                </c:pt>
              </c:strCache>
            </c:strRef>
          </c:cat>
          <c:val>
            <c:numRef>
              <c:f>'Dec donor age era'!$E$5:$E$11</c:f>
              <c:numCache>
                <c:formatCode>General</c:formatCode>
                <c:ptCount val="7"/>
                <c:pt idx="0">
                  <c:v>39</c:v>
                </c:pt>
                <c:pt idx="1">
                  <c:v>26</c:v>
                </c:pt>
                <c:pt idx="2">
                  <c:v>21</c:v>
                </c:pt>
                <c:pt idx="3">
                  <c:v>17</c:v>
                </c:pt>
                <c:pt idx="4">
                  <c:v>24</c:v>
                </c:pt>
                <c:pt idx="5">
                  <c:v>21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FE-4C12-936C-DE5EAF7706D8}"/>
            </c:ext>
          </c:extLst>
        </c:ser>
        <c:ser>
          <c:idx val="3"/>
          <c:order val="3"/>
          <c:tx>
            <c:strRef>
              <c:f>'Dec donor age era'!$F$4</c:f>
              <c:strCache>
                <c:ptCount val="1"/>
                <c:pt idx="0">
                  <c:v>10-15 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2020 - 23</c:v>
                </c:pt>
              </c:strCache>
            </c:strRef>
          </c:cat>
          <c:val>
            <c:numRef>
              <c:f>'Dec donor age era'!$F$5:$F$11</c:f>
              <c:numCache>
                <c:formatCode>General</c:formatCode>
                <c:ptCount val="7"/>
                <c:pt idx="0">
                  <c:v>41</c:v>
                </c:pt>
                <c:pt idx="1">
                  <c:v>53</c:v>
                </c:pt>
                <c:pt idx="2">
                  <c:v>48</c:v>
                </c:pt>
                <c:pt idx="3">
                  <c:v>31</c:v>
                </c:pt>
                <c:pt idx="4">
                  <c:v>34</c:v>
                </c:pt>
                <c:pt idx="5">
                  <c:v>51</c:v>
                </c:pt>
                <c:pt idx="6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FE-4C12-936C-DE5EAF7706D8}"/>
            </c:ext>
          </c:extLst>
        </c:ser>
        <c:ser>
          <c:idx val="4"/>
          <c:order val="4"/>
          <c:tx>
            <c:strRef>
              <c:f>'Dec donor age era'!$G$4</c:f>
              <c:strCache>
                <c:ptCount val="1"/>
                <c:pt idx="0">
                  <c:v>16-29 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2020 - 23</c:v>
                </c:pt>
              </c:strCache>
            </c:strRef>
          </c:cat>
          <c:val>
            <c:numRef>
              <c:f>'Dec donor age era'!$G$5:$G$11</c:f>
              <c:numCache>
                <c:formatCode>General</c:formatCode>
                <c:ptCount val="7"/>
                <c:pt idx="0">
                  <c:v>222</c:v>
                </c:pt>
                <c:pt idx="1">
                  <c:v>210</c:v>
                </c:pt>
                <c:pt idx="2">
                  <c:v>233</c:v>
                </c:pt>
                <c:pt idx="3">
                  <c:v>214</c:v>
                </c:pt>
                <c:pt idx="4">
                  <c:v>239</c:v>
                </c:pt>
                <c:pt idx="5">
                  <c:v>306</c:v>
                </c:pt>
                <c:pt idx="6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FE-4C12-936C-DE5EAF7706D8}"/>
            </c:ext>
          </c:extLst>
        </c:ser>
        <c:ser>
          <c:idx val="5"/>
          <c:order val="5"/>
          <c:tx>
            <c:strRef>
              <c:f>'Dec donor age era'!$H$4</c:f>
              <c:strCache>
                <c:ptCount val="1"/>
                <c:pt idx="0">
                  <c:v>30-39 y</c:v>
                </c:pt>
              </c:strCache>
            </c:strRef>
          </c:tx>
          <c:spPr>
            <a:solidFill>
              <a:srgbClr val="FFFC04"/>
            </a:solidFill>
            <a:ln>
              <a:noFill/>
            </a:ln>
            <a:effectLst/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2020 - 23</c:v>
                </c:pt>
              </c:strCache>
            </c:strRef>
          </c:cat>
          <c:val>
            <c:numRef>
              <c:f>'Dec donor age era'!$H$5:$H$11</c:f>
              <c:numCache>
                <c:formatCode>General</c:formatCode>
                <c:ptCount val="7"/>
                <c:pt idx="0">
                  <c:v>105</c:v>
                </c:pt>
                <c:pt idx="1">
                  <c:v>107</c:v>
                </c:pt>
                <c:pt idx="2">
                  <c:v>124</c:v>
                </c:pt>
                <c:pt idx="3">
                  <c:v>132</c:v>
                </c:pt>
                <c:pt idx="4">
                  <c:v>154</c:v>
                </c:pt>
                <c:pt idx="5">
                  <c:v>233</c:v>
                </c:pt>
                <c:pt idx="6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FE-4C12-936C-DE5EAF7706D8}"/>
            </c:ext>
          </c:extLst>
        </c:ser>
        <c:ser>
          <c:idx val="6"/>
          <c:order val="6"/>
          <c:tx>
            <c:strRef>
              <c:f>'Dec donor age era'!$I$4</c:f>
              <c:strCache>
                <c:ptCount val="1"/>
                <c:pt idx="0">
                  <c:v>40-49 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2020 - 23</c:v>
                </c:pt>
              </c:strCache>
            </c:strRef>
          </c:cat>
          <c:val>
            <c:numRef>
              <c:f>'Dec donor age era'!$I$5:$I$11</c:f>
              <c:numCache>
                <c:formatCode>General</c:formatCode>
                <c:ptCount val="7"/>
                <c:pt idx="0">
                  <c:v>104</c:v>
                </c:pt>
                <c:pt idx="1">
                  <c:v>154</c:v>
                </c:pt>
                <c:pt idx="2">
                  <c:v>181</c:v>
                </c:pt>
                <c:pt idx="3">
                  <c:v>177</c:v>
                </c:pt>
                <c:pt idx="4">
                  <c:v>228</c:v>
                </c:pt>
                <c:pt idx="5">
                  <c:v>277</c:v>
                </c:pt>
                <c:pt idx="6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FE-4C12-936C-DE5EAF7706D8}"/>
            </c:ext>
          </c:extLst>
        </c:ser>
        <c:ser>
          <c:idx val="7"/>
          <c:order val="7"/>
          <c:tx>
            <c:strRef>
              <c:f>'Dec donor age era'!$J$4</c:f>
              <c:strCache>
                <c:ptCount val="1"/>
                <c:pt idx="0">
                  <c:v>50-59 y</c:v>
                </c:pt>
              </c:strCache>
            </c:strRef>
          </c:tx>
          <c:spPr>
            <a:solidFill>
              <a:srgbClr val="FA8006"/>
            </a:solidFill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2020 - 23</c:v>
                </c:pt>
              </c:strCache>
            </c:strRef>
          </c:cat>
          <c:val>
            <c:numRef>
              <c:f>'Dec donor age era'!$J$5:$J$11</c:f>
              <c:numCache>
                <c:formatCode>General</c:formatCode>
                <c:ptCount val="7"/>
                <c:pt idx="0">
                  <c:v>58</c:v>
                </c:pt>
                <c:pt idx="1">
                  <c:v>115</c:v>
                </c:pt>
                <c:pt idx="2">
                  <c:v>150</c:v>
                </c:pt>
                <c:pt idx="3">
                  <c:v>182</c:v>
                </c:pt>
                <c:pt idx="4">
                  <c:v>252</c:v>
                </c:pt>
                <c:pt idx="5">
                  <c:v>310</c:v>
                </c:pt>
                <c:pt idx="6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FE-4C12-936C-DE5EAF7706D8}"/>
            </c:ext>
          </c:extLst>
        </c:ser>
        <c:ser>
          <c:idx val="8"/>
          <c:order val="8"/>
          <c:tx>
            <c:strRef>
              <c:f>'Dec donor age era'!$K$4</c:f>
              <c:strCache>
                <c:ptCount val="1"/>
                <c:pt idx="0">
                  <c:v>60-69 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2020 - 23</c:v>
                </c:pt>
              </c:strCache>
            </c:strRef>
          </c:cat>
          <c:val>
            <c:numRef>
              <c:f>'Dec donor age era'!$K$5:$K$11</c:f>
              <c:numCache>
                <c:formatCode>General</c:formatCode>
                <c:ptCount val="7"/>
                <c:pt idx="0">
                  <c:v>11</c:v>
                </c:pt>
                <c:pt idx="1">
                  <c:v>45</c:v>
                </c:pt>
                <c:pt idx="2">
                  <c:v>76</c:v>
                </c:pt>
                <c:pt idx="3">
                  <c:v>128</c:v>
                </c:pt>
                <c:pt idx="4">
                  <c:v>180</c:v>
                </c:pt>
                <c:pt idx="5">
                  <c:v>263</c:v>
                </c:pt>
                <c:pt idx="6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FE-4C12-936C-DE5EAF7706D8}"/>
            </c:ext>
          </c:extLst>
        </c:ser>
        <c:ser>
          <c:idx val="9"/>
          <c:order val="9"/>
          <c:tx>
            <c:strRef>
              <c:f>'Dec donor age era'!$L$4</c:f>
              <c:strCache>
                <c:ptCount val="1"/>
                <c:pt idx="0">
                  <c:v>70-79 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2020 - 23</c:v>
                </c:pt>
              </c:strCache>
            </c:strRef>
          </c:cat>
          <c:val>
            <c:numRef>
              <c:f>'Dec donor age era'!$L$5:$L$11</c:f>
              <c:numCache>
                <c:formatCode>General</c:formatCode>
                <c:ptCount val="7"/>
                <c:pt idx="1">
                  <c:v>5</c:v>
                </c:pt>
                <c:pt idx="2">
                  <c:v>25</c:v>
                </c:pt>
                <c:pt idx="3">
                  <c:v>36</c:v>
                </c:pt>
                <c:pt idx="4">
                  <c:v>76</c:v>
                </c:pt>
                <c:pt idx="5">
                  <c:v>109</c:v>
                </c:pt>
                <c:pt idx="6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FE-4C12-936C-DE5EAF7706D8}"/>
            </c:ext>
          </c:extLst>
        </c:ser>
        <c:ser>
          <c:idx val="10"/>
          <c:order val="10"/>
          <c:tx>
            <c:strRef>
              <c:f>'Dec donor age era'!$M$4</c:f>
              <c:strCache>
                <c:ptCount val="1"/>
                <c:pt idx="0">
                  <c:v>&gt;= 80 y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2020 - 23</c:v>
                </c:pt>
              </c:strCache>
            </c:strRef>
          </c:cat>
          <c:val>
            <c:numRef>
              <c:f>'Dec donor age era'!$M$5:$M$11</c:f>
              <c:numCache>
                <c:formatCode>General</c:formatCode>
                <c:ptCount val="7"/>
                <c:pt idx="2">
                  <c:v>1</c:v>
                </c:pt>
                <c:pt idx="4">
                  <c:v>7</c:v>
                </c:pt>
                <c:pt idx="5">
                  <c:v>15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FE-4C12-936C-DE5EAF770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14912"/>
        <c:axId val="45816832"/>
      </c:barChart>
      <c:catAx>
        <c:axId val="45814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Transplant era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6832"/>
        <c:crosses val="autoZero"/>
        <c:auto val="1"/>
        <c:lblAlgn val="ctr"/>
        <c:lblOffset val="100"/>
        <c:noMultiLvlLbl val="0"/>
      </c:catAx>
      <c:valAx>
        <c:axId val="45816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donors</a:t>
                </a:r>
                <a:r>
                  <a:rPr lang="en-US" baseline="0"/>
                  <a:t> </a:t>
                </a:r>
                <a:r>
                  <a:rPr lang="en-US"/>
                  <a:t>in age strata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49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86965119464042"/>
          <c:y val="3.5444766295404787E-2"/>
          <c:w val="0.12248331595142878"/>
          <c:h val="0.830542725783438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6BB47-00F3-4784-8BE8-91E6B219E3B5}" type="datetimeFigureOut">
              <a:rPr lang="en-AU" smtClean="0"/>
              <a:t>11/08/2025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DCFD9-076B-4685-B400-98E95154FE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78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1. Liver transplant waiting list activity – all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481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9. Median age of deceased donors by transplant 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725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10. Deceased donor age by transplant 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3443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Table 2. Living liver donor demographics</a:t>
            </a:r>
            <a:endParaRPr lang="en-AU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927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Table 3. Patient demographics by age group (2022)</a:t>
            </a:r>
            <a:endParaRPr lang="en-AU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254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0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11. Cumulative number</a:t>
            </a: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liver transplants and new patients transplanted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FA8-BA2F-4A24-9624-2D232CCE285F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75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12. Liver transplant rate and total Australia and New Zealand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FA8-BA2F-4A24-9624-2D232CCE285F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086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Table 4. Patient demographics by age group (1985 – 2022)</a:t>
            </a:r>
            <a:endParaRPr lang="en-AU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7389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13. Number of patients transplanted by age group by year of first transplant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FA8-BA2F-4A24-9624-2D232CCE285F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754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14. Recipient age strata at first Australian or New Zealand transplant (1985 – 2022)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FA8-BA2F-4A24-9624-2D232CCE285F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212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15. Recipient age strata (percentages) by transplant 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FA8-BA2F-4A24-9624-2D232CCE285F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00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2. Paediatric liver transplant waiting list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849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Figure 16. Paediatric age at </a:t>
            </a:r>
            <a:r>
              <a:rPr lang="en-US" sz="1000" i="1"/>
              <a:t>first transplant by transplant era</a:t>
            </a:r>
            <a:endParaRPr lang="en-AU" sz="1000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3159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Adult age at first transplant by transplant era</a:t>
            </a:r>
            <a:endParaRPr lang="en-AU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301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Table 5. Transplants by age group (1985 – 2022)</a:t>
            </a:r>
            <a:endParaRPr lang="en-AU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0405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18. Cumulative number of liver transplants per year by age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FA8-BA2F-4A24-9624-2D232CCE285F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909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800"/>
              </a:spcAft>
            </a:pPr>
            <a:r>
              <a:rPr lang="en-AU" sz="18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19. Number of liver transplants per year by recipient age category</a:t>
            </a:r>
            <a:endParaRPr lang="en-AU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FA8-BA2F-4A24-9624-2D232CCE285F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791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20. Type of graft for paediatric recipients – all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FA8-BA2F-4A24-9624-2D232CCE285F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4873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21. Type of graft for adult recipients – all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FA8-BA2F-4A24-9624-2D232CCE285F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866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22. Primary paediatric diagnosis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2726-739B-4BB8-8396-06370A262CBD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650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23. All paediatric diagnoses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2726-739B-4BB8-8396-06370A262CBD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509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24. Primary diagnosis trend in adults</a:t>
            </a:r>
            <a:endParaRPr lang="en-AU" sz="1800" i="1">
              <a:solidFill>
                <a:srgbClr val="455F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2726-739B-4BB8-8396-06370A262CBD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000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3. Adult liver transplant waiting list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4219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25. All diagnoses trend in adults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2726-739B-4BB8-8396-06370A262CBD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475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4. Time on waiting list by year of delisting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8705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5. Urgent category 1 waiting list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58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6. Urgent category 2 waiting list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24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7. Deceased donors and grafts transplanted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74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AU" sz="1800" i="1">
                <a:solidFill>
                  <a:srgbClr val="455F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8. Transplants utilising machine perfusion with donor source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7128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Table 1. Transplants with donor source type and use of machine perfusion</a:t>
            </a:r>
            <a:endParaRPr lang="en-AU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CFD9-076B-4685-B400-98E95154FE0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68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9" y="1943100"/>
            <a:ext cx="8354290" cy="2649681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B3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B3DD3-DF05-1E0A-7B2F-B7493B131F70}"/>
              </a:ext>
            </a:extLst>
          </p:cNvPr>
          <p:cNvSpPr txBox="1">
            <a:spLocks/>
          </p:cNvSpPr>
          <p:nvPr userDrawn="1"/>
        </p:nvSpPr>
        <p:spPr>
          <a:xfrm>
            <a:off x="5071802" y="6257534"/>
            <a:ext cx="362019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6666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b="1" dirty="0">
                <a:solidFill>
                  <a:srgbClr val="00B3B8"/>
                </a:solidFill>
                <a:latin typeface="+mn-lt"/>
              </a:rPr>
              <a:t>35</a:t>
            </a:r>
            <a:r>
              <a:rPr lang="en-AU" sz="1100" b="1" baseline="30000" dirty="0">
                <a:solidFill>
                  <a:srgbClr val="00B3B8"/>
                </a:solidFill>
                <a:latin typeface="+mn-lt"/>
              </a:rPr>
              <a:t>th</a:t>
            </a:r>
            <a:r>
              <a:rPr lang="en-AU" sz="1100" b="1" dirty="0">
                <a:solidFill>
                  <a:srgbClr val="00B3B8"/>
                </a:solidFill>
                <a:latin typeface="+mn-lt"/>
              </a:rPr>
              <a:t> Annual Report - Data to 31 December 2023</a:t>
            </a:r>
          </a:p>
          <a:p>
            <a:pPr algn="r"/>
            <a:r>
              <a:rPr lang="en-AU" sz="900" b="0" dirty="0">
                <a:solidFill>
                  <a:srgbClr val="00B3B8"/>
                </a:solidFill>
                <a:latin typeface="+mn-lt"/>
              </a:rPr>
              <a:t>© Copyright ANZLITR 2025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9C24F2B-9DF6-550A-E4CA-61016131E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417903"/>
            <a:ext cx="7848600" cy="12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9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E38-F8F3-0BD7-F8A3-E73BB69371A7}"/>
              </a:ext>
            </a:extLst>
          </p:cNvPr>
          <p:cNvSpPr txBox="1">
            <a:spLocks/>
          </p:cNvSpPr>
          <p:nvPr userDrawn="1"/>
        </p:nvSpPr>
        <p:spPr>
          <a:xfrm>
            <a:off x="5532121" y="6356350"/>
            <a:ext cx="30860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6666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b="1" dirty="0">
                <a:solidFill>
                  <a:srgbClr val="00B3B8"/>
                </a:solidFill>
                <a:latin typeface="+mn-lt"/>
              </a:rPr>
              <a:t>35</a:t>
            </a:r>
            <a:r>
              <a:rPr lang="en-AU" sz="1100" b="1" baseline="30000" dirty="0">
                <a:solidFill>
                  <a:srgbClr val="00B3B8"/>
                </a:solidFill>
                <a:latin typeface="+mn-lt"/>
              </a:rPr>
              <a:t>th</a:t>
            </a:r>
            <a:r>
              <a:rPr lang="en-AU" sz="1100" b="1" dirty="0">
                <a:solidFill>
                  <a:srgbClr val="00B3B8"/>
                </a:solidFill>
                <a:latin typeface="+mn-lt"/>
              </a:rPr>
              <a:t> Annual Report - Data to 31 December 2023</a:t>
            </a:r>
          </a:p>
          <a:p>
            <a:pPr algn="r"/>
            <a:r>
              <a:rPr lang="en-AU" sz="900" b="0" dirty="0">
                <a:solidFill>
                  <a:srgbClr val="00B3B8"/>
                </a:solidFill>
                <a:latin typeface="+mn-lt"/>
              </a:rPr>
              <a:t>© Copyright ANZLITR 2025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F662C9-81D1-9750-9D8F-AEBBEC9D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77" y="1980862"/>
            <a:ext cx="7886700" cy="132556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B3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9B4D8864-A3B9-B3FC-5EF2-78FD64AE3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" y="6245608"/>
            <a:ext cx="3108960" cy="4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5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from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E38-F8F3-0BD7-F8A3-E73BB69371A7}"/>
              </a:ext>
            </a:extLst>
          </p:cNvPr>
          <p:cNvSpPr txBox="1">
            <a:spLocks/>
          </p:cNvSpPr>
          <p:nvPr userDrawn="1"/>
        </p:nvSpPr>
        <p:spPr>
          <a:xfrm>
            <a:off x="5532121" y="6356350"/>
            <a:ext cx="30860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6666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b="1" dirty="0">
                <a:solidFill>
                  <a:srgbClr val="00B3B8"/>
                </a:solidFill>
                <a:latin typeface="+mn-lt"/>
              </a:rPr>
              <a:t>35</a:t>
            </a:r>
            <a:r>
              <a:rPr lang="en-AU" sz="1100" b="1" baseline="30000" dirty="0">
                <a:solidFill>
                  <a:srgbClr val="00B3B8"/>
                </a:solidFill>
                <a:latin typeface="+mn-lt"/>
              </a:rPr>
              <a:t>th</a:t>
            </a:r>
            <a:r>
              <a:rPr lang="en-AU" sz="1100" b="1" dirty="0">
                <a:solidFill>
                  <a:srgbClr val="00B3B8"/>
                </a:solidFill>
                <a:latin typeface="+mn-lt"/>
              </a:rPr>
              <a:t> Annual Report - Data to 31 December 2023</a:t>
            </a:r>
          </a:p>
          <a:p>
            <a:pPr algn="r"/>
            <a:r>
              <a:rPr lang="en-AU" sz="900" b="0" dirty="0">
                <a:solidFill>
                  <a:srgbClr val="00B3B8"/>
                </a:solidFill>
                <a:latin typeface="+mn-lt"/>
              </a:rPr>
              <a:t>© Copyright ANZLITR 2025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F662C9-81D1-9750-9D8F-AEBBEC9D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785"/>
            <a:ext cx="7886700" cy="962931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B3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9B4D8864-A3B9-B3FC-5EF2-78FD64AE3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" y="6245608"/>
            <a:ext cx="3108960" cy="4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7C1F-3C95-472C-B40C-E2EA2D45E38E}" type="datetimeFigureOut">
              <a:rPr lang="en-AU" smtClean="0"/>
              <a:t>11/08/2025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C08E-7901-4B4D-BE7D-EFA41CC53D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7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6" r:id="rId2"/>
    <p:sldLayoutId id="21474836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EA21D-1DD1-9BAE-FC7B-17A177F1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19" y="1943100"/>
            <a:ext cx="8354290" cy="2649681"/>
          </a:xfrm>
        </p:spPr>
        <p:txBody>
          <a:bodyPr>
            <a:noAutofit/>
          </a:bodyPr>
          <a:lstStyle/>
          <a:p>
            <a:r>
              <a:rPr lang="en-US" b="1" dirty="0"/>
              <a:t>35</a:t>
            </a:r>
            <a:r>
              <a:rPr lang="en-US" b="1" baseline="30000" dirty="0"/>
              <a:t>th</a:t>
            </a:r>
            <a:r>
              <a:rPr lang="en-US" b="1" dirty="0"/>
              <a:t> Annual Report on </a:t>
            </a:r>
            <a:br>
              <a:rPr lang="en-US" b="1" dirty="0"/>
            </a:br>
            <a:r>
              <a:rPr lang="en-US" b="1" dirty="0"/>
              <a:t>Liver and Intestinal Transplantation Activity</a:t>
            </a:r>
            <a:br>
              <a:rPr lang="en-US" b="1" dirty="0"/>
            </a:br>
            <a:r>
              <a:rPr lang="en-US" b="1" dirty="0"/>
              <a:t>in Australia and New Zealand</a:t>
            </a:r>
            <a:br>
              <a:rPr lang="en-US" b="1" dirty="0"/>
            </a:br>
            <a:br>
              <a:rPr lang="en-US" b="1" dirty="0"/>
            </a:br>
            <a:r>
              <a:rPr lang="en-US" sz="2400" b="1" dirty="0"/>
              <a:t>Data to 31 December 2023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132273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6947-D871-94B2-7128-1082DF86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Deceased donors and grafts transplanted by year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491983"/>
              </p:ext>
            </p:extLst>
          </p:nvPr>
        </p:nvGraphicFramePr>
        <p:xfrm>
          <a:off x="870858" y="1766887"/>
          <a:ext cx="6987268" cy="364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219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D3C3-B195-7B7E-D3F4-D9C51837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Transplants </a:t>
            </a:r>
            <a:r>
              <a:rPr lang="en-US" err="1"/>
              <a:t>utilising</a:t>
            </a:r>
            <a:r>
              <a:rPr lang="en-US"/>
              <a:t> machine perfusion with donor source type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FD92E50-05D6-41F8-B48D-88C10860A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087556"/>
              </p:ext>
            </p:extLst>
          </p:nvPr>
        </p:nvGraphicFramePr>
        <p:xfrm>
          <a:off x="1384662" y="1748653"/>
          <a:ext cx="6068786" cy="380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037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570CB-1B89-FAB5-48AC-609420502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53" y="237900"/>
            <a:ext cx="8177893" cy="962931"/>
          </a:xfrm>
        </p:spPr>
        <p:txBody>
          <a:bodyPr/>
          <a:lstStyle/>
          <a:p>
            <a:r>
              <a:rPr lang="en-US"/>
              <a:t>Transplants with donor source type and use of machine perfusion</a:t>
            </a:r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51FCC-A71F-58F7-FABF-909ACBA6E021}"/>
              </a:ext>
            </a:extLst>
          </p:cNvPr>
          <p:cNvSpPr txBox="1"/>
          <p:nvPr/>
        </p:nvSpPr>
        <p:spPr>
          <a:xfrm>
            <a:off x="628648" y="4530021"/>
            <a:ext cx="803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/>
              <a:t>Abbreviations: DCD, donation after circulatory death; DBD, donation after brain death; NMP, normothermic machine perfusion; HOPE, hypothermic oxygenated perfusion; MP, machine perfusion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B63051-FC82-A1EF-9E3B-056707207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898839"/>
              </p:ext>
            </p:extLst>
          </p:nvPr>
        </p:nvGraphicFramePr>
        <p:xfrm>
          <a:off x="864659" y="1920609"/>
          <a:ext cx="7414682" cy="2355055"/>
        </p:xfrm>
        <a:graphic>
          <a:graphicData uri="http://schemas.openxmlformats.org/drawingml/2006/table">
            <a:tbl>
              <a:tblPr/>
              <a:tblGrid>
                <a:gridCol w="656997">
                  <a:extLst>
                    <a:ext uri="{9D8B030D-6E8A-4147-A177-3AD203B41FA5}">
                      <a16:colId xmlns:a16="http://schemas.microsoft.com/office/drawing/2014/main" val="2524556652"/>
                    </a:ext>
                  </a:extLst>
                </a:gridCol>
                <a:gridCol w="643589">
                  <a:extLst>
                    <a:ext uri="{9D8B030D-6E8A-4147-A177-3AD203B41FA5}">
                      <a16:colId xmlns:a16="http://schemas.microsoft.com/office/drawing/2014/main" val="1004653174"/>
                    </a:ext>
                  </a:extLst>
                </a:gridCol>
                <a:gridCol w="643589">
                  <a:extLst>
                    <a:ext uri="{9D8B030D-6E8A-4147-A177-3AD203B41FA5}">
                      <a16:colId xmlns:a16="http://schemas.microsoft.com/office/drawing/2014/main" val="4054293921"/>
                    </a:ext>
                  </a:extLst>
                </a:gridCol>
                <a:gridCol w="643589">
                  <a:extLst>
                    <a:ext uri="{9D8B030D-6E8A-4147-A177-3AD203B41FA5}">
                      <a16:colId xmlns:a16="http://schemas.microsoft.com/office/drawing/2014/main" val="1350519328"/>
                    </a:ext>
                  </a:extLst>
                </a:gridCol>
                <a:gridCol w="643589">
                  <a:extLst>
                    <a:ext uri="{9D8B030D-6E8A-4147-A177-3AD203B41FA5}">
                      <a16:colId xmlns:a16="http://schemas.microsoft.com/office/drawing/2014/main" val="1954108937"/>
                    </a:ext>
                  </a:extLst>
                </a:gridCol>
                <a:gridCol w="643589">
                  <a:extLst>
                    <a:ext uri="{9D8B030D-6E8A-4147-A177-3AD203B41FA5}">
                      <a16:colId xmlns:a16="http://schemas.microsoft.com/office/drawing/2014/main" val="4049792159"/>
                    </a:ext>
                  </a:extLst>
                </a:gridCol>
                <a:gridCol w="643589">
                  <a:extLst>
                    <a:ext uri="{9D8B030D-6E8A-4147-A177-3AD203B41FA5}">
                      <a16:colId xmlns:a16="http://schemas.microsoft.com/office/drawing/2014/main" val="2540760350"/>
                    </a:ext>
                  </a:extLst>
                </a:gridCol>
                <a:gridCol w="817895">
                  <a:extLst>
                    <a:ext uri="{9D8B030D-6E8A-4147-A177-3AD203B41FA5}">
                      <a16:colId xmlns:a16="http://schemas.microsoft.com/office/drawing/2014/main" val="3877671638"/>
                    </a:ext>
                  </a:extLst>
                </a:gridCol>
                <a:gridCol w="791078">
                  <a:extLst>
                    <a:ext uri="{9D8B030D-6E8A-4147-A177-3AD203B41FA5}">
                      <a16:colId xmlns:a16="http://schemas.microsoft.com/office/drawing/2014/main" val="2191795409"/>
                    </a:ext>
                  </a:extLst>
                </a:gridCol>
                <a:gridCol w="643589">
                  <a:extLst>
                    <a:ext uri="{9D8B030D-6E8A-4147-A177-3AD203B41FA5}">
                      <a16:colId xmlns:a16="http://schemas.microsoft.com/office/drawing/2014/main" val="1030189798"/>
                    </a:ext>
                  </a:extLst>
                </a:gridCol>
                <a:gridCol w="643589">
                  <a:extLst>
                    <a:ext uri="{9D8B030D-6E8A-4147-A177-3AD203B41FA5}">
                      <a16:colId xmlns:a16="http://schemas.microsoft.com/office/drawing/2014/main" val="1199917980"/>
                    </a:ext>
                  </a:extLst>
                </a:gridCol>
              </a:tblGrid>
              <a:tr h="217505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Donation after circulatory death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Donation after Brain Death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06735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Transplant Year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DCD</a:t>
                      </a:r>
                      <a:b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DCD </a:t>
                      </a:r>
                      <a:b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DCD </a:t>
                      </a:r>
                      <a:b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DCD</a:t>
                      </a:r>
                      <a:b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DCD with MP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DBD</a:t>
                      </a:r>
                      <a:b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DBD </a:t>
                      </a:r>
                      <a:b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DBD</a:t>
                      </a:r>
                      <a:b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DBD</a:t>
                      </a:r>
                      <a:b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DBD with MP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372258"/>
                  </a:ext>
                </a:extLst>
              </a:tr>
              <a:tr h="217505"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924378"/>
                  </a:ext>
                </a:extLst>
              </a:tr>
              <a:tr h="217505"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251717"/>
                  </a:ext>
                </a:extLst>
              </a:tr>
              <a:tr h="217505"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256728"/>
                  </a:ext>
                </a:extLst>
              </a:tr>
              <a:tr h="217505"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821291"/>
                  </a:ext>
                </a:extLst>
              </a:tr>
              <a:tr h="217505"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92243"/>
                  </a:ext>
                </a:extLst>
              </a:tr>
              <a:tr h="217505"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803638"/>
                  </a:ext>
                </a:extLst>
              </a:tr>
              <a:tr h="217505"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848760"/>
                  </a:ext>
                </a:extLst>
              </a:tr>
              <a:tr h="217505"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70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00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B93F-05CC-8B10-F89C-7CA5D1B9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 age of deceased donors by transplant era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E8687-9E83-4819-3C83-8289281CF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4" y="1211716"/>
            <a:ext cx="8392026" cy="57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41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073010-D175-26F2-F7C0-8C5A9D8D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Deceased donor age by transplant era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346821"/>
              </p:ext>
            </p:extLst>
          </p:nvPr>
        </p:nvGraphicFramePr>
        <p:xfrm>
          <a:off x="1275347" y="1744578"/>
          <a:ext cx="6761748" cy="424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723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CF7B7-63FB-C3F0-8049-5926AF0A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Section 7. Living Liver Donors</a:t>
            </a:r>
          </a:p>
        </p:txBody>
      </p:sp>
    </p:spTree>
    <p:extLst>
      <p:ext uri="{BB962C8B-B14F-4D97-AF65-F5344CB8AC3E}">
        <p14:creationId xmlns:p14="http://schemas.microsoft.com/office/powerpoint/2010/main" val="175860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4646-0D1D-BEDD-D2CE-49C98DDE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Living liver donor demographics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894F46-106D-08B1-C183-F39962E13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43720"/>
              </p:ext>
            </p:extLst>
          </p:nvPr>
        </p:nvGraphicFramePr>
        <p:xfrm>
          <a:off x="926432" y="986589"/>
          <a:ext cx="7122693" cy="4944789"/>
        </p:xfrm>
        <a:graphic>
          <a:graphicData uri="http://schemas.openxmlformats.org/drawingml/2006/table">
            <a:tbl>
              <a:tblPr firstRow="1" firstCol="1" bandRow="1"/>
              <a:tblGrid>
                <a:gridCol w="2688390">
                  <a:extLst>
                    <a:ext uri="{9D8B030D-6E8A-4147-A177-3AD203B41FA5}">
                      <a16:colId xmlns:a16="http://schemas.microsoft.com/office/drawing/2014/main" val="3475694604"/>
                    </a:ext>
                  </a:extLst>
                </a:gridCol>
                <a:gridCol w="1478101">
                  <a:extLst>
                    <a:ext uri="{9D8B030D-6E8A-4147-A177-3AD203B41FA5}">
                      <a16:colId xmlns:a16="http://schemas.microsoft.com/office/drawing/2014/main" val="66840389"/>
                    </a:ext>
                  </a:extLst>
                </a:gridCol>
                <a:gridCol w="1478101">
                  <a:extLst>
                    <a:ext uri="{9D8B030D-6E8A-4147-A177-3AD203B41FA5}">
                      <a16:colId xmlns:a16="http://schemas.microsoft.com/office/drawing/2014/main" val="4075943226"/>
                    </a:ext>
                  </a:extLst>
                </a:gridCol>
                <a:gridCol w="1478101">
                  <a:extLst>
                    <a:ext uri="{9D8B030D-6E8A-4147-A177-3AD203B41FA5}">
                      <a16:colId xmlns:a16="http://schemas.microsoft.com/office/drawing/2014/main" val="729728678"/>
                    </a:ext>
                  </a:extLst>
                </a:gridCol>
              </a:tblGrid>
              <a:tr h="543366">
                <a:tc>
                  <a:txBody>
                    <a:bodyPr/>
                    <a:lstStyle/>
                    <a:p>
                      <a:pPr algn="just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Living Donors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Paediatric Recipient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(&lt;16 years)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Adult Recipient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AU" sz="100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Arial" panose="020B0604020202020204" pitchFamily="34" charset="0"/>
                        </a:rPr>
                        <a:t>³</a:t>
                      </a: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years)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Recipients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276495"/>
                  </a:ext>
                </a:extLst>
              </a:tr>
              <a:tr h="351398">
                <a:tc>
                  <a:txBody>
                    <a:bodyPr/>
                    <a:lstStyle/>
                    <a:p>
                      <a:pPr algn="just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living donors 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living donors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82.0%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18.0%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519522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Gender of living donor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520630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Female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 age category)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(48.0%)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(36.4%)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 </a:t>
                      </a:r>
                      <a:r>
                        <a:rPr lang="en-AU" sz="10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(45.9%)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866800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Male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 age category)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(52.0%)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(63.6%)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 </a:t>
                      </a:r>
                      <a:r>
                        <a:rPr lang="en-AU" sz="10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(54.1%)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262976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 of living donor (years)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121435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Median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762498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Range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 – 54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 – 63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 – 63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315301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Living donor relationship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874360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Father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208653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Mother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796028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Aunt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52917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Family friend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281067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Brother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473083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Domino whole liver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395851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Son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913607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Cousin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30176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Sister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576400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Uncle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688982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Daughter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116171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Grandmother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980316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Grandfather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550572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Half sister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120989"/>
                  </a:ext>
                </a:extLst>
              </a:tr>
              <a:tr h="175699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Husband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748888"/>
                  </a:ext>
                </a:extLst>
              </a:tr>
              <a:tr h="184647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Second cousin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911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340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7365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543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099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6FBC-1E5B-EA3D-05B9-3BC20CAF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8. Liver Transplantation in 2023</a:t>
            </a:r>
          </a:p>
        </p:txBody>
      </p:sp>
    </p:spTree>
    <p:extLst>
      <p:ext uri="{BB962C8B-B14F-4D97-AF65-F5344CB8AC3E}">
        <p14:creationId xmlns:p14="http://schemas.microsoft.com/office/powerpoint/2010/main" val="205972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EDAC-116E-8809-011E-5B2CBAD6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demographics by age group (2023)</a:t>
            </a:r>
            <a:endParaRPr lang="en-AU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61D144-8118-ED55-97C4-A9009370D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224040"/>
              </p:ext>
            </p:extLst>
          </p:nvPr>
        </p:nvGraphicFramePr>
        <p:xfrm>
          <a:off x="844731" y="1211716"/>
          <a:ext cx="7235190" cy="4539927"/>
        </p:xfrm>
        <a:graphic>
          <a:graphicData uri="http://schemas.openxmlformats.org/drawingml/2006/table">
            <a:tbl>
              <a:tblPr firstRow="1" firstCol="1" bandRow="1"/>
              <a:tblGrid>
                <a:gridCol w="2844001">
                  <a:extLst>
                    <a:ext uri="{9D8B030D-6E8A-4147-A177-3AD203B41FA5}">
                      <a16:colId xmlns:a16="http://schemas.microsoft.com/office/drawing/2014/main" val="984453815"/>
                    </a:ext>
                  </a:extLst>
                </a:gridCol>
                <a:gridCol w="1309653">
                  <a:extLst>
                    <a:ext uri="{9D8B030D-6E8A-4147-A177-3AD203B41FA5}">
                      <a16:colId xmlns:a16="http://schemas.microsoft.com/office/drawing/2014/main" val="3606025997"/>
                    </a:ext>
                  </a:extLst>
                </a:gridCol>
                <a:gridCol w="1540768">
                  <a:extLst>
                    <a:ext uri="{9D8B030D-6E8A-4147-A177-3AD203B41FA5}">
                      <a16:colId xmlns:a16="http://schemas.microsoft.com/office/drawing/2014/main" val="2786870785"/>
                    </a:ext>
                  </a:extLst>
                </a:gridCol>
                <a:gridCol w="1540768">
                  <a:extLst>
                    <a:ext uri="{9D8B030D-6E8A-4147-A177-3AD203B41FA5}">
                      <a16:colId xmlns:a16="http://schemas.microsoft.com/office/drawing/2014/main" val="3621740227"/>
                    </a:ext>
                  </a:extLst>
                </a:gridCol>
              </a:tblGrid>
              <a:tr h="1122123">
                <a:tc>
                  <a:txBody>
                    <a:bodyPr/>
                    <a:lstStyle/>
                    <a:p>
                      <a:pPr algn="ctr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Transplanted in ANZ in 2023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9530" algn="ctr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Children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49530" algn="ctr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(&lt;16 years)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Adults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AU" sz="100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Arial" panose="020B0604020202020204" pitchFamily="34" charset="0"/>
                        </a:rPr>
                        <a:t>³</a:t>
                      </a: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years)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Patients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164565"/>
                  </a:ext>
                </a:extLst>
              </a:tr>
              <a:tr h="284817">
                <a:tc>
                  <a:txBody>
                    <a:bodyPr/>
                    <a:lstStyle/>
                    <a:p>
                      <a:pPr algn="just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patients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 total patients) 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9530"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(11.9%)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0513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296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(88.1%)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4640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361907"/>
                  </a:ext>
                </a:extLst>
              </a:tr>
              <a:tr h="284817">
                <a:tc>
                  <a:txBody>
                    <a:bodyPr/>
                    <a:lstStyle/>
                    <a:p>
                      <a:pPr algn="just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Sex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9530"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0513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4640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841227"/>
                  </a:ext>
                </a:extLst>
              </a:tr>
              <a:tr h="284817">
                <a:tc>
                  <a:txBody>
                    <a:bodyPr/>
                    <a:lstStyle/>
                    <a:p>
                      <a:pPr algn="just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Female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 age category)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9530"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(60.0%)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0513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127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(42.9%)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4640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151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(44.9%)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374504"/>
                  </a:ext>
                </a:extLst>
              </a:tr>
              <a:tr h="284817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Male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 age category)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9530"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(40.0%)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0513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169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(57.1%)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4640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185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(55.1%)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038724"/>
                  </a:ext>
                </a:extLst>
              </a:tr>
              <a:tr h="284817">
                <a:tc>
                  <a:txBody>
                    <a:bodyPr/>
                    <a:lstStyle/>
                    <a:p>
                      <a:pPr algn="just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 at first ANZ transplant in 2023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9530"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0513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4640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215966"/>
                  </a:ext>
                </a:extLst>
              </a:tr>
              <a:tr h="284817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Mean ± SD (years)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9530"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± 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0513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 ± 13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4640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 ± 20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431193"/>
                  </a:ext>
                </a:extLst>
              </a:tr>
              <a:tr h="284817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Median (years)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9530"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0513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4640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969826"/>
                  </a:ext>
                </a:extLst>
              </a:tr>
              <a:tr h="284817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Range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9530"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d - 14 y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0513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18y - 72 y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4640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d - 72 y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595123"/>
                  </a:ext>
                </a:extLst>
              </a:tr>
              <a:tr h="284817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Interquartile range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9530"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m - 5 y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0513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 y - 64 y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4640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 y - 64 y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699620"/>
                  </a:ext>
                </a:extLst>
              </a:tr>
              <a:tr h="284817">
                <a:tc>
                  <a:txBody>
                    <a:bodyPr/>
                    <a:lstStyle/>
                    <a:p>
                      <a:pPr algn="just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 of patients at 31/12/2023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9530"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0513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4640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055440"/>
                  </a:ext>
                </a:extLst>
              </a:tr>
              <a:tr h="284817">
                <a:tc>
                  <a:txBody>
                    <a:bodyPr/>
                    <a:lstStyle/>
                    <a:p>
                      <a:pPr algn="just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Alive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 age category)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9530"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(100.0%)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0513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284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(95.9%)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4640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324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(96.4%)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505842"/>
                  </a:ext>
                </a:extLst>
              </a:tr>
              <a:tr h="284817">
                <a:tc>
                  <a:txBody>
                    <a:bodyPr/>
                    <a:lstStyle/>
                    <a:p>
                      <a:pPr algn="just"/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Deceased </a:t>
                      </a:r>
                      <a:r>
                        <a:rPr lang="en-AU" sz="1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 age category) 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9530" algn="l">
                        <a:tabLst>
                          <a:tab pos="454025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0 (</a:t>
                      </a:r>
                      <a:r>
                        <a:rPr lang="en-AU" sz="1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0.0%)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05130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12 (</a:t>
                      </a:r>
                      <a:r>
                        <a:rPr lang="en-AU" sz="1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4.1%)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46405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12 </a:t>
                      </a:r>
                      <a:r>
                        <a:rPr lang="en-AU" sz="1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(3.6%)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866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180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B137-44CE-FB65-2B1C-B29D80E1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9. Liver Transplantation from 1985 – 2023</a:t>
            </a:r>
          </a:p>
        </p:txBody>
      </p:sp>
    </p:spTree>
    <p:extLst>
      <p:ext uri="{BB962C8B-B14F-4D97-AF65-F5344CB8AC3E}">
        <p14:creationId xmlns:p14="http://schemas.microsoft.com/office/powerpoint/2010/main" val="293076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A30E-D170-81A8-5BA3-C75A1284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Section 5. Liver Transplant Waiting List</a:t>
            </a:r>
          </a:p>
        </p:txBody>
      </p:sp>
    </p:spTree>
    <p:extLst>
      <p:ext uri="{BB962C8B-B14F-4D97-AF65-F5344CB8AC3E}">
        <p14:creationId xmlns:p14="http://schemas.microsoft.com/office/powerpoint/2010/main" val="160012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F3C2-9677-4874-99A5-706677A7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64" y="248785"/>
            <a:ext cx="8604353" cy="962931"/>
          </a:xfrm>
        </p:spPr>
        <p:txBody>
          <a:bodyPr/>
          <a:lstStyle/>
          <a:p>
            <a:r>
              <a:rPr lang="en-US"/>
              <a:t>Cumulative number of liver transplants and new patients transplanted</a:t>
            </a:r>
            <a:endParaRPr lang="en-AU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4EC241-9CFA-4C2A-9331-1F966187E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934451"/>
              </p:ext>
            </p:extLst>
          </p:nvPr>
        </p:nvGraphicFramePr>
        <p:xfrm>
          <a:off x="1178378" y="1534568"/>
          <a:ext cx="6787243" cy="426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0115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EABD3D-88D6-105A-848F-478B1034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80" y="248785"/>
            <a:ext cx="8380439" cy="962931"/>
          </a:xfrm>
        </p:spPr>
        <p:txBody>
          <a:bodyPr/>
          <a:lstStyle/>
          <a:p>
            <a:r>
              <a:rPr lang="en-US"/>
              <a:t>Liver transplant rate and total Australia and New Zealand population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93D98F2-99A3-4B26-9F9F-28DBA9481D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972890"/>
              </p:ext>
            </p:extLst>
          </p:nvPr>
        </p:nvGraphicFramePr>
        <p:xfrm>
          <a:off x="1227907" y="1367245"/>
          <a:ext cx="6688183" cy="428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1551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A872D-9475-A7D1-BD91-7E9D7A8B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demographics by age group (1985 – 2023)</a:t>
            </a:r>
            <a:endParaRPr lang="en-AU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B2AE7-1F40-0308-00E0-D0FB91A60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10630"/>
              </p:ext>
            </p:extLst>
          </p:nvPr>
        </p:nvGraphicFramePr>
        <p:xfrm>
          <a:off x="628650" y="1347537"/>
          <a:ext cx="7886699" cy="4162925"/>
        </p:xfrm>
        <a:graphic>
          <a:graphicData uri="http://schemas.openxmlformats.org/drawingml/2006/table">
            <a:tbl>
              <a:tblPr firstRow="1" firstCol="1" bandRow="1"/>
              <a:tblGrid>
                <a:gridCol w="2848169">
                  <a:extLst>
                    <a:ext uri="{9D8B030D-6E8A-4147-A177-3AD203B41FA5}">
                      <a16:colId xmlns:a16="http://schemas.microsoft.com/office/drawing/2014/main" val="3752297556"/>
                    </a:ext>
                  </a:extLst>
                </a:gridCol>
                <a:gridCol w="1679510">
                  <a:extLst>
                    <a:ext uri="{9D8B030D-6E8A-4147-A177-3AD203B41FA5}">
                      <a16:colId xmlns:a16="http://schemas.microsoft.com/office/drawing/2014/main" val="906915277"/>
                    </a:ext>
                  </a:extLst>
                </a:gridCol>
                <a:gridCol w="1679510">
                  <a:extLst>
                    <a:ext uri="{9D8B030D-6E8A-4147-A177-3AD203B41FA5}">
                      <a16:colId xmlns:a16="http://schemas.microsoft.com/office/drawing/2014/main" val="4126243808"/>
                    </a:ext>
                  </a:extLst>
                </a:gridCol>
                <a:gridCol w="1679510">
                  <a:extLst>
                    <a:ext uri="{9D8B030D-6E8A-4147-A177-3AD203B41FA5}">
                      <a16:colId xmlns:a16="http://schemas.microsoft.com/office/drawing/2014/main" val="1249036055"/>
                    </a:ext>
                  </a:extLst>
                </a:gridCol>
              </a:tblGrid>
              <a:tr h="982431">
                <a:tc>
                  <a:txBody>
                    <a:bodyPr/>
                    <a:lstStyle/>
                    <a:p>
                      <a:pPr algn="ctr"/>
                      <a:r>
                        <a:rPr lang="en-A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Transplanted in ANZ from 1985 to 2023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Children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(&lt;16 years)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Adults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AU" sz="100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Arial" panose="020B0604020202020204" pitchFamily="34" charset="0"/>
                        </a:rPr>
                        <a:t>³</a:t>
                      </a: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years)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Patients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408143"/>
                  </a:ext>
                </a:extLst>
              </a:tr>
              <a:tr h="437534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patients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 total patients) 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1,171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(16.0%)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546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6,139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(84.0%)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721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7,310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444643"/>
                  </a:ext>
                </a:extLst>
              </a:tr>
              <a:tr h="249360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Sex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54025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546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72135" algn="dec"/>
                        </a:tabLs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83882"/>
                  </a:ext>
                </a:extLst>
              </a:tr>
              <a:tr h="249360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Female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 age category)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603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(51.5%)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546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2,095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(34.1%)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721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2,698</a:t>
                      </a: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(36.9%)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738376"/>
                  </a:ext>
                </a:extLst>
              </a:tr>
              <a:tr h="249360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Male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 age category)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568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(48.5%)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5460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4,044 </a:t>
                      </a:r>
                      <a:r>
                        <a:rPr lang="en-AU" sz="1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(65.9%)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721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4,612</a:t>
                      </a: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(63.1%)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23163"/>
                  </a:ext>
                </a:extLst>
              </a:tr>
              <a:tr h="249360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 at first ANZ transplant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546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72135" algn="dec"/>
                        </a:tabLs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765708"/>
                  </a:ext>
                </a:extLst>
              </a:tr>
              <a:tr h="249360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Mean ± SD (years)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± 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546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51 ± 12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721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43 ± 20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915689"/>
                  </a:ext>
                </a:extLst>
              </a:tr>
              <a:tr h="249360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Median (years)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5460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53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7213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50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77593"/>
                  </a:ext>
                </a:extLst>
              </a:tr>
              <a:tr h="249360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Range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d - 16 y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546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16 y - 75 y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72135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11 d - 75 y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003652"/>
                  </a:ext>
                </a:extLst>
              </a:tr>
              <a:tr h="249360">
                <a:tc>
                  <a:txBody>
                    <a:bodyPr/>
                    <a:lstStyle/>
                    <a:p>
                      <a:pPr algn="just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Interquartile range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m - 7 y 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546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45 y - 60 y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72135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34 y - 59 y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7320"/>
                  </a:ext>
                </a:extLst>
              </a:tr>
              <a:tr h="249360">
                <a:tc>
                  <a:txBody>
                    <a:bodyPr/>
                    <a:lstStyle/>
                    <a:p>
                      <a:pPr algn="just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 of patient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546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72135" algn="dec"/>
                        </a:tabLs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241690"/>
                  </a:ext>
                </a:extLst>
              </a:tr>
              <a:tr h="249360">
                <a:tc>
                  <a:txBody>
                    <a:bodyPr/>
                    <a:lstStyle/>
                    <a:p>
                      <a:pPr algn="just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Alive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 age category)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54025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972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(83.0%)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5460" algn="dec"/>
                        </a:tabLs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3,991 </a:t>
                      </a:r>
                      <a:r>
                        <a:rPr lang="en-AU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(65.0%)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72135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4,963</a:t>
                      </a:r>
                      <a:r>
                        <a:rPr lang="en-A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(67.9%)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625146"/>
                  </a:ext>
                </a:extLst>
              </a:tr>
              <a:tr h="249360">
                <a:tc>
                  <a:txBody>
                    <a:bodyPr/>
                    <a:lstStyle/>
                    <a:p>
                      <a:pPr algn="just"/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Deceased </a:t>
                      </a:r>
                      <a:r>
                        <a:rPr lang="en-AU" sz="1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 age category)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54025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 </a:t>
                      </a:r>
                      <a:r>
                        <a:rPr lang="en-AU" sz="1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(17.0%)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05460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2,148 </a:t>
                      </a:r>
                      <a:r>
                        <a:rPr lang="en-AU" sz="1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(35.0%)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72135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2,347</a:t>
                      </a:r>
                      <a:r>
                        <a:rPr lang="en-A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(32.1%)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87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517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77152-1137-FC77-F4C9-FDAA32C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1" y="353716"/>
            <a:ext cx="8934138" cy="962931"/>
          </a:xfrm>
        </p:spPr>
        <p:txBody>
          <a:bodyPr/>
          <a:lstStyle/>
          <a:p>
            <a:r>
              <a:rPr lang="en-US"/>
              <a:t>Number of patients transplanted by age group by year of first transplant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489575"/>
              </p:ext>
            </p:extLst>
          </p:nvPr>
        </p:nvGraphicFramePr>
        <p:xfrm>
          <a:off x="1052648" y="1687421"/>
          <a:ext cx="7038703" cy="388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8844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7D0C-4050-D0D8-E249-F267B605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48785"/>
            <a:ext cx="8095625" cy="962931"/>
          </a:xfrm>
        </p:spPr>
        <p:txBody>
          <a:bodyPr/>
          <a:lstStyle/>
          <a:p>
            <a:r>
              <a:rPr lang="en-US" dirty="0"/>
              <a:t>Recipient age strata at first Australian or New Zealand transplant (1985 – 2023)</a:t>
            </a:r>
            <a:endParaRPr lang="en-AU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821349"/>
              </p:ext>
            </p:extLst>
          </p:nvPr>
        </p:nvGraphicFramePr>
        <p:xfrm>
          <a:off x="1320165" y="1653766"/>
          <a:ext cx="6503670" cy="417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8180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8B7C1-4B6A-BEC8-C8BF-E3B2E64D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Recipient age strata (percentages) by transplant era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799383"/>
              </p:ext>
            </p:extLst>
          </p:nvPr>
        </p:nvGraphicFramePr>
        <p:xfrm>
          <a:off x="1521142" y="1562190"/>
          <a:ext cx="6101715" cy="408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7977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225F-6A6A-6076-8785-6A0B6767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Paediatric age at first transplant by transplant era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21142-CC1D-826C-3A1D-48F9594F1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94443"/>
            <a:ext cx="9144000" cy="53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38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F8DE-D013-D186-63D2-27BFC4B6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Adult age at first transplant by transplant era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86F5F-C086-0C57-284D-F4164DD9C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7" y="1245658"/>
            <a:ext cx="9144000" cy="53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22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DB59-2A4F-6A1C-6B59-8703850A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Transplants by age group (1985 – 2023)</a:t>
            </a:r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AB38ED-3257-3751-7B4C-6D232D5DE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078170"/>
              </p:ext>
            </p:extLst>
          </p:nvPr>
        </p:nvGraphicFramePr>
        <p:xfrm>
          <a:off x="1398995" y="1976846"/>
          <a:ext cx="6346010" cy="2281644"/>
        </p:xfrm>
        <a:graphic>
          <a:graphicData uri="http://schemas.openxmlformats.org/drawingml/2006/table">
            <a:tbl>
              <a:tblPr firstRow="1" firstCol="1" bandRow="1"/>
              <a:tblGrid>
                <a:gridCol w="2291771">
                  <a:extLst>
                    <a:ext uri="{9D8B030D-6E8A-4147-A177-3AD203B41FA5}">
                      <a16:colId xmlns:a16="http://schemas.microsoft.com/office/drawing/2014/main" val="3822857740"/>
                    </a:ext>
                  </a:extLst>
                </a:gridCol>
                <a:gridCol w="1351413">
                  <a:extLst>
                    <a:ext uri="{9D8B030D-6E8A-4147-A177-3AD203B41FA5}">
                      <a16:colId xmlns:a16="http://schemas.microsoft.com/office/drawing/2014/main" val="2547743809"/>
                    </a:ext>
                  </a:extLst>
                </a:gridCol>
                <a:gridCol w="1351413">
                  <a:extLst>
                    <a:ext uri="{9D8B030D-6E8A-4147-A177-3AD203B41FA5}">
                      <a16:colId xmlns:a16="http://schemas.microsoft.com/office/drawing/2014/main" val="1610055412"/>
                    </a:ext>
                  </a:extLst>
                </a:gridCol>
                <a:gridCol w="1351413">
                  <a:extLst>
                    <a:ext uri="{9D8B030D-6E8A-4147-A177-3AD203B41FA5}">
                      <a16:colId xmlns:a16="http://schemas.microsoft.com/office/drawing/2014/main" val="2315604140"/>
                    </a:ext>
                  </a:extLst>
                </a:gridCol>
              </a:tblGrid>
              <a:tr h="1206762">
                <a:tc>
                  <a:txBody>
                    <a:bodyPr/>
                    <a:lstStyle/>
                    <a:p>
                      <a:pPr algn="ctr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Transplants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Transplanted in ANZ from 1985 to 2023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Children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(&lt;16 years)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Adults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AU" sz="100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Arial" panose="020B0604020202020204" pitchFamily="34" charset="0"/>
                        </a:rPr>
                        <a:t>³</a:t>
                      </a: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years)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804402"/>
                  </a:ext>
                </a:extLst>
              </a:tr>
              <a:tr h="537441">
                <a:tc>
                  <a:txBody>
                    <a:bodyPr/>
                    <a:lstStyle/>
                    <a:p>
                      <a:pPr algn="l"/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transplants </a:t>
                      </a:r>
                      <a:r>
                        <a:rPr lang="en-AU" sz="1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 total transplants)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4025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1,331 </a:t>
                      </a:r>
                      <a:r>
                        <a:rPr lang="en-AU" sz="1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(16.8%)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5460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6,594 </a:t>
                      </a:r>
                      <a:r>
                        <a:rPr lang="en-AU" sz="1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(83.2%)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17550" algn="dec"/>
                        </a:tabLs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7,925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809510"/>
                  </a:ext>
                </a:extLst>
              </a:tr>
              <a:tr h="537441">
                <a:tc>
                  <a:txBody>
                    <a:bodyPr/>
                    <a:lstStyle/>
                    <a:p>
                      <a:pPr algn="just"/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patients </a:t>
                      </a:r>
                      <a:r>
                        <a:rPr lang="en-AU" sz="1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 total patients) 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4025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1,171 </a:t>
                      </a:r>
                      <a:r>
                        <a:rPr lang="en-AU" sz="1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(16.0%)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5460" algn="dec"/>
                        </a:tabLs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6,139 </a:t>
                      </a:r>
                      <a:r>
                        <a:rPr lang="en-AU" sz="1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(84.0%)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17550" algn="dec"/>
                        </a:tabLst>
                      </a:pPr>
                      <a:r>
                        <a:rPr lang="en-A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7,310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4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403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3F6B5-EC75-101D-A26F-CB143F75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number of liver transplants per year by age category</a:t>
            </a:r>
            <a:endParaRPr lang="en-AU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1600200" y="1304925"/>
          <a:ext cx="59436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356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B8BAD-757E-23A1-C4CD-4C38D606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 transplant waiting list activity – all patients</a:t>
            </a:r>
            <a:endParaRPr lang="en-AU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48F70A8-997A-48BD-952E-646B2161408D}"/>
              </a:ext>
            </a:extLst>
          </p:cNvPr>
          <p:cNvGraphicFramePr>
            <a:graphicFrameLocks/>
          </p:cNvGraphicFramePr>
          <p:nvPr/>
        </p:nvGraphicFramePr>
        <p:xfrm>
          <a:off x="969328" y="1418589"/>
          <a:ext cx="7205344" cy="402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3173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AB40A-ECD3-B268-7078-605070512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of liver transplants per year by recipient age category</a:t>
            </a:r>
            <a:endParaRPr lang="en-AU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701102"/>
              </p:ext>
            </p:extLst>
          </p:nvPr>
        </p:nvGraphicFramePr>
        <p:xfrm>
          <a:off x="1036320" y="1571624"/>
          <a:ext cx="6871017" cy="422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6985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38A3-F288-1DC6-7CD6-D999045E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of graft for paediatric recipients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050CCD-E2D0-42E9-B323-7F43D78A3A19}"/>
              </a:ext>
              <a:ext uri="{147F2762-F138-4A5C-976F-8EAC2B608ADB}">
                <a16:predDERef xmlns:a16="http://schemas.microsoft.com/office/drawing/2014/main" pred="{00000000-0008-0000-0600-000003000000}"/>
              </a:ext>
            </a:extLst>
          </p:cNvPr>
          <p:cNvGraphicFramePr>
            <a:graphicFrameLocks/>
          </p:cNvGraphicFramePr>
          <p:nvPr/>
        </p:nvGraphicFramePr>
        <p:xfrm>
          <a:off x="1137712" y="1687737"/>
          <a:ext cx="6868575" cy="348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5676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6F87F6-2865-97BC-4403-40E7CAAB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of graft for adult recipients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AABEADF-6616-44F5-B17E-F64DD3B40598}"/>
              </a:ext>
              <a:ext uri="{147F2762-F138-4A5C-976F-8EAC2B608ADB}">
                <a16:predDERef xmlns:a16="http://schemas.microsoft.com/office/drawing/2014/main" pred="{00783B08-A8A5-47F4-B4D1-27E84B5087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673453"/>
              </p:ext>
            </p:extLst>
          </p:nvPr>
        </p:nvGraphicFramePr>
        <p:xfrm>
          <a:off x="890325" y="1585275"/>
          <a:ext cx="7363350" cy="4214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1616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7490-F365-38E5-9E9B-3A1AC37C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Section 10. Diagnoses at First Transplant</a:t>
            </a:r>
          </a:p>
        </p:txBody>
      </p:sp>
    </p:spTree>
    <p:extLst>
      <p:ext uri="{BB962C8B-B14F-4D97-AF65-F5344CB8AC3E}">
        <p14:creationId xmlns:p14="http://schemas.microsoft.com/office/powerpoint/2010/main" val="4118338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9CEB-B0FF-43E6-87DB-2A5C1236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Primary paediatric diagnosis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86563E1-FED2-4939-923B-A97C44B10F1A}"/>
              </a:ext>
              <a:ext uri="{147F2762-F138-4A5C-976F-8EAC2B608ADB}">
                <a16:predDERef xmlns:a16="http://schemas.microsoft.com/office/drawing/2014/main" pre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869609"/>
              </p:ext>
            </p:extLst>
          </p:nvPr>
        </p:nvGraphicFramePr>
        <p:xfrm>
          <a:off x="628650" y="1211716"/>
          <a:ext cx="7886700" cy="4614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7675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0543-BB0B-FA9E-B5E7-CB224433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All paediatric diagnoses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E138B7F-3243-409A-AAC8-5AB54C94B65D}"/>
              </a:ext>
              <a:ext uri="{147F2762-F138-4A5C-976F-8EAC2B608ADB}">
                <a16:predDERef xmlns:a16="http://schemas.microsoft.com/office/drawing/2014/main" pred="{93803346-EED9-406D-84B5-FAB277AB4C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548722"/>
              </p:ext>
            </p:extLst>
          </p:nvPr>
        </p:nvGraphicFramePr>
        <p:xfrm>
          <a:off x="628650" y="1134292"/>
          <a:ext cx="7886700" cy="4589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6935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983733-7F20-A35B-CB4B-1ECF37F7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diagnosis trend in adults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E65775-264A-42EC-BDEA-076C1545F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374699"/>
              </p:ext>
            </p:extLst>
          </p:nvPr>
        </p:nvGraphicFramePr>
        <p:xfrm>
          <a:off x="634999" y="1211716"/>
          <a:ext cx="7880351" cy="4753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9317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48D4B8-0B58-1A3B-68A7-554D03858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All diagnoses trend in adults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EB1B064-892B-4EEE-AF95-5E890123C1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302234"/>
              </p:ext>
            </p:extLst>
          </p:nvPr>
        </p:nvGraphicFramePr>
        <p:xfrm>
          <a:off x="477338" y="1417501"/>
          <a:ext cx="8189324" cy="463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538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7E9AE3-1A37-3DD5-1899-99F3CD85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Paediatric liver transplant waiting list activity</a:t>
            </a:r>
            <a:endParaRPr lang="en-AU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B45DE31-F264-41CD-B3E8-D59622D45730}"/>
              </a:ext>
            </a:extLst>
          </p:cNvPr>
          <p:cNvGraphicFramePr>
            <a:graphicFrameLocks/>
          </p:cNvGraphicFramePr>
          <p:nvPr/>
        </p:nvGraphicFramePr>
        <p:xfrm>
          <a:off x="1068387" y="1538287"/>
          <a:ext cx="7007225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308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8EAF-BD1A-BBB4-9ECF-5E7227CB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785"/>
            <a:ext cx="7886700" cy="962931"/>
          </a:xfrm>
        </p:spPr>
        <p:txBody>
          <a:bodyPr/>
          <a:lstStyle/>
          <a:p>
            <a:r>
              <a:rPr lang="en-US"/>
              <a:t>Adult liver transplant waiting list activity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AE7866E-8394-431B-A2C2-1C6F2E68C604}"/>
              </a:ext>
            </a:extLst>
          </p:cNvPr>
          <p:cNvGraphicFramePr>
            <a:graphicFrameLocks/>
          </p:cNvGraphicFramePr>
          <p:nvPr/>
        </p:nvGraphicFramePr>
        <p:xfrm>
          <a:off x="1068387" y="1538287"/>
          <a:ext cx="7007225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40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F013-7303-C0DB-2A27-82AD8F10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on waiting list by year of delisting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9BF13A-7C4A-4310-89A7-8C3F32ACE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381968"/>
              </p:ext>
            </p:extLst>
          </p:nvPr>
        </p:nvGraphicFramePr>
        <p:xfrm>
          <a:off x="957943" y="1445623"/>
          <a:ext cx="6858907" cy="369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117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A61D-1816-20ED-5D2C-8D0F9FD7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Urgent category 1 waiting list outcomes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/>
        </p:nvGraphicFramePr>
        <p:xfrm>
          <a:off x="1109662" y="1457325"/>
          <a:ext cx="6924675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331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5FAF-E1F2-A732-F978-0D27281D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Urgent category 2 waiting list outcomes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/>
        </p:nvGraphicFramePr>
        <p:xfrm>
          <a:off x="1109662" y="1630362"/>
          <a:ext cx="6924675" cy="359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918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A30E-D170-81A8-5BA3-C75A1284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Section 6. Deceased Liver Donors</a:t>
            </a:r>
          </a:p>
        </p:txBody>
      </p:sp>
    </p:spTree>
    <p:extLst>
      <p:ext uri="{BB962C8B-B14F-4D97-AF65-F5344CB8AC3E}">
        <p14:creationId xmlns:p14="http://schemas.microsoft.com/office/powerpoint/2010/main" val="249943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19BA9D46F5D6478100E2252568E797" ma:contentTypeVersion="19" ma:contentTypeDescription="Create a new document." ma:contentTypeScope="" ma:versionID="838c528e222f9adf1dee2737e7e15d11">
  <xsd:schema xmlns:xsd="http://www.w3.org/2001/XMLSchema" xmlns:xs="http://www.w3.org/2001/XMLSchema" xmlns:p="http://schemas.microsoft.com/office/2006/metadata/properties" xmlns:ns2="8fa17b4d-640c-4921-8886-33d2b38e7d6c" xmlns:ns3="effdf2cc-b12a-41f2-91a6-814341b6a5c2" targetNamespace="http://schemas.microsoft.com/office/2006/metadata/properties" ma:root="true" ma:fieldsID="710c164a7b593ba1dfbdb0cee62f5331" ns2:_="" ns3:_="">
    <xsd:import namespace="8fa17b4d-640c-4921-8886-33d2b38e7d6c"/>
    <xsd:import namespace="effdf2cc-b12a-41f2-91a6-814341b6a5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17b4d-640c-4921-8886-33d2b38e7d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8d80994-4b2d-4dea-bec9-c276b32ddb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df2cc-b12a-41f2-91a6-814341b6a5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ca515f-0ddd-47d4-b0a8-9773ab011450}" ma:internalName="TaxCatchAll" ma:showField="CatchAllData" ma:web="effdf2cc-b12a-41f2-91a6-814341b6a5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fdf2cc-b12a-41f2-91a6-814341b6a5c2" xsi:nil="true"/>
    <lcf76f155ced4ddcb4097134ff3c332f xmlns="8fa17b4d-640c-4921-8886-33d2b38e7d6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5B94E0-B0AB-439C-9661-01AFE1312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a17b4d-640c-4921-8886-33d2b38e7d6c"/>
    <ds:schemaRef ds:uri="effdf2cc-b12a-41f2-91a6-814341b6a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5F1A96-0D5C-4ABE-B836-86B22EE9C302}">
  <ds:schemaRefs>
    <ds:schemaRef ds:uri="effdf2cc-b12a-41f2-91a6-814341b6a5c2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8fa17b4d-640c-4921-8886-33d2b38e7d6c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C03817-BB50-4E02-9AE8-F467D52244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89</TotalTime>
  <Words>1586</Words>
  <Application>Microsoft Office PowerPoint</Application>
  <PresentationFormat>On-screen Show (4:3)</PresentationFormat>
  <Paragraphs>477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Office 2013 - 2022 Theme</vt:lpstr>
      <vt:lpstr>35th Annual Report on  Liver and Intestinal Transplantation Activity in Australia and New Zealand  Data to 31 December 2023</vt:lpstr>
      <vt:lpstr>Section 5. Liver Transplant Waiting List</vt:lpstr>
      <vt:lpstr>Liver transplant waiting list activity – all patients</vt:lpstr>
      <vt:lpstr>Paediatric liver transplant waiting list activity</vt:lpstr>
      <vt:lpstr>Adult liver transplant waiting list activity</vt:lpstr>
      <vt:lpstr>Time on waiting list by year of delisting</vt:lpstr>
      <vt:lpstr>Urgent category 1 waiting list outcomes</vt:lpstr>
      <vt:lpstr>Urgent category 2 waiting list outcomes</vt:lpstr>
      <vt:lpstr>Section 6. Deceased Liver Donors</vt:lpstr>
      <vt:lpstr>Deceased donors and grafts transplanted by year</vt:lpstr>
      <vt:lpstr>Transplants utilising machine perfusion with donor source type</vt:lpstr>
      <vt:lpstr>Transplants with donor source type and use of machine perfusion</vt:lpstr>
      <vt:lpstr>Median age of deceased donors by transplant era</vt:lpstr>
      <vt:lpstr>Deceased donor age by transplant era</vt:lpstr>
      <vt:lpstr>Section 7. Living Liver Donors</vt:lpstr>
      <vt:lpstr>Living liver donor demographics</vt:lpstr>
      <vt:lpstr>Section 8. Liver Transplantation in 2023</vt:lpstr>
      <vt:lpstr>Patient demographics by age group (2023)</vt:lpstr>
      <vt:lpstr>Section 9. Liver Transplantation from 1985 – 2023</vt:lpstr>
      <vt:lpstr>Cumulative number of liver transplants and new patients transplanted</vt:lpstr>
      <vt:lpstr>Liver transplant rate and total Australia and New Zealand population</vt:lpstr>
      <vt:lpstr>Patient demographics by age group (1985 – 2023)</vt:lpstr>
      <vt:lpstr>Number of patients transplanted by age group by year of first transplant</vt:lpstr>
      <vt:lpstr>Recipient age strata at first Australian or New Zealand transplant (1985 – 2023)</vt:lpstr>
      <vt:lpstr>Recipient age strata (percentages) by transplant era</vt:lpstr>
      <vt:lpstr>Paediatric age at first transplant by transplant era</vt:lpstr>
      <vt:lpstr>Adult age at first transplant by transplant era</vt:lpstr>
      <vt:lpstr>Transplants by age group (1985 – 2023)</vt:lpstr>
      <vt:lpstr>Cumulative number of liver transplants per year by age category</vt:lpstr>
      <vt:lpstr>Number of liver transplants per year by recipient age category</vt:lpstr>
      <vt:lpstr>Type of graft for paediatric recipients</vt:lpstr>
      <vt:lpstr>Type of graft for adult recipients</vt:lpstr>
      <vt:lpstr>Section 10. Diagnoses at First Transplant</vt:lpstr>
      <vt:lpstr>Primary paediatric diagnosis</vt:lpstr>
      <vt:lpstr>All paediatric diagnoses</vt:lpstr>
      <vt:lpstr>Primary diagnosis trend in adults</vt:lpstr>
      <vt:lpstr>All diagnoses trend in adults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Byrne</dc:creator>
  <cp:lastModifiedBy>LO, Wing-Yee</cp:lastModifiedBy>
  <cp:revision>1</cp:revision>
  <dcterms:created xsi:type="dcterms:W3CDTF">2022-06-28T07:01:26Z</dcterms:created>
  <dcterms:modified xsi:type="dcterms:W3CDTF">2025-08-11T05:44:54Z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0x0101002A19BA9D46F5D6478100E2252568E797</vt:lpwstr>
  </property>
  <property fmtid="{D5CDD505-2E9C-101B-9397-08002B2CF9AE}" pid="3" name="MediaServiceImageTags">
    <vt:lpwstr/>
  </property>
</Properties>
</file>