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4" r:id="rId4"/>
  </p:sldMasterIdLst>
  <p:notesMasterIdLst>
    <p:notesMasterId r:id="rId33"/>
  </p:notesMasterIdLst>
  <p:handoutMasterIdLst>
    <p:handoutMasterId r:id="rId34"/>
  </p:handoutMasterIdLst>
  <p:sldIdLst>
    <p:sldId id="268" r:id="rId5"/>
    <p:sldId id="269" r:id="rId6"/>
    <p:sldId id="321" r:id="rId7"/>
    <p:sldId id="320" r:id="rId8"/>
    <p:sldId id="319" r:id="rId9"/>
    <p:sldId id="322" r:id="rId10"/>
    <p:sldId id="323" r:id="rId11"/>
    <p:sldId id="257" r:id="rId12"/>
    <p:sldId id="258" r:id="rId13"/>
    <p:sldId id="326" r:id="rId14"/>
    <p:sldId id="259" r:id="rId15"/>
    <p:sldId id="260" r:id="rId16"/>
    <p:sldId id="327" r:id="rId17"/>
    <p:sldId id="261" r:id="rId18"/>
    <p:sldId id="273" r:id="rId19"/>
    <p:sldId id="262" r:id="rId20"/>
    <p:sldId id="263" r:id="rId21"/>
    <p:sldId id="264" r:id="rId22"/>
    <p:sldId id="265" r:id="rId23"/>
    <p:sldId id="266" r:id="rId24"/>
    <p:sldId id="267" r:id="rId25"/>
    <p:sldId id="324" r:id="rId26"/>
    <p:sldId id="325" r:id="rId27"/>
    <p:sldId id="270" r:id="rId28"/>
    <p:sldId id="271" r:id="rId29"/>
    <p:sldId id="328" r:id="rId30"/>
    <p:sldId id="272" r:id="rId31"/>
    <p:sldId id="329" r:id="rId32"/>
  </p:sldIdLst>
  <p:sldSz cx="10118725" cy="7102475"/>
  <p:notesSz cx="6877050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1">
          <p15:clr>
            <a:srgbClr val="A4A3A4"/>
          </p15:clr>
        </p15:guide>
        <p15:guide id="3" orient="horz" pos="3151">
          <p15:clr>
            <a:srgbClr val="A4A3A4"/>
          </p15:clr>
        </p15:guide>
        <p15:guide id="4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8"/>
    <a:srgbClr val="FFFFFF"/>
    <a:srgbClr val="ED7D31"/>
    <a:srgbClr val="AA451C"/>
    <a:srgbClr val="636363"/>
    <a:srgbClr val="7030A0"/>
    <a:srgbClr val="A9D18E"/>
    <a:srgbClr val="D94793"/>
    <a:srgbClr val="3366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167539-88E6-47C3-8385-B3EC6B36E9DC}" v="43" dt="2025-08-11T06:10:14.32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2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3"/>
        <p:guide pos="2161"/>
        <p:guide orient="horz" pos="3151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6/11/relationships/changesInfo" Target="changesInfos/changesInfo1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YRNE, Mandy" userId="S::byrnaz@austin.org.au::6be0712a-e9f9-4aff-a704-224fe206fc87" providerId="AD" clId="Web-{E03C4D21-40A0-AA9F-C05B-C7CD5BCC3D33}"/>
    <pc:docChg chg="modSld">
      <pc:chgData name="BYRNE, Mandy" userId="S::byrnaz@austin.org.au::6be0712a-e9f9-4aff-a704-224fe206fc87" providerId="AD" clId="Web-{E03C4D21-40A0-AA9F-C05B-C7CD5BCC3D33}" dt="2024-02-06T04:10:40.317" v="0"/>
      <pc:docMkLst>
        <pc:docMk/>
      </pc:docMkLst>
      <pc:sldChg chg="delSp">
        <pc:chgData name="BYRNE, Mandy" userId="S::byrnaz@austin.org.au::6be0712a-e9f9-4aff-a704-224fe206fc87" providerId="AD" clId="Web-{E03C4D21-40A0-AA9F-C05B-C7CD5BCC3D33}" dt="2024-02-06T04:10:40.317" v="0"/>
        <pc:sldMkLst>
          <pc:docMk/>
          <pc:sldMk cId="0" sldId="319"/>
        </pc:sldMkLst>
        <pc:graphicFrameChg chg="del">
          <ac:chgData name="BYRNE, Mandy" userId="S::byrnaz@austin.org.au::6be0712a-e9f9-4aff-a704-224fe206fc87" providerId="AD" clId="Web-{E03C4D21-40A0-AA9F-C05B-C7CD5BCC3D33}" dt="2024-02-06T04:10:40.317" v="0"/>
          <ac:graphicFrameMkLst>
            <pc:docMk/>
            <pc:sldMk cId="0" sldId="319"/>
            <ac:graphicFrameMk id="2" creationId="{5F232CC0-2E38-5441-33FE-02DA24EB4032}"/>
          </ac:graphicFrameMkLst>
        </pc:graphicFrameChg>
      </pc:sldChg>
    </pc:docChg>
  </pc:docChgLst>
  <pc:docChgLst>
    <pc:chgData name="BYRNE, Mandy" userId="S::byrnaz@austin.org.au::6be0712a-e9f9-4aff-a704-224fe206fc87" providerId="AD" clId="Web-{52EB8F52-FA43-53ED-1F11-9B7E721E2D19}"/>
    <pc:docChg chg="modSld">
      <pc:chgData name="BYRNE, Mandy" userId="S::byrnaz@austin.org.au::6be0712a-e9f9-4aff-a704-224fe206fc87" providerId="AD" clId="Web-{52EB8F52-FA43-53ED-1F11-9B7E721E2D19}" dt="2024-03-14T06:04:00.929" v="0" actId="1076"/>
      <pc:docMkLst>
        <pc:docMk/>
      </pc:docMkLst>
      <pc:sldChg chg="modSp">
        <pc:chgData name="BYRNE, Mandy" userId="S::byrnaz@austin.org.au::6be0712a-e9f9-4aff-a704-224fe206fc87" providerId="AD" clId="Web-{52EB8F52-FA43-53ED-1F11-9B7E721E2D19}" dt="2024-03-14T06:04:00.929" v="0" actId="1076"/>
        <pc:sldMkLst>
          <pc:docMk/>
          <pc:sldMk cId="1322734381" sldId="268"/>
        </pc:sldMkLst>
        <pc:spChg chg="mod">
          <ac:chgData name="BYRNE, Mandy" userId="S::byrnaz@austin.org.au::6be0712a-e9f9-4aff-a704-224fe206fc87" providerId="AD" clId="Web-{52EB8F52-FA43-53ED-1F11-9B7E721E2D19}" dt="2024-03-14T06:04:00.929" v="0" actId="1076"/>
          <ac:spMkLst>
            <pc:docMk/>
            <pc:sldMk cId="1322734381" sldId="268"/>
            <ac:spMk id="2" creationId="{570EA21D-1DD1-9BAE-FC7B-17A177F1B3F4}"/>
          </ac:spMkLst>
        </pc:spChg>
      </pc:sldChg>
    </pc:docChg>
  </pc:docChgLst>
  <pc:docChgLst>
    <pc:chgData name="BYRNE, Mandy" userId="S::byrnaz@austin.org.au::6be0712a-e9f9-4aff-a704-224fe206fc87" providerId="AD" clId="Web-{1869AAA2-C05D-76B0-9A77-400CF5F19214}"/>
    <pc:docChg chg="modSld">
      <pc:chgData name="BYRNE, Mandy" userId="S::byrnaz@austin.org.au::6be0712a-e9f9-4aff-a704-224fe206fc87" providerId="AD" clId="Web-{1869AAA2-C05D-76B0-9A77-400CF5F19214}" dt="2024-01-15T03:32:25.630" v="5"/>
      <pc:docMkLst>
        <pc:docMk/>
      </pc:docMkLst>
      <pc:sldChg chg="modSp">
        <pc:chgData name="BYRNE, Mandy" userId="S::byrnaz@austin.org.au::6be0712a-e9f9-4aff-a704-224fe206fc87" providerId="AD" clId="Web-{1869AAA2-C05D-76B0-9A77-400CF5F19214}" dt="2024-01-15T03:32:25.630" v="5"/>
        <pc:sldMkLst>
          <pc:docMk/>
          <pc:sldMk cId="1288473809" sldId="327"/>
        </pc:sldMkLst>
        <pc:graphicFrameChg chg="mod modGraphic">
          <ac:chgData name="BYRNE, Mandy" userId="S::byrnaz@austin.org.au::6be0712a-e9f9-4aff-a704-224fe206fc87" providerId="AD" clId="Web-{1869AAA2-C05D-76B0-9A77-400CF5F19214}" dt="2024-01-15T03:32:25.630" v="5"/>
          <ac:graphicFrameMkLst>
            <pc:docMk/>
            <pc:sldMk cId="1288473809" sldId="327"/>
            <ac:graphicFrameMk id="7" creationId="{6D2718E3-6596-E700-87C0-99C8579A219A}"/>
          </ac:graphicFrameMkLst>
        </pc:graphicFrameChg>
      </pc:sldChg>
    </pc:docChg>
  </pc:docChgLst>
  <pc:docChgLst>
    <pc:chgData name="BYRNE, Mandy" userId="S::byrnaz@austin.org.au::6be0712a-e9f9-4aff-a704-224fe206fc87" providerId="AD" clId="Web-{ED9761EE-5ABB-F379-149F-AB2B626E1B09}"/>
    <pc:docChg chg="addSld delSld">
      <pc:chgData name="BYRNE, Mandy" userId="S::byrnaz@austin.org.au::6be0712a-e9f9-4aff-a704-224fe206fc87" providerId="AD" clId="Web-{ED9761EE-5ABB-F379-149F-AB2B626E1B09}" dt="2024-01-15T03:45:51.439" v="64"/>
      <pc:docMkLst>
        <pc:docMk/>
      </pc:docMkLst>
      <pc:sldChg chg="del">
        <pc:chgData name="BYRNE, Mandy" userId="S::byrnaz@austin.org.au::6be0712a-e9f9-4aff-a704-224fe206fc87" providerId="AD" clId="Web-{ED9761EE-5ABB-F379-149F-AB2B626E1B09}" dt="2024-01-15T03:45:51.408" v="56"/>
        <pc:sldMkLst>
          <pc:docMk/>
          <pc:sldMk cId="0" sldId="305"/>
        </pc:sldMkLst>
      </pc:sldChg>
      <pc:sldChg chg="add del">
        <pc:chgData name="BYRNE, Mandy" userId="S::byrnaz@austin.org.au::6be0712a-e9f9-4aff-a704-224fe206fc87" providerId="AD" clId="Web-{ED9761EE-5ABB-F379-149F-AB2B626E1B09}" dt="2024-01-15T03:45:13.578" v="27"/>
        <pc:sldMkLst>
          <pc:docMk/>
          <pc:sldMk cId="0" sldId="319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8"/>
        <pc:sldMkLst>
          <pc:docMk/>
          <pc:sldMk cId="521593635" sldId="323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30"/>
        <pc:sldMkLst>
          <pc:docMk/>
          <pc:sldMk cId="1288473809" sldId="327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29"/>
        <pc:sldMkLst>
          <pc:docMk/>
          <pc:sldMk cId="0" sldId="330"/>
        </pc:sldMkLst>
      </pc:sldChg>
      <pc:sldChg chg="del">
        <pc:chgData name="BYRNE, Mandy" userId="S::byrnaz@austin.org.au::6be0712a-e9f9-4aff-a704-224fe206fc87" providerId="AD" clId="Web-{ED9761EE-5ABB-F379-149F-AB2B626E1B09}" dt="2024-01-15T03:45:51.346" v="41"/>
        <pc:sldMkLst>
          <pc:docMk/>
          <pc:sldMk cId="2850119461" sldId="355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51"/>
        <pc:sldMkLst>
          <pc:docMk/>
          <pc:sldMk cId="0" sldId="356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62"/>
        <pc:sldMkLst>
          <pc:docMk/>
          <pc:sldMk cId="0" sldId="361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4"/>
        <pc:sldMkLst>
          <pc:docMk/>
          <pc:sldMk cId="0" sldId="363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5"/>
        <pc:sldMkLst>
          <pc:docMk/>
          <pc:sldMk cId="0" sldId="365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3"/>
        <pc:sldMkLst>
          <pc:docMk/>
          <pc:sldMk cId="0" sldId="367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49"/>
        <pc:sldMkLst>
          <pc:docMk/>
          <pc:sldMk cId="0" sldId="368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48"/>
        <pc:sldMkLst>
          <pc:docMk/>
          <pc:sldMk cId="0" sldId="369"/>
        </pc:sldMkLst>
      </pc:sldChg>
      <pc:sldChg chg="del">
        <pc:chgData name="BYRNE, Mandy" userId="S::byrnaz@austin.org.au::6be0712a-e9f9-4aff-a704-224fe206fc87" providerId="AD" clId="Web-{ED9761EE-5ABB-F379-149F-AB2B626E1B09}" dt="2024-01-15T03:45:51.393" v="52"/>
        <pc:sldMkLst>
          <pc:docMk/>
          <pc:sldMk cId="416483425" sldId="370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47"/>
        <pc:sldMkLst>
          <pc:docMk/>
          <pc:sldMk cId="1599337073" sldId="371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6"/>
        <pc:sldMkLst>
          <pc:docMk/>
          <pc:sldMk cId="1911508646" sldId="372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60"/>
        <pc:sldMkLst>
          <pc:docMk/>
          <pc:sldMk cId="332726002" sldId="373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59"/>
        <pc:sldMkLst>
          <pc:docMk/>
          <pc:sldMk cId="2733794582" sldId="375"/>
        </pc:sldMkLst>
      </pc:sldChg>
      <pc:sldChg chg="del">
        <pc:chgData name="BYRNE, Mandy" userId="S::byrnaz@austin.org.au::6be0712a-e9f9-4aff-a704-224fe206fc87" providerId="AD" clId="Web-{ED9761EE-5ABB-F379-149F-AB2B626E1B09}" dt="2024-01-15T03:45:51.377" v="50"/>
        <pc:sldMkLst>
          <pc:docMk/>
          <pc:sldMk cId="3446204231" sldId="377"/>
        </pc:sldMkLst>
      </pc:sldChg>
      <pc:sldChg chg="del">
        <pc:chgData name="BYRNE, Mandy" userId="S::byrnaz@austin.org.au::6be0712a-e9f9-4aff-a704-224fe206fc87" providerId="AD" clId="Web-{ED9761EE-5ABB-F379-149F-AB2B626E1B09}" dt="2024-01-15T03:45:51.408" v="57"/>
        <pc:sldMkLst>
          <pc:docMk/>
          <pc:sldMk cId="1295849508" sldId="378"/>
        </pc:sldMkLst>
      </pc:sldChg>
      <pc:sldChg chg="del">
        <pc:chgData name="BYRNE, Mandy" userId="S::byrnaz@austin.org.au::6be0712a-e9f9-4aff-a704-224fe206fc87" providerId="AD" clId="Web-{ED9761EE-5ABB-F379-149F-AB2B626E1B09}" dt="2024-01-15T03:45:51.439" v="64"/>
        <pc:sldMkLst>
          <pc:docMk/>
          <pc:sldMk cId="1656014946" sldId="379"/>
        </pc:sldMkLst>
      </pc:sldChg>
      <pc:sldChg chg="del">
        <pc:chgData name="BYRNE, Mandy" userId="S::byrnaz@austin.org.au::6be0712a-e9f9-4aff-a704-224fe206fc87" providerId="AD" clId="Web-{ED9761EE-5ABB-F379-149F-AB2B626E1B09}" dt="2024-01-15T03:45:51.361" v="42"/>
        <pc:sldMkLst>
          <pc:docMk/>
          <pc:sldMk cId="3185528172" sldId="380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58" v="39"/>
        <pc:sldMkLst>
          <pc:docMk/>
          <pc:sldMk cId="4039862927" sldId="384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28"/>
        <pc:sldMkLst>
          <pc:docMk/>
          <pc:sldMk cId="878230911" sldId="386"/>
        </pc:sldMkLst>
      </pc:sldChg>
      <pc:sldChg chg="del">
        <pc:chgData name="BYRNE, Mandy" userId="S::byrnaz@austin.org.au::6be0712a-e9f9-4aff-a704-224fe206fc87" providerId="AD" clId="Web-{ED9761EE-5ABB-F379-149F-AB2B626E1B09}" dt="2024-01-15T03:45:51.439" v="63"/>
        <pc:sldMkLst>
          <pc:docMk/>
          <pc:sldMk cId="2092296526" sldId="387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58" v="40"/>
        <pc:sldMkLst>
          <pc:docMk/>
          <pc:sldMk cId="1612078260" sldId="388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31"/>
        <pc:sldMkLst>
          <pc:docMk/>
          <pc:sldMk cId="2236201737" sldId="389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26" v="32"/>
        <pc:sldMkLst>
          <pc:docMk/>
          <pc:sldMk cId="2572705723" sldId="390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7"/>
        <pc:sldMkLst>
          <pc:docMk/>
          <pc:sldMk cId="1636030564" sldId="391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6"/>
        <pc:sldMkLst>
          <pc:docMk/>
          <pc:sldMk cId="2974744410" sldId="392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5"/>
        <pc:sldMkLst>
          <pc:docMk/>
          <pc:sldMk cId="4062080643" sldId="393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4"/>
        <pc:sldMkLst>
          <pc:docMk/>
          <pc:sldMk cId="3210076213" sldId="394"/>
        </pc:sldMkLst>
      </pc:sldChg>
      <pc:sldChg chg="add del">
        <pc:chgData name="BYRNE, Mandy" userId="S::byrnaz@austin.org.au::6be0712a-e9f9-4aff-a704-224fe206fc87" providerId="AD" clId="Web-{ED9761EE-5ABB-F379-149F-AB2B626E1B09}" dt="2024-01-15T03:45:42.142" v="33"/>
        <pc:sldMkLst>
          <pc:docMk/>
          <pc:sldMk cId="67916294" sldId="395"/>
        </pc:sldMkLst>
      </pc:sldChg>
      <pc:sldChg chg="del">
        <pc:chgData name="BYRNE, Mandy" userId="S::byrnaz@austin.org.au::6be0712a-e9f9-4aff-a704-224fe206fc87" providerId="AD" clId="Web-{ED9761EE-5ABB-F379-149F-AB2B626E1B09}" dt="2024-01-15T03:45:51.424" v="61"/>
        <pc:sldMkLst>
          <pc:docMk/>
          <pc:sldMk cId="3174622483" sldId="397"/>
        </pc:sldMkLst>
      </pc:sldChg>
      <pc:sldChg chg="del">
        <pc:chgData name="BYRNE, Mandy" userId="S::byrnaz@austin.org.au::6be0712a-e9f9-4aff-a704-224fe206fc87" providerId="AD" clId="Web-{ED9761EE-5ABB-F379-149F-AB2B626E1B09}" dt="2024-01-15T03:45:51.393" v="53"/>
        <pc:sldMkLst>
          <pc:docMk/>
          <pc:sldMk cId="1056681746" sldId="400"/>
        </pc:sldMkLst>
      </pc:sldChg>
      <pc:sldChg chg="del">
        <pc:chgData name="BYRNE, Mandy" userId="S::byrnaz@austin.org.au::6be0712a-e9f9-4aff-a704-224fe206fc87" providerId="AD" clId="Web-{ED9761EE-5ABB-F379-149F-AB2B626E1B09}" dt="2024-01-15T03:45:51.408" v="55"/>
        <pc:sldMkLst>
          <pc:docMk/>
          <pc:sldMk cId="2985475663" sldId="401"/>
        </pc:sldMkLst>
      </pc:sldChg>
      <pc:sldChg chg="del">
        <pc:chgData name="BYRNE, Mandy" userId="S::byrnaz@austin.org.au::6be0712a-e9f9-4aff-a704-224fe206fc87" providerId="AD" clId="Web-{ED9761EE-5ABB-F379-149F-AB2B626E1B09}" dt="2024-01-15T03:45:51.408" v="58"/>
        <pc:sldMkLst>
          <pc:docMk/>
          <pc:sldMk cId="1570652950" sldId="402"/>
        </pc:sldMkLst>
      </pc:sldChg>
      <pc:sldChg chg="del">
        <pc:chgData name="BYRNE, Mandy" userId="S::byrnaz@austin.org.au::6be0712a-e9f9-4aff-a704-224fe206fc87" providerId="AD" clId="Web-{ED9761EE-5ABB-F379-149F-AB2B626E1B09}" dt="2024-01-15T03:45:51.393" v="54"/>
        <pc:sldMkLst>
          <pc:docMk/>
          <pc:sldMk cId="2843468329" sldId="403"/>
        </pc:sldMkLst>
      </pc:sldChg>
    </pc:docChg>
  </pc:docChgLst>
  <pc:docChgLst>
    <pc:chgData name="BYRNE, Mandy" userId="S::byrnaz@austin.org.au::6be0712a-e9f9-4aff-a704-224fe206fc87" providerId="AD" clId="Web-{B3C86BE6-3B4F-47B8-4080-3E1CD4572E28}"/>
    <pc:docChg chg="modSld">
      <pc:chgData name="BYRNE, Mandy" userId="S::byrnaz@austin.org.au::6be0712a-e9f9-4aff-a704-224fe206fc87" providerId="AD" clId="Web-{B3C86BE6-3B4F-47B8-4080-3E1CD4572E28}" dt="2024-03-19T05:15:01.014" v="8"/>
      <pc:docMkLst>
        <pc:docMk/>
      </pc:docMkLst>
      <pc:sldChg chg="modSp">
        <pc:chgData name="BYRNE, Mandy" userId="S::byrnaz@austin.org.au::6be0712a-e9f9-4aff-a704-224fe206fc87" providerId="AD" clId="Web-{B3C86BE6-3B4F-47B8-4080-3E1CD4572E28}" dt="2024-03-19T05:15:01.014" v="8"/>
        <pc:sldMkLst>
          <pc:docMk/>
          <pc:sldMk cId="2993329172" sldId="328"/>
        </pc:sldMkLst>
        <pc:graphicFrameChg chg="modGraphic">
          <ac:chgData name="BYRNE, Mandy" userId="S::byrnaz@austin.org.au::6be0712a-e9f9-4aff-a704-224fe206fc87" providerId="AD" clId="Web-{B3C86BE6-3B4F-47B8-4080-3E1CD4572E28}" dt="2024-03-19T05:15:01.014" v="8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</pc:docChg>
  </pc:docChgLst>
  <pc:docChgLst>
    <pc:chgData name="LO, Wing-Yee" userId="f53df236-ff95-4444-8926-f62ffaca9f32" providerId="ADAL" clId="{25167539-88E6-47C3-8385-B3EC6B36E9DC}"/>
    <pc:docChg chg="undo redo custSel modSld modMainMaster">
      <pc:chgData name="LO, Wing-Yee" userId="f53df236-ff95-4444-8926-f62ffaca9f32" providerId="ADAL" clId="{25167539-88E6-47C3-8385-B3EC6B36E9DC}" dt="2025-08-11T06:11:05.108" v="243" actId="403"/>
      <pc:docMkLst>
        <pc:docMk/>
      </pc:docMkLst>
      <pc:sldChg chg="addSp delSp modSp mod">
        <pc:chgData name="LO, Wing-Yee" userId="f53df236-ff95-4444-8926-f62ffaca9f32" providerId="ADAL" clId="{25167539-88E6-47C3-8385-B3EC6B36E9DC}" dt="2025-08-11T06:05:45.151" v="164" actId="14100"/>
        <pc:sldMkLst>
          <pc:docMk/>
          <pc:sldMk cId="2725559413" sldId="257"/>
        </pc:sldMkLst>
        <pc:graphicFrameChg chg="del">
          <ac:chgData name="LO, Wing-Yee" userId="f53df236-ff95-4444-8926-f62ffaca9f32" providerId="ADAL" clId="{25167539-88E6-47C3-8385-B3EC6B36E9DC}" dt="2025-08-11T05:58:43.643" v="63" actId="478"/>
          <ac:graphicFrameMkLst>
            <pc:docMk/>
            <pc:sldMk cId="2725559413" sldId="257"/>
            <ac:graphicFrameMk id="2" creationId="{4627EA20-BF11-F1ED-C420-017A475C321B}"/>
          </ac:graphicFrameMkLst>
        </pc:graphicFrameChg>
        <pc:picChg chg="add mod">
          <ac:chgData name="LO, Wing-Yee" userId="f53df236-ff95-4444-8926-f62ffaca9f32" providerId="ADAL" clId="{25167539-88E6-47C3-8385-B3EC6B36E9DC}" dt="2025-08-11T06:05:45.151" v="164" actId="14100"/>
          <ac:picMkLst>
            <pc:docMk/>
            <pc:sldMk cId="2725559413" sldId="257"/>
            <ac:picMk id="4" creationId="{7E2B891E-1C14-B501-3887-35B8F2FB2038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5:51.412" v="166" actId="1076"/>
        <pc:sldMkLst>
          <pc:docMk/>
          <pc:sldMk cId="2088945565" sldId="258"/>
        </pc:sldMkLst>
        <pc:graphicFrameChg chg="del">
          <ac:chgData name="LO, Wing-Yee" userId="f53df236-ff95-4444-8926-f62ffaca9f32" providerId="ADAL" clId="{25167539-88E6-47C3-8385-B3EC6B36E9DC}" dt="2025-08-11T05:58:59.399" v="65" actId="478"/>
          <ac:graphicFrameMkLst>
            <pc:docMk/>
            <pc:sldMk cId="2088945565" sldId="258"/>
            <ac:graphicFrameMk id="4" creationId="{3DB6FE01-F4E5-5A9A-2472-51AD8B6E0EEC}"/>
          </ac:graphicFrameMkLst>
        </pc:graphicFrameChg>
        <pc:picChg chg="add mod">
          <ac:chgData name="LO, Wing-Yee" userId="f53df236-ff95-4444-8926-f62ffaca9f32" providerId="ADAL" clId="{25167539-88E6-47C3-8385-B3EC6B36E9DC}" dt="2025-08-11T06:05:51.412" v="166" actId="1076"/>
          <ac:picMkLst>
            <pc:docMk/>
            <pc:sldMk cId="2088945565" sldId="258"/>
            <ac:picMk id="3" creationId="{67F4FE5C-5C9F-0D42-3882-8195CA600442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6:12.272" v="174" actId="1076"/>
        <pc:sldMkLst>
          <pc:docMk/>
          <pc:sldMk cId="3893558750" sldId="259"/>
        </pc:sldMkLst>
        <pc:graphicFrameChg chg="del">
          <ac:chgData name="LO, Wing-Yee" userId="f53df236-ff95-4444-8926-f62ffaca9f32" providerId="ADAL" clId="{25167539-88E6-47C3-8385-B3EC6B36E9DC}" dt="2025-08-11T05:59:29.431" v="69" actId="478"/>
          <ac:graphicFrameMkLst>
            <pc:docMk/>
            <pc:sldMk cId="3893558750" sldId="259"/>
            <ac:graphicFrameMk id="3" creationId="{2E7B76E1-4002-CFC0-109F-59280C1B6A83}"/>
          </ac:graphicFrameMkLst>
        </pc:graphicFrameChg>
        <pc:picChg chg="add mod">
          <ac:chgData name="LO, Wing-Yee" userId="f53df236-ff95-4444-8926-f62ffaca9f32" providerId="ADAL" clId="{25167539-88E6-47C3-8385-B3EC6B36E9DC}" dt="2025-08-11T06:06:12.272" v="174" actId="1076"/>
          <ac:picMkLst>
            <pc:docMk/>
            <pc:sldMk cId="3893558750" sldId="259"/>
            <ac:picMk id="4" creationId="{6306C98B-2BEA-2A7C-1ED6-F0EA44EC7682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6:27.272" v="178" actId="1076"/>
        <pc:sldMkLst>
          <pc:docMk/>
          <pc:sldMk cId="2379859068" sldId="260"/>
        </pc:sldMkLst>
        <pc:graphicFrameChg chg="del">
          <ac:chgData name="LO, Wing-Yee" userId="f53df236-ff95-4444-8926-f62ffaca9f32" providerId="ADAL" clId="{25167539-88E6-47C3-8385-B3EC6B36E9DC}" dt="2025-08-11T05:59:38.702" v="71" actId="478"/>
          <ac:graphicFrameMkLst>
            <pc:docMk/>
            <pc:sldMk cId="2379859068" sldId="260"/>
            <ac:graphicFrameMk id="2" creationId="{FE76F69B-33AC-84A7-A7E7-0C5FC44492EE}"/>
          </ac:graphicFrameMkLst>
        </pc:graphicFrameChg>
        <pc:picChg chg="add mod">
          <ac:chgData name="LO, Wing-Yee" userId="f53df236-ff95-4444-8926-f62ffaca9f32" providerId="ADAL" clId="{25167539-88E6-47C3-8385-B3EC6B36E9DC}" dt="2025-08-11T06:06:27.272" v="178" actId="1076"/>
          <ac:picMkLst>
            <pc:docMk/>
            <pc:sldMk cId="2379859068" sldId="260"/>
            <ac:picMk id="4" creationId="{37FDE1F7-58E1-38EB-E9F0-D0B8EFD42C8A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7:08.089" v="188" actId="1076"/>
        <pc:sldMkLst>
          <pc:docMk/>
          <pc:sldMk cId="3314659236" sldId="261"/>
        </pc:sldMkLst>
        <pc:graphicFrameChg chg="add del">
          <ac:chgData name="LO, Wing-Yee" userId="f53df236-ff95-4444-8926-f62ffaca9f32" providerId="ADAL" clId="{25167539-88E6-47C3-8385-B3EC6B36E9DC}" dt="2025-08-11T06:00:54.453" v="81" actId="478"/>
          <ac:graphicFrameMkLst>
            <pc:docMk/>
            <pc:sldMk cId="3314659236" sldId="261"/>
            <ac:graphicFrameMk id="2" creationId="{9F7D8655-D258-51AB-ECE5-29924FB4A0ED}"/>
          </ac:graphicFrameMkLst>
        </pc:graphicFrameChg>
        <pc:graphicFrameChg chg="add del">
          <ac:chgData name="LO, Wing-Yee" userId="f53df236-ff95-4444-8926-f62ffaca9f32" providerId="ADAL" clId="{25167539-88E6-47C3-8385-B3EC6B36E9DC}" dt="2025-08-11T06:00:54.453" v="81" actId="478"/>
          <ac:graphicFrameMkLst>
            <pc:docMk/>
            <pc:sldMk cId="3314659236" sldId="261"/>
            <ac:graphicFrameMk id="3" creationId="{0941267A-0350-C923-E536-4D74AEF2E75C}"/>
          </ac:graphicFrameMkLst>
        </pc:graphicFrameChg>
        <pc:picChg chg="add mod">
          <ac:chgData name="LO, Wing-Yee" userId="f53df236-ff95-4444-8926-f62ffaca9f32" providerId="ADAL" clId="{25167539-88E6-47C3-8385-B3EC6B36E9DC}" dt="2025-08-11T06:07:08.089" v="188" actId="1076"/>
          <ac:picMkLst>
            <pc:docMk/>
            <pc:sldMk cId="3314659236" sldId="261"/>
            <ac:picMk id="5" creationId="{50FEA779-22ED-CE12-2F50-A5A780392C72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7:26.959" v="195" actId="1076"/>
        <pc:sldMkLst>
          <pc:docMk/>
          <pc:sldMk cId="122898127" sldId="262"/>
        </pc:sldMkLst>
        <pc:graphicFrameChg chg="del">
          <ac:chgData name="LO, Wing-Yee" userId="f53df236-ff95-4444-8926-f62ffaca9f32" providerId="ADAL" clId="{25167539-88E6-47C3-8385-B3EC6B36E9DC}" dt="2025-08-11T06:01:17.511" v="87" actId="478"/>
          <ac:graphicFrameMkLst>
            <pc:docMk/>
            <pc:sldMk cId="122898127" sldId="262"/>
            <ac:graphicFrameMk id="4" creationId="{53541B26-89A0-4C12-2F6F-31CDC41E3C9E}"/>
          </ac:graphicFrameMkLst>
        </pc:graphicFrameChg>
        <pc:graphicFrameChg chg="del">
          <ac:chgData name="LO, Wing-Yee" userId="f53df236-ff95-4444-8926-f62ffaca9f32" providerId="ADAL" clId="{25167539-88E6-47C3-8385-B3EC6B36E9DC}" dt="2025-08-11T06:01:17.511" v="87" actId="478"/>
          <ac:graphicFrameMkLst>
            <pc:docMk/>
            <pc:sldMk cId="122898127" sldId="262"/>
            <ac:graphicFrameMk id="5" creationId="{A1004322-133F-3F71-32F0-94D65D9EB81E}"/>
          </ac:graphicFrameMkLst>
        </pc:graphicFrameChg>
        <pc:picChg chg="add mod">
          <ac:chgData name="LO, Wing-Yee" userId="f53df236-ff95-4444-8926-f62ffaca9f32" providerId="ADAL" clId="{25167539-88E6-47C3-8385-B3EC6B36E9DC}" dt="2025-08-11T06:07:26.959" v="195" actId="1076"/>
          <ac:picMkLst>
            <pc:docMk/>
            <pc:sldMk cId="122898127" sldId="262"/>
            <ac:picMk id="3" creationId="{1774F3F3-8E18-E48A-5F99-194D44FAD4F7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7:36.935" v="197" actId="1076"/>
        <pc:sldMkLst>
          <pc:docMk/>
          <pc:sldMk cId="1954748430" sldId="263"/>
        </pc:sldMkLst>
        <pc:graphicFrameChg chg="del">
          <ac:chgData name="LO, Wing-Yee" userId="f53df236-ff95-4444-8926-f62ffaca9f32" providerId="ADAL" clId="{25167539-88E6-47C3-8385-B3EC6B36E9DC}" dt="2025-08-11T06:01:32.782" v="89" actId="478"/>
          <ac:graphicFrameMkLst>
            <pc:docMk/>
            <pc:sldMk cId="1954748430" sldId="263"/>
            <ac:graphicFrameMk id="2" creationId="{1DBC6788-FB4D-49E6-8FED-FBC5F538E944}"/>
          </ac:graphicFrameMkLst>
        </pc:graphicFrameChg>
        <pc:picChg chg="add mod">
          <ac:chgData name="LO, Wing-Yee" userId="f53df236-ff95-4444-8926-f62ffaca9f32" providerId="ADAL" clId="{25167539-88E6-47C3-8385-B3EC6B36E9DC}" dt="2025-08-11T06:07:36.935" v="197" actId="1076"/>
          <ac:picMkLst>
            <pc:docMk/>
            <pc:sldMk cId="1954748430" sldId="263"/>
            <ac:picMk id="4" creationId="{7316AB3E-58B3-1AF2-E3B6-A646E5AAF1DC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7:49.653" v="199" actId="1076"/>
        <pc:sldMkLst>
          <pc:docMk/>
          <pc:sldMk cId="2219737779" sldId="264"/>
        </pc:sldMkLst>
        <pc:graphicFrameChg chg="del">
          <ac:chgData name="LO, Wing-Yee" userId="f53df236-ff95-4444-8926-f62ffaca9f32" providerId="ADAL" clId="{25167539-88E6-47C3-8385-B3EC6B36E9DC}" dt="2025-08-11T06:01:37.943" v="91" actId="478"/>
          <ac:graphicFrameMkLst>
            <pc:docMk/>
            <pc:sldMk cId="2219737779" sldId="264"/>
            <ac:graphicFrameMk id="4" creationId="{B963419A-83A2-2498-10A7-AAFF9562C51E}"/>
          </ac:graphicFrameMkLst>
        </pc:graphicFrameChg>
        <pc:graphicFrameChg chg="del">
          <ac:chgData name="LO, Wing-Yee" userId="f53df236-ff95-4444-8926-f62ffaca9f32" providerId="ADAL" clId="{25167539-88E6-47C3-8385-B3EC6B36E9DC}" dt="2025-08-11T06:01:37.943" v="91" actId="478"/>
          <ac:graphicFrameMkLst>
            <pc:docMk/>
            <pc:sldMk cId="2219737779" sldId="264"/>
            <ac:graphicFrameMk id="5" creationId="{4AD3DCE0-B5EE-F463-E2A3-33EF6E394E34}"/>
          </ac:graphicFrameMkLst>
        </pc:graphicFrameChg>
        <pc:picChg chg="add mod">
          <ac:chgData name="LO, Wing-Yee" userId="f53df236-ff95-4444-8926-f62ffaca9f32" providerId="ADAL" clId="{25167539-88E6-47C3-8385-B3EC6B36E9DC}" dt="2025-08-11T06:07:49.653" v="199" actId="1076"/>
          <ac:picMkLst>
            <pc:docMk/>
            <pc:sldMk cId="2219737779" sldId="264"/>
            <ac:picMk id="3" creationId="{FC8FEE0E-1225-A8C3-9485-81AFFC3F7035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8:00.456" v="201" actId="1076"/>
        <pc:sldMkLst>
          <pc:docMk/>
          <pc:sldMk cId="2788351140" sldId="265"/>
        </pc:sldMkLst>
        <pc:graphicFrameChg chg="del">
          <ac:chgData name="LO, Wing-Yee" userId="f53df236-ff95-4444-8926-f62ffaca9f32" providerId="ADAL" clId="{25167539-88E6-47C3-8385-B3EC6B36E9DC}" dt="2025-08-11T06:01:52.705" v="93" actId="478"/>
          <ac:graphicFrameMkLst>
            <pc:docMk/>
            <pc:sldMk cId="2788351140" sldId="265"/>
            <ac:graphicFrameMk id="2" creationId="{9D7AF313-BB20-2258-A944-FB71D227C45D}"/>
          </ac:graphicFrameMkLst>
        </pc:graphicFrameChg>
        <pc:graphicFrameChg chg="del">
          <ac:chgData name="LO, Wing-Yee" userId="f53df236-ff95-4444-8926-f62ffaca9f32" providerId="ADAL" clId="{25167539-88E6-47C3-8385-B3EC6B36E9DC}" dt="2025-08-11T06:01:52.705" v="93" actId="478"/>
          <ac:graphicFrameMkLst>
            <pc:docMk/>
            <pc:sldMk cId="2788351140" sldId="265"/>
            <ac:graphicFrameMk id="3" creationId="{8DCBEE5B-3F05-04BE-F2DA-FEDF2AA9FC94}"/>
          </ac:graphicFrameMkLst>
        </pc:graphicFrameChg>
        <pc:picChg chg="add mod">
          <ac:chgData name="LO, Wing-Yee" userId="f53df236-ff95-4444-8926-f62ffaca9f32" providerId="ADAL" clId="{25167539-88E6-47C3-8385-B3EC6B36E9DC}" dt="2025-08-11T06:08:00.456" v="201" actId="1076"/>
          <ac:picMkLst>
            <pc:docMk/>
            <pc:sldMk cId="2788351140" sldId="265"/>
            <ac:picMk id="5" creationId="{38B84388-AA4D-5ACE-1A1D-6AC0DBC61DFC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8:09.934" v="203" actId="1076"/>
        <pc:sldMkLst>
          <pc:docMk/>
          <pc:sldMk cId="4187552980" sldId="266"/>
        </pc:sldMkLst>
        <pc:graphicFrameChg chg="del">
          <ac:chgData name="LO, Wing-Yee" userId="f53df236-ff95-4444-8926-f62ffaca9f32" providerId="ADAL" clId="{25167539-88E6-47C3-8385-B3EC6B36E9DC}" dt="2025-08-11T06:02:00.668" v="95" actId="478"/>
          <ac:graphicFrameMkLst>
            <pc:docMk/>
            <pc:sldMk cId="4187552980" sldId="266"/>
            <ac:graphicFrameMk id="2" creationId="{63930B95-BC29-FFDF-20F2-E178A4DCE6D5}"/>
          </ac:graphicFrameMkLst>
        </pc:graphicFrameChg>
        <pc:picChg chg="add mod">
          <ac:chgData name="LO, Wing-Yee" userId="f53df236-ff95-4444-8926-f62ffaca9f32" providerId="ADAL" clId="{25167539-88E6-47C3-8385-B3EC6B36E9DC}" dt="2025-08-11T06:08:09.934" v="203" actId="1076"/>
          <ac:picMkLst>
            <pc:docMk/>
            <pc:sldMk cId="4187552980" sldId="266"/>
            <ac:picMk id="4" creationId="{13444A61-E091-CAFF-93F0-E095E0D0D4D2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8:20.259" v="205" actId="1076"/>
        <pc:sldMkLst>
          <pc:docMk/>
          <pc:sldMk cId="1929067969" sldId="267"/>
        </pc:sldMkLst>
        <pc:graphicFrameChg chg="del">
          <ac:chgData name="LO, Wing-Yee" userId="f53df236-ff95-4444-8926-f62ffaca9f32" providerId="ADAL" clId="{25167539-88E6-47C3-8385-B3EC6B36E9DC}" dt="2025-08-11T06:02:11.759" v="97" actId="478"/>
          <ac:graphicFrameMkLst>
            <pc:docMk/>
            <pc:sldMk cId="1929067969" sldId="267"/>
            <ac:graphicFrameMk id="2" creationId="{8BA69D50-CA49-1CFA-5F5B-AED50A2B7A8C}"/>
          </ac:graphicFrameMkLst>
        </pc:graphicFrameChg>
        <pc:graphicFrameChg chg="del">
          <ac:chgData name="LO, Wing-Yee" userId="f53df236-ff95-4444-8926-f62ffaca9f32" providerId="ADAL" clId="{25167539-88E6-47C3-8385-B3EC6B36E9DC}" dt="2025-08-11T06:02:11.759" v="97" actId="478"/>
          <ac:graphicFrameMkLst>
            <pc:docMk/>
            <pc:sldMk cId="1929067969" sldId="267"/>
            <ac:graphicFrameMk id="3" creationId="{E4188620-3293-075D-D442-5EB2B38436E6}"/>
          </ac:graphicFrameMkLst>
        </pc:graphicFrameChg>
        <pc:picChg chg="add mod">
          <ac:chgData name="LO, Wing-Yee" userId="f53df236-ff95-4444-8926-f62ffaca9f32" providerId="ADAL" clId="{25167539-88E6-47C3-8385-B3EC6B36E9DC}" dt="2025-08-11T06:08:20.259" v="205" actId="1076"/>
          <ac:picMkLst>
            <pc:docMk/>
            <pc:sldMk cId="1929067969" sldId="267"/>
            <ac:picMk id="5" creationId="{3ACF3A38-23DB-A0B4-D5EB-B24A71F6BD25}"/>
          </ac:picMkLst>
        </pc:picChg>
      </pc:sldChg>
      <pc:sldChg chg="modSp mod">
        <pc:chgData name="LO, Wing-Yee" userId="f53df236-ff95-4444-8926-f62ffaca9f32" providerId="ADAL" clId="{25167539-88E6-47C3-8385-B3EC6B36E9DC}" dt="2025-08-11T05:46:52.809" v="45" actId="20577"/>
        <pc:sldMkLst>
          <pc:docMk/>
          <pc:sldMk cId="1322734381" sldId="268"/>
        </pc:sldMkLst>
        <pc:spChg chg="mod">
          <ac:chgData name="LO, Wing-Yee" userId="f53df236-ff95-4444-8926-f62ffaca9f32" providerId="ADAL" clId="{25167539-88E6-47C3-8385-B3EC6B36E9DC}" dt="2025-08-11T05:46:52.809" v="45" actId="20577"/>
          <ac:spMkLst>
            <pc:docMk/>
            <pc:sldMk cId="1322734381" sldId="268"/>
            <ac:spMk id="2" creationId="{570EA21D-1DD1-9BAE-FC7B-17A177F1B3F4}"/>
          </ac:spMkLst>
        </pc:spChg>
      </pc:sldChg>
      <pc:sldChg chg="addSp delSp modSp mod">
        <pc:chgData name="LO, Wing-Yee" userId="f53df236-ff95-4444-8926-f62ffaca9f32" providerId="ADAL" clId="{25167539-88E6-47C3-8385-B3EC6B36E9DC}" dt="2025-08-11T06:08:45.894" v="211" actId="1076"/>
        <pc:sldMkLst>
          <pc:docMk/>
          <pc:sldMk cId="2329972528" sldId="270"/>
        </pc:sldMkLst>
        <pc:graphicFrameChg chg="del">
          <ac:chgData name="LO, Wing-Yee" userId="f53df236-ff95-4444-8926-f62ffaca9f32" providerId="ADAL" clId="{25167539-88E6-47C3-8385-B3EC6B36E9DC}" dt="2025-08-11T06:02:36.456" v="103" actId="478"/>
          <ac:graphicFrameMkLst>
            <pc:docMk/>
            <pc:sldMk cId="2329972528" sldId="270"/>
            <ac:graphicFrameMk id="2" creationId="{6F4EE08B-F52B-A9C4-8F37-FAD8B3D62F8E}"/>
          </ac:graphicFrameMkLst>
        </pc:graphicFrameChg>
        <pc:picChg chg="add mod">
          <ac:chgData name="LO, Wing-Yee" userId="f53df236-ff95-4444-8926-f62ffaca9f32" providerId="ADAL" clId="{25167539-88E6-47C3-8385-B3EC6B36E9DC}" dt="2025-08-11T06:08:45.894" v="211" actId="1076"/>
          <ac:picMkLst>
            <pc:docMk/>
            <pc:sldMk cId="2329972528" sldId="270"/>
            <ac:picMk id="4" creationId="{7675768A-40BA-010B-C522-1F75618932B8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8:53.598" v="213" actId="1076"/>
        <pc:sldMkLst>
          <pc:docMk/>
          <pc:sldMk cId="672363469" sldId="271"/>
        </pc:sldMkLst>
        <pc:graphicFrameChg chg="del">
          <ac:chgData name="LO, Wing-Yee" userId="f53df236-ff95-4444-8926-f62ffaca9f32" providerId="ADAL" clId="{25167539-88E6-47C3-8385-B3EC6B36E9DC}" dt="2025-08-11T06:02:44.630" v="105" actId="478"/>
          <ac:graphicFrameMkLst>
            <pc:docMk/>
            <pc:sldMk cId="672363469" sldId="271"/>
            <ac:graphicFrameMk id="2" creationId="{5C1B7C94-A9FE-2872-D950-BC7CE9A0CD4D}"/>
          </ac:graphicFrameMkLst>
        </pc:graphicFrameChg>
        <pc:picChg chg="add mod">
          <ac:chgData name="LO, Wing-Yee" userId="f53df236-ff95-4444-8926-f62ffaca9f32" providerId="ADAL" clId="{25167539-88E6-47C3-8385-B3EC6B36E9DC}" dt="2025-08-11T06:08:53.598" v="213" actId="1076"/>
          <ac:picMkLst>
            <pc:docMk/>
            <pc:sldMk cId="672363469" sldId="271"/>
            <ac:picMk id="4" creationId="{573E0F8B-233C-4493-6DAD-9A706D8AE13C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10:38.473" v="232" actId="1076"/>
        <pc:sldMkLst>
          <pc:docMk/>
          <pc:sldMk cId="1065948266" sldId="272"/>
        </pc:sldMkLst>
        <pc:graphicFrameChg chg="add del mod">
          <ac:chgData name="LO, Wing-Yee" userId="f53df236-ff95-4444-8926-f62ffaca9f32" providerId="ADAL" clId="{25167539-88E6-47C3-8385-B3EC6B36E9DC}" dt="2025-08-11T06:03:20.971" v="115"/>
          <ac:graphicFrameMkLst>
            <pc:docMk/>
            <pc:sldMk cId="1065948266" sldId="272"/>
            <ac:graphicFrameMk id="4" creationId="{FAA3F4ED-1FC5-3436-BFCB-2954FDC05287}"/>
          </ac:graphicFrameMkLst>
        </pc:graphicFrameChg>
        <pc:picChg chg="del">
          <ac:chgData name="LO, Wing-Yee" userId="f53df236-ff95-4444-8926-f62ffaca9f32" providerId="ADAL" clId="{25167539-88E6-47C3-8385-B3EC6B36E9DC}" dt="2025-08-11T06:03:16.627" v="113" actId="478"/>
          <ac:picMkLst>
            <pc:docMk/>
            <pc:sldMk cId="1065948266" sldId="272"/>
            <ac:picMk id="2" creationId="{7B092418-ECDB-F81A-0F6A-B284B5E53628}"/>
          </ac:picMkLst>
        </pc:picChg>
        <pc:picChg chg="add mod">
          <ac:chgData name="LO, Wing-Yee" userId="f53df236-ff95-4444-8926-f62ffaca9f32" providerId="ADAL" clId="{25167539-88E6-47C3-8385-B3EC6B36E9DC}" dt="2025-08-11T06:10:38.473" v="232" actId="1076"/>
          <ac:picMkLst>
            <pc:docMk/>
            <pc:sldMk cId="1065948266" sldId="272"/>
            <ac:picMk id="5" creationId="{D2DC1E37-D34D-B323-CCF3-AFBA76A26607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7:17.435" v="192" actId="1076"/>
        <pc:sldMkLst>
          <pc:docMk/>
          <pc:sldMk cId="1581211021" sldId="273"/>
        </pc:sldMkLst>
        <pc:graphicFrameChg chg="del">
          <ac:chgData name="LO, Wing-Yee" userId="f53df236-ff95-4444-8926-f62ffaca9f32" providerId="ADAL" clId="{25167539-88E6-47C3-8385-B3EC6B36E9DC}" dt="2025-08-11T06:01:08.837" v="85" actId="478"/>
          <ac:graphicFrameMkLst>
            <pc:docMk/>
            <pc:sldMk cId="1581211021" sldId="273"/>
            <ac:graphicFrameMk id="2" creationId="{3ADBC654-BE66-97FA-1AF2-99784022B17E}"/>
          </ac:graphicFrameMkLst>
        </pc:graphicFrameChg>
        <pc:picChg chg="add mod">
          <ac:chgData name="LO, Wing-Yee" userId="f53df236-ff95-4444-8926-f62ffaca9f32" providerId="ADAL" clId="{25167539-88E6-47C3-8385-B3EC6B36E9DC}" dt="2025-08-11T06:07:17.435" v="192" actId="1076"/>
          <ac:picMkLst>
            <pc:docMk/>
            <pc:sldMk cId="1581211021" sldId="273"/>
            <ac:picMk id="4" creationId="{1F010123-A572-1A94-E4D2-6C75D2DBF31E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4:47.323" v="137" actId="1076"/>
        <pc:sldMkLst>
          <pc:docMk/>
          <pc:sldMk cId="0" sldId="319"/>
        </pc:sldMkLst>
        <pc:graphicFrameChg chg="del">
          <ac:chgData name="LO, Wing-Yee" userId="f53df236-ff95-4444-8926-f62ffaca9f32" providerId="ADAL" clId="{25167539-88E6-47C3-8385-B3EC6B36E9DC}" dt="2025-08-11T05:48:23.685" v="55" actId="478"/>
          <ac:graphicFrameMkLst>
            <pc:docMk/>
            <pc:sldMk cId="0" sldId="319"/>
            <ac:graphicFrameMk id="2" creationId="{358C841F-C55E-4056-907A-F515AB3D15AA}"/>
          </ac:graphicFrameMkLst>
        </pc:graphicFrameChg>
        <pc:graphicFrameChg chg="add mod">
          <ac:chgData name="LO, Wing-Yee" userId="f53df236-ff95-4444-8926-f62ffaca9f32" providerId="ADAL" clId="{25167539-88E6-47C3-8385-B3EC6B36E9DC}" dt="2025-08-11T06:04:47.323" v="137" actId="1076"/>
          <ac:graphicFrameMkLst>
            <pc:docMk/>
            <pc:sldMk cId="0" sldId="319"/>
            <ac:graphicFrameMk id="4" creationId="{60EEBB92-3306-B40A-D391-F23F1D6B146A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04:36.297" v="134" actId="122"/>
        <pc:sldMkLst>
          <pc:docMk/>
          <pc:sldMk cId="1285627589" sldId="320"/>
        </pc:sldMkLst>
        <pc:graphicFrameChg chg="del modGraphic">
          <ac:chgData name="LO, Wing-Yee" userId="f53df236-ff95-4444-8926-f62ffaca9f32" providerId="ADAL" clId="{25167539-88E6-47C3-8385-B3EC6B36E9DC}" dt="2025-08-11T05:48:03.219" v="53" actId="478"/>
          <ac:graphicFrameMkLst>
            <pc:docMk/>
            <pc:sldMk cId="1285627589" sldId="320"/>
            <ac:graphicFrameMk id="3" creationId="{1A51D4AD-38AA-AB0C-8496-F676E2319E7A}"/>
          </ac:graphicFrameMkLst>
        </pc:graphicFrameChg>
        <pc:graphicFrameChg chg="add mod modGraphic">
          <ac:chgData name="LO, Wing-Yee" userId="f53df236-ff95-4444-8926-f62ffaca9f32" providerId="ADAL" clId="{25167539-88E6-47C3-8385-B3EC6B36E9DC}" dt="2025-08-11T06:04:36.297" v="134" actId="122"/>
          <ac:graphicFrameMkLst>
            <pc:docMk/>
            <pc:sldMk cId="1285627589" sldId="320"/>
            <ac:graphicFrameMk id="4" creationId="{43EA5E7D-4B2D-2FCA-3FE3-3C3CD9D78CAD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04:11.537" v="125" actId="122"/>
        <pc:sldMkLst>
          <pc:docMk/>
          <pc:sldMk cId="2951449504" sldId="321"/>
        </pc:sldMkLst>
        <pc:graphicFrameChg chg="del modGraphic">
          <ac:chgData name="LO, Wing-Yee" userId="f53df236-ff95-4444-8926-f62ffaca9f32" providerId="ADAL" clId="{25167539-88E6-47C3-8385-B3EC6B36E9DC}" dt="2025-08-11T05:47:48.398" v="49" actId="478"/>
          <ac:graphicFrameMkLst>
            <pc:docMk/>
            <pc:sldMk cId="2951449504" sldId="321"/>
            <ac:graphicFrameMk id="3" creationId="{133BFC76-D235-7AFE-8F56-560C7F1ECF17}"/>
          </ac:graphicFrameMkLst>
        </pc:graphicFrameChg>
        <pc:graphicFrameChg chg="add mod modGraphic">
          <ac:chgData name="LO, Wing-Yee" userId="f53df236-ff95-4444-8926-f62ffaca9f32" providerId="ADAL" clId="{25167539-88E6-47C3-8385-B3EC6B36E9DC}" dt="2025-08-11T06:04:11.537" v="125" actId="122"/>
          <ac:graphicFrameMkLst>
            <pc:docMk/>
            <pc:sldMk cId="2951449504" sldId="321"/>
            <ac:graphicFrameMk id="4" creationId="{0EB03B7F-05CE-0EBD-42FB-CB6BD3083846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05:36.902" v="162" actId="20577"/>
        <pc:sldMkLst>
          <pc:docMk/>
          <pc:sldMk cId="521593635" sldId="323"/>
        </pc:sldMkLst>
        <pc:spChg chg="mod">
          <ac:chgData name="LO, Wing-Yee" userId="f53df236-ff95-4444-8926-f62ffaca9f32" providerId="ADAL" clId="{25167539-88E6-47C3-8385-B3EC6B36E9DC}" dt="2025-08-11T06:05:36.902" v="162" actId="20577"/>
          <ac:spMkLst>
            <pc:docMk/>
            <pc:sldMk cId="521593635" sldId="323"/>
            <ac:spMk id="5" creationId="{083C4524-25D8-3938-FBC9-9925DD78032E}"/>
          </ac:spMkLst>
        </pc:spChg>
        <pc:graphicFrameChg chg="add del">
          <ac:chgData name="LO, Wing-Yee" userId="f53df236-ff95-4444-8926-f62ffaca9f32" providerId="ADAL" clId="{25167539-88E6-47C3-8385-B3EC6B36E9DC}" dt="2025-08-11T05:58:31.058" v="61" actId="478"/>
          <ac:graphicFrameMkLst>
            <pc:docMk/>
            <pc:sldMk cId="521593635" sldId="323"/>
            <ac:graphicFrameMk id="3" creationId="{E2BC24FB-9F60-7CC5-62DA-6A340B5D7B12}"/>
          </ac:graphicFrameMkLst>
        </pc:graphicFrameChg>
        <pc:graphicFrameChg chg="add del mod modGraphic">
          <ac:chgData name="LO, Wing-Yee" userId="f53df236-ff95-4444-8926-f62ffaca9f32" providerId="ADAL" clId="{25167539-88E6-47C3-8385-B3EC6B36E9DC}" dt="2025-08-11T06:05:05.409" v="141" actId="122"/>
          <ac:graphicFrameMkLst>
            <pc:docMk/>
            <pc:sldMk cId="521593635" sldId="323"/>
            <ac:graphicFrameMk id="4" creationId="{CB328E58-F93B-06C5-6B99-7158CC63512C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08:28.264" v="207" actId="1076"/>
        <pc:sldMkLst>
          <pc:docMk/>
          <pc:sldMk cId="2448080239" sldId="324"/>
        </pc:sldMkLst>
        <pc:graphicFrameChg chg="del">
          <ac:chgData name="LO, Wing-Yee" userId="f53df236-ff95-4444-8926-f62ffaca9f32" providerId="ADAL" clId="{25167539-88E6-47C3-8385-B3EC6B36E9DC}" dt="2025-08-11T06:02:20.433" v="99" actId="478"/>
          <ac:graphicFrameMkLst>
            <pc:docMk/>
            <pc:sldMk cId="2448080239" sldId="324"/>
            <ac:graphicFrameMk id="2" creationId="{CB55A623-3D09-EF7F-8303-D1754BD844B8}"/>
          </ac:graphicFrameMkLst>
        </pc:graphicFrameChg>
        <pc:picChg chg="add mod">
          <ac:chgData name="LO, Wing-Yee" userId="f53df236-ff95-4444-8926-f62ffaca9f32" providerId="ADAL" clId="{25167539-88E6-47C3-8385-B3EC6B36E9DC}" dt="2025-08-11T06:08:28.264" v="207" actId="1076"/>
          <ac:picMkLst>
            <pc:docMk/>
            <pc:sldMk cId="2448080239" sldId="324"/>
            <ac:picMk id="4" creationId="{EF6943C8-21DA-79AB-5993-68BE2A3D0934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8:36.448" v="209" actId="1076"/>
        <pc:sldMkLst>
          <pc:docMk/>
          <pc:sldMk cId="3341640917" sldId="325"/>
        </pc:sldMkLst>
        <pc:graphicFrameChg chg="del">
          <ac:chgData name="LO, Wing-Yee" userId="f53df236-ff95-4444-8926-f62ffaca9f32" providerId="ADAL" clId="{25167539-88E6-47C3-8385-B3EC6B36E9DC}" dt="2025-08-11T06:02:29.756" v="101" actId="478"/>
          <ac:graphicFrameMkLst>
            <pc:docMk/>
            <pc:sldMk cId="3341640917" sldId="325"/>
            <ac:graphicFrameMk id="2" creationId="{18F00569-0243-1BFD-4D7D-1C4ECAC859F6}"/>
          </ac:graphicFrameMkLst>
        </pc:graphicFrameChg>
        <pc:picChg chg="add mod">
          <ac:chgData name="LO, Wing-Yee" userId="f53df236-ff95-4444-8926-f62ffaca9f32" providerId="ADAL" clId="{25167539-88E6-47C3-8385-B3EC6B36E9DC}" dt="2025-08-11T06:08:36.448" v="209" actId="1076"/>
          <ac:picMkLst>
            <pc:docMk/>
            <pc:sldMk cId="3341640917" sldId="325"/>
            <ac:picMk id="4" creationId="{2EB0F0E2-1F2E-1E37-5E91-75E7A7CCE099}"/>
          </ac:picMkLst>
        </pc:picChg>
      </pc:sldChg>
      <pc:sldChg chg="addSp delSp modSp mod">
        <pc:chgData name="LO, Wing-Yee" userId="f53df236-ff95-4444-8926-f62ffaca9f32" providerId="ADAL" clId="{25167539-88E6-47C3-8385-B3EC6B36E9DC}" dt="2025-08-11T06:06:04.267" v="172" actId="122"/>
        <pc:sldMkLst>
          <pc:docMk/>
          <pc:sldMk cId="3007274551" sldId="326"/>
        </pc:sldMkLst>
        <pc:graphicFrameChg chg="del">
          <ac:chgData name="LO, Wing-Yee" userId="f53df236-ff95-4444-8926-f62ffaca9f32" providerId="ADAL" clId="{25167539-88E6-47C3-8385-B3EC6B36E9DC}" dt="2025-08-11T05:59:14.386" v="67" actId="478"/>
          <ac:graphicFrameMkLst>
            <pc:docMk/>
            <pc:sldMk cId="3007274551" sldId="326"/>
            <ac:graphicFrameMk id="3" creationId="{DF18C23D-F69E-94AA-FB78-0C988EE0C931}"/>
          </ac:graphicFrameMkLst>
        </pc:graphicFrameChg>
        <pc:graphicFrameChg chg="add mod modGraphic">
          <ac:chgData name="LO, Wing-Yee" userId="f53df236-ff95-4444-8926-f62ffaca9f32" providerId="ADAL" clId="{25167539-88E6-47C3-8385-B3EC6B36E9DC}" dt="2025-08-11T06:06:04.267" v="172" actId="122"/>
          <ac:graphicFrameMkLst>
            <pc:docMk/>
            <pc:sldMk cId="3007274551" sldId="326"/>
            <ac:graphicFrameMk id="4" creationId="{A7F49EDC-6C4B-C2E5-DED0-4EC19FD0CBAD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06:57.887" v="185" actId="242"/>
        <pc:sldMkLst>
          <pc:docMk/>
          <pc:sldMk cId="1288473809" sldId="327"/>
        </pc:sldMkLst>
        <pc:spChg chg="add del mod">
          <ac:chgData name="LO, Wing-Yee" userId="f53df236-ff95-4444-8926-f62ffaca9f32" providerId="ADAL" clId="{25167539-88E6-47C3-8385-B3EC6B36E9DC}" dt="2025-08-11T05:59:59.325" v="75"/>
          <ac:spMkLst>
            <pc:docMk/>
            <pc:sldMk cId="1288473809" sldId="327"/>
            <ac:spMk id="5" creationId="{B3E8165B-6F2C-E0CF-684C-F11473C06AD3}"/>
          </ac:spMkLst>
        </pc:spChg>
        <pc:graphicFrameChg chg="del">
          <ac:chgData name="LO, Wing-Yee" userId="f53df236-ff95-4444-8926-f62ffaca9f32" providerId="ADAL" clId="{25167539-88E6-47C3-8385-B3EC6B36E9DC}" dt="2025-08-11T05:59:50.518" v="73" actId="478"/>
          <ac:graphicFrameMkLst>
            <pc:docMk/>
            <pc:sldMk cId="1288473809" sldId="327"/>
            <ac:graphicFrameMk id="3" creationId="{1DD8F6BD-85F2-2EEF-8A51-260008C73604}"/>
          </ac:graphicFrameMkLst>
        </pc:graphicFrameChg>
        <pc:graphicFrameChg chg="add del mod">
          <ac:chgData name="LO, Wing-Yee" userId="f53df236-ff95-4444-8926-f62ffaca9f32" providerId="ADAL" clId="{25167539-88E6-47C3-8385-B3EC6B36E9DC}" dt="2025-08-11T05:59:59.325" v="75"/>
          <ac:graphicFrameMkLst>
            <pc:docMk/>
            <pc:sldMk cId="1288473809" sldId="327"/>
            <ac:graphicFrameMk id="4" creationId="{A3B3ABCD-CBF2-22A7-653B-E0C412AC7286}"/>
          </ac:graphicFrameMkLst>
        </pc:graphicFrameChg>
        <pc:graphicFrameChg chg="add mod modGraphic">
          <ac:chgData name="LO, Wing-Yee" userId="f53df236-ff95-4444-8926-f62ffaca9f32" providerId="ADAL" clId="{25167539-88E6-47C3-8385-B3EC6B36E9DC}" dt="2025-08-11T06:06:57.887" v="185" actId="242"/>
          <ac:graphicFrameMkLst>
            <pc:docMk/>
            <pc:sldMk cId="1288473809" sldId="327"/>
            <ac:graphicFrameMk id="6" creationId="{1F0C1A09-0772-00FF-2BBA-D28DBBCCE57A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10:27.285" v="230" actId="403"/>
        <pc:sldMkLst>
          <pc:docMk/>
          <pc:sldMk cId="2993329172" sldId="328"/>
        </pc:sldMkLst>
        <pc:graphicFrameChg chg="add del mod modGraphic">
          <ac:chgData name="LO, Wing-Yee" userId="f53df236-ff95-4444-8926-f62ffaca9f32" providerId="ADAL" clId="{25167539-88E6-47C3-8385-B3EC6B36E9DC}" dt="2025-08-11T06:10:27.285" v="230" actId="403"/>
          <ac:graphicFrameMkLst>
            <pc:docMk/>
            <pc:sldMk cId="2993329172" sldId="328"/>
            <ac:graphicFrameMk id="3" creationId="{3F0932A1-F45E-CB15-2113-B58F039F87A9}"/>
          </ac:graphicFrameMkLst>
        </pc:graphicFrameChg>
        <pc:graphicFrameChg chg="add del">
          <ac:chgData name="LO, Wing-Yee" userId="f53df236-ff95-4444-8926-f62ffaca9f32" providerId="ADAL" clId="{25167539-88E6-47C3-8385-B3EC6B36E9DC}" dt="2025-08-11T06:03:03.380" v="111" actId="478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  <pc:sldChg chg="addSp delSp modSp mod">
        <pc:chgData name="LO, Wing-Yee" userId="f53df236-ff95-4444-8926-f62ffaca9f32" providerId="ADAL" clId="{25167539-88E6-47C3-8385-B3EC6B36E9DC}" dt="2025-08-11T06:11:05.108" v="243" actId="403"/>
        <pc:sldMkLst>
          <pc:docMk/>
          <pc:sldMk cId="1934713714" sldId="329"/>
        </pc:sldMkLst>
        <pc:graphicFrameChg chg="del">
          <ac:chgData name="LO, Wing-Yee" userId="f53df236-ff95-4444-8926-f62ffaca9f32" providerId="ADAL" clId="{25167539-88E6-47C3-8385-B3EC6B36E9DC}" dt="2025-08-11T06:03:34.847" v="117" actId="478"/>
          <ac:graphicFrameMkLst>
            <pc:docMk/>
            <pc:sldMk cId="1934713714" sldId="329"/>
            <ac:graphicFrameMk id="3" creationId="{87A37D57-6D23-4F08-1751-0C64C95436C3}"/>
          </ac:graphicFrameMkLst>
        </pc:graphicFrameChg>
        <pc:graphicFrameChg chg="add mod modGraphic">
          <ac:chgData name="LO, Wing-Yee" userId="f53df236-ff95-4444-8926-f62ffaca9f32" providerId="ADAL" clId="{25167539-88E6-47C3-8385-B3EC6B36E9DC}" dt="2025-08-11T06:11:05.108" v="243" actId="403"/>
          <ac:graphicFrameMkLst>
            <pc:docMk/>
            <pc:sldMk cId="1934713714" sldId="329"/>
            <ac:graphicFrameMk id="4" creationId="{49E06423-EBDA-BC98-77FD-C51FC70DB68D}"/>
          </ac:graphicFrameMkLst>
        </pc:graphicFrameChg>
      </pc:sldChg>
      <pc:sldMasterChg chg="modSldLayout">
        <pc:chgData name="LO, Wing-Yee" userId="f53df236-ff95-4444-8926-f62ffaca9f32" providerId="ADAL" clId="{25167539-88E6-47C3-8385-B3EC6B36E9DC}" dt="2025-08-11T05:47:03.436" v="47" actId="20577"/>
        <pc:sldMasterMkLst>
          <pc:docMk/>
          <pc:sldMasterMk cId="2265306817" sldId="2147483824"/>
        </pc:sldMasterMkLst>
        <pc:sldLayoutChg chg="modSp mod">
          <pc:chgData name="LO, Wing-Yee" userId="f53df236-ff95-4444-8926-f62ffaca9f32" providerId="ADAL" clId="{25167539-88E6-47C3-8385-B3EC6B36E9DC}" dt="2025-08-11T05:47:03.436" v="47" actId="20577"/>
          <pc:sldLayoutMkLst>
            <pc:docMk/>
            <pc:sldMasterMk cId="2265306817" sldId="2147483824"/>
            <pc:sldLayoutMk cId="433058530" sldId="2147483830"/>
          </pc:sldLayoutMkLst>
          <pc:spChg chg="mod">
            <ac:chgData name="LO, Wing-Yee" userId="f53df236-ff95-4444-8926-f62ffaca9f32" providerId="ADAL" clId="{25167539-88E6-47C3-8385-B3EC6B36E9DC}" dt="2025-08-11T05:45:33.198" v="5" actId="20577"/>
            <ac:spMkLst>
              <pc:docMk/>
              <pc:sldMasterMk cId="2265306817" sldId="2147483824"/>
              <pc:sldLayoutMk cId="433058530" sldId="2147483830"/>
              <ac:spMk id="2" creationId="{00000000-0000-0000-0000-000000000000}"/>
            </ac:spMkLst>
          </pc:spChg>
          <pc:spChg chg="mod">
            <ac:chgData name="LO, Wing-Yee" userId="f53df236-ff95-4444-8926-f62ffaca9f32" providerId="ADAL" clId="{25167539-88E6-47C3-8385-B3EC6B36E9DC}" dt="2025-08-11T05:47:03.436" v="47" actId="20577"/>
            <ac:spMkLst>
              <pc:docMk/>
              <pc:sldMasterMk cId="2265306817" sldId="2147483824"/>
              <pc:sldLayoutMk cId="433058530" sldId="2147483830"/>
              <ac:spMk id="6" creationId="{CCF501BF-3E32-2EA3-F13C-0B623B871A50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5:51.346" v="13" actId="20577"/>
          <pc:sldLayoutMkLst>
            <pc:docMk/>
            <pc:sldMasterMk cId="2265306817" sldId="2147483824"/>
            <pc:sldLayoutMk cId="921017225" sldId="2147483831"/>
          </pc:sldLayoutMkLst>
          <pc:spChg chg="mod">
            <ac:chgData name="LO, Wing-Yee" userId="f53df236-ff95-4444-8926-f62ffaca9f32" providerId="ADAL" clId="{25167539-88E6-47C3-8385-B3EC6B36E9DC}" dt="2025-08-11T05:45:51.346" v="13" actId="20577"/>
            <ac:spMkLst>
              <pc:docMk/>
              <pc:sldMasterMk cId="2265306817" sldId="2147483824"/>
              <pc:sldLayoutMk cId="921017225" sldId="2147483831"/>
              <ac:spMk id="2" creationId="{00000000-0000-0000-0000-000000000000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5:57.879" v="17" actId="20577"/>
          <pc:sldLayoutMkLst>
            <pc:docMk/>
            <pc:sldMasterMk cId="2265306817" sldId="2147483824"/>
            <pc:sldLayoutMk cId="4245884417" sldId="2147483832"/>
          </pc:sldLayoutMkLst>
          <pc:spChg chg="mod">
            <ac:chgData name="LO, Wing-Yee" userId="f53df236-ff95-4444-8926-f62ffaca9f32" providerId="ADAL" clId="{25167539-88E6-47C3-8385-B3EC6B36E9DC}" dt="2025-08-11T05:45:57.879" v="17" actId="20577"/>
            <ac:spMkLst>
              <pc:docMk/>
              <pc:sldMasterMk cId="2265306817" sldId="2147483824"/>
              <pc:sldLayoutMk cId="4245884417" sldId="2147483832"/>
              <ac:spMk id="5" creationId="{00000000-0000-0000-0000-000000000000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6:01.820" v="21" actId="20577"/>
          <pc:sldLayoutMkLst>
            <pc:docMk/>
            <pc:sldMasterMk cId="2265306817" sldId="2147483824"/>
            <pc:sldLayoutMk cId="3073130227" sldId="2147483833"/>
          </pc:sldLayoutMkLst>
          <pc:spChg chg="mod">
            <ac:chgData name="LO, Wing-Yee" userId="f53df236-ff95-4444-8926-f62ffaca9f32" providerId="ADAL" clId="{25167539-88E6-47C3-8385-B3EC6B36E9DC}" dt="2025-08-11T05:46:01.820" v="21" actId="20577"/>
            <ac:spMkLst>
              <pc:docMk/>
              <pc:sldMasterMk cId="2265306817" sldId="2147483824"/>
              <pc:sldLayoutMk cId="3073130227" sldId="2147483833"/>
              <ac:spMk id="5" creationId="{00000000-0000-0000-0000-000000000000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6:05.807" v="25" actId="20577"/>
          <pc:sldLayoutMkLst>
            <pc:docMk/>
            <pc:sldMasterMk cId="2265306817" sldId="2147483824"/>
            <pc:sldLayoutMk cId="2837596941" sldId="2147483834"/>
          </pc:sldLayoutMkLst>
          <pc:spChg chg="mod">
            <ac:chgData name="LO, Wing-Yee" userId="f53df236-ff95-4444-8926-f62ffaca9f32" providerId="ADAL" clId="{25167539-88E6-47C3-8385-B3EC6B36E9DC}" dt="2025-08-11T05:46:05.807" v="25" actId="20577"/>
            <ac:spMkLst>
              <pc:docMk/>
              <pc:sldMasterMk cId="2265306817" sldId="2147483824"/>
              <pc:sldLayoutMk cId="2837596941" sldId="2147483834"/>
              <ac:spMk id="4" creationId="{00000000-0000-0000-0000-000000000000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6:09.594" v="29" actId="20577"/>
          <pc:sldLayoutMkLst>
            <pc:docMk/>
            <pc:sldMasterMk cId="2265306817" sldId="2147483824"/>
            <pc:sldLayoutMk cId="4045475424" sldId="2147483835"/>
          </pc:sldLayoutMkLst>
          <pc:spChg chg="mod">
            <ac:chgData name="LO, Wing-Yee" userId="f53df236-ff95-4444-8926-f62ffaca9f32" providerId="ADAL" clId="{25167539-88E6-47C3-8385-B3EC6B36E9DC}" dt="2025-08-11T05:46:09.594" v="29" actId="20577"/>
            <ac:spMkLst>
              <pc:docMk/>
              <pc:sldMasterMk cId="2265306817" sldId="2147483824"/>
              <pc:sldLayoutMk cId="4045475424" sldId="2147483835"/>
              <ac:spMk id="4" creationId="{00000000-0000-0000-0000-000000000000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6:21.572" v="35" actId="20577"/>
          <pc:sldLayoutMkLst>
            <pc:docMk/>
            <pc:sldMasterMk cId="2265306817" sldId="2147483824"/>
            <pc:sldLayoutMk cId="2125699567" sldId="2147483836"/>
          </pc:sldLayoutMkLst>
          <pc:spChg chg="mod">
            <ac:chgData name="LO, Wing-Yee" userId="f53df236-ff95-4444-8926-f62ffaca9f32" providerId="ADAL" clId="{25167539-88E6-47C3-8385-B3EC6B36E9DC}" dt="2025-08-11T05:46:21.572" v="35" actId="20577"/>
            <ac:spMkLst>
              <pc:docMk/>
              <pc:sldMasterMk cId="2265306817" sldId="2147483824"/>
              <pc:sldLayoutMk cId="2125699567" sldId="2147483836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25167539-88E6-47C3-8385-B3EC6B36E9DC}" dt="2025-08-11T05:46:30.894" v="41" actId="20577"/>
          <pc:sldLayoutMkLst>
            <pc:docMk/>
            <pc:sldMasterMk cId="2265306817" sldId="2147483824"/>
            <pc:sldLayoutMk cId="1038768469" sldId="2147483837"/>
          </pc:sldLayoutMkLst>
          <pc:spChg chg="mod">
            <ac:chgData name="LO, Wing-Yee" userId="f53df236-ff95-4444-8926-f62ffaca9f32" providerId="ADAL" clId="{25167539-88E6-47C3-8385-B3EC6B36E9DC}" dt="2025-08-11T05:46:30.894" v="41" actId="20577"/>
            <ac:spMkLst>
              <pc:docMk/>
              <pc:sldMasterMk cId="2265306817" sldId="2147483824"/>
              <pc:sldLayoutMk cId="1038768469" sldId="2147483837"/>
              <ac:spMk id="6" creationId="{743FCE38-F8F3-0BD7-F8A3-E73BB69371A7}"/>
            </ac:spMkLst>
          </pc:spChg>
        </pc:sldLayoutChg>
      </pc:sldMasterChg>
    </pc:docChg>
  </pc:docChgLst>
  <pc:docChgLst>
    <pc:chgData name="Pamela Dilworth" userId="189b737019ff8477" providerId="LiveId" clId="{E5255525-DD29-4ABA-826C-B33A60336609}"/>
    <pc:docChg chg="modSld">
      <pc:chgData name="Pamela Dilworth" userId="189b737019ff8477" providerId="LiveId" clId="{E5255525-DD29-4ABA-826C-B33A60336609}" dt="2023-12-30T00:37:33.856" v="73" actId="20577"/>
      <pc:docMkLst>
        <pc:docMk/>
      </pc:docMkLst>
      <pc:sldChg chg="modSp">
        <pc:chgData name="Pamela Dilworth" userId="189b737019ff8477" providerId="LiveId" clId="{E5255525-DD29-4ABA-826C-B33A60336609}" dt="2023-12-29T23:38:11.929" v="25" actId="20577"/>
        <pc:sldMkLst>
          <pc:docMk/>
          <pc:sldMk cId="0" sldId="319"/>
        </pc:sldMkLst>
        <pc:graphicFrameChg chg="mod">
          <ac:chgData name="Pamela Dilworth" userId="189b737019ff8477" providerId="LiveId" clId="{E5255525-DD29-4ABA-826C-B33A60336609}" dt="2023-12-29T23:38:11.929" v="25" actId="20577"/>
          <ac:graphicFrameMkLst>
            <pc:docMk/>
            <pc:sldMk cId="0" sldId="319"/>
            <ac:graphicFrameMk id="8" creationId="{00000000-0000-0000-0000-000000000000}"/>
          </ac:graphicFrameMkLst>
        </pc:graphicFrameChg>
      </pc:sldChg>
      <pc:sldChg chg="modSp mod">
        <pc:chgData name="Pamela Dilworth" userId="189b737019ff8477" providerId="LiveId" clId="{E5255525-DD29-4ABA-826C-B33A60336609}" dt="2023-12-30T00:34:54.373" v="64" actId="5793"/>
        <pc:sldMkLst>
          <pc:docMk/>
          <pc:sldMk cId="0" sldId="363"/>
        </pc:sldMkLst>
        <pc:spChg chg="mod">
          <ac:chgData name="Pamela Dilworth" userId="189b737019ff8477" providerId="LiveId" clId="{E5255525-DD29-4ABA-826C-B33A60336609}" dt="2023-12-30T00:34:54.373" v="64" actId="5793"/>
          <ac:spMkLst>
            <pc:docMk/>
            <pc:sldMk cId="0" sldId="363"/>
            <ac:spMk id="17415" creationId="{00000000-0000-0000-0000-000000000000}"/>
          </ac:spMkLst>
        </pc:spChg>
      </pc:sldChg>
      <pc:sldChg chg="modSp modNotesTx">
        <pc:chgData name="Pamela Dilworth" userId="189b737019ff8477" providerId="LiveId" clId="{E5255525-DD29-4ABA-826C-B33A60336609}" dt="2023-12-30T00:17:05.983" v="54" actId="20577"/>
        <pc:sldMkLst>
          <pc:docMk/>
          <pc:sldMk cId="0" sldId="365"/>
        </pc:sldMkLst>
        <pc:graphicFrameChg chg="mod">
          <ac:chgData name="Pamela Dilworth" userId="189b737019ff8477" providerId="LiveId" clId="{E5255525-DD29-4ABA-826C-B33A60336609}" dt="2023-12-30T00:17:05.983" v="54" actId="20577"/>
          <ac:graphicFrameMkLst>
            <pc:docMk/>
            <pc:sldMk cId="0" sldId="365"/>
            <ac:graphicFrameMk id="5" creationId="{00000000-0000-0000-0000-000000000000}"/>
          </ac:graphicFrameMkLst>
        </pc:graphicFrameChg>
      </pc:sldChg>
      <pc:sldChg chg="modSp">
        <pc:chgData name="Pamela Dilworth" userId="189b737019ff8477" providerId="LiveId" clId="{E5255525-DD29-4ABA-826C-B33A60336609}" dt="2023-12-30T00:37:33.856" v="73" actId="20577"/>
        <pc:sldMkLst>
          <pc:docMk/>
          <pc:sldMk cId="0" sldId="367"/>
        </pc:sldMkLst>
        <pc:graphicFrameChg chg="mod">
          <ac:chgData name="Pamela Dilworth" userId="189b737019ff8477" providerId="LiveId" clId="{E5255525-DD29-4ABA-826C-B33A60336609}" dt="2023-12-30T00:37:33.856" v="73" actId="20577"/>
          <ac:graphicFrameMkLst>
            <pc:docMk/>
            <pc:sldMk cId="0" sldId="367"/>
            <ac:graphicFrameMk id="5" creationId="{00000000-0000-0000-0000-000000000000}"/>
          </ac:graphicFrameMkLst>
        </pc:graphicFrameChg>
      </pc:sldChg>
      <pc:sldChg chg="modNotesTx">
        <pc:chgData name="Pamela Dilworth" userId="189b737019ff8477" providerId="LiveId" clId="{E5255525-DD29-4ABA-826C-B33A60336609}" dt="2023-12-29T23:33:41.680" v="6" actId="20577"/>
        <pc:sldMkLst>
          <pc:docMk/>
          <pc:sldMk cId="2572705723" sldId="390"/>
        </pc:sldMkLst>
      </pc:sldChg>
      <pc:sldChg chg="modSp mod">
        <pc:chgData name="Pamela Dilworth" userId="189b737019ff8477" providerId="LiveId" clId="{E5255525-DD29-4ABA-826C-B33A60336609}" dt="2023-12-30T00:09:14.800" v="29" actId="207"/>
        <pc:sldMkLst>
          <pc:docMk/>
          <pc:sldMk cId="3174622483" sldId="397"/>
        </pc:sldMkLst>
        <pc:graphicFrameChg chg="mod">
          <ac:chgData name="Pamela Dilworth" userId="189b737019ff8477" providerId="LiveId" clId="{E5255525-DD29-4ABA-826C-B33A60336609}" dt="2023-12-30T00:09:14.800" v="29" actId="207"/>
          <ac:graphicFrameMkLst>
            <pc:docMk/>
            <pc:sldMk cId="3174622483" sldId="397"/>
            <ac:graphicFrameMk id="7" creationId="{00000000-0000-0000-0000-000000000000}"/>
          </ac:graphicFrameMkLst>
        </pc:graphicFrameChg>
      </pc:sldChg>
      <pc:sldChg chg="modSp mod">
        <pc:chgData name="Pamela Dilworth" userId="189b737019ff8477" providerId="LiveId" clId="{E5255525-DD29-4ABA-826C-B33A60336609}" dt="2023-12-30T00:13:02.405" v="36" actId="20577"/>
        <pc:sldMkLst>
          <pc:docMk/>
          <pc:sldMk cId="1570652950" sldId="402"/>
        </pc:sldMkLst>
        <pc:graphicFrameChg chg="modGraphic">
          <ac:chgData name="Pamela Dilworth" userId="189b737019ff8477" providerId="LiveId" clId="{E5255525-DD29-4ABA-826C-B33A60336609}" dt="2023-12-30T00:13:02.405" v="36" actId="20577"/>
          <ac:graphicFrameMkLst>
            <pc:docMk/>
            <pc:sldMk cId="1570652950" sldId="402"/>
            <ac:graphicFrameMk id="5" creationId="{553FFB2E-0455-C329-981E-71578A18DE7D}"/>
          </ac:graphicFrameMkLst>
        </pc:graphicFrameChg>
      </pc:sldChg>
    </pc:docChg>
  </pc:docChgLst>
  <pc:docChgLst>
    <pc:chgData name="BYRNE, Mandy" userId="6be0712a-e9f9-4aff-a704-224fe206fc87" providerId="ADAL" clId="{FA0BE6E5-3C06-4027-A4B3-90B1AEAFB80C}"/>
    <pc:docChg chg="undo custSel addSld delSld modSld sldOrd modMainMaster">
      <pc:chgData name="BYRNE, Mandy" userId="6be0712a-e9f9-4aff-a704-224fe206fc87" providerId="ADAL" clId="{FA0BE6E5-3C06-4027-A4B3-90B1AEAFB80C}" dt="2024-03-14T06:41:36.820" v="317" actId="1076"/>
      <pc:docMkLst>
        <pc:docMk/>
      </pc:docMkLst>
      <pc:sldChg chg="add del modNotes">
        <pc:chgData name="BYRNE, Mandy" userId="6be0712a-e9f9-4aff-a704-224fe206fc87" providerId="ADAL" clId="{FA0BE6E5-3C06-4027-A4B3-90B1AEAFB80C}" dt="2024-03-14T05:51:38.986" v="9" actId="47"/>
        <pc:sldMkLst>
          <pc:docMk/>
          <pc:sldMk cId="2023173524" sldId="257"/>
        </pc:sldMkLst>
      </pc:sldChg>
      <pc:sldChg chg="addSp modSp add mod modClrScheme chgLayout modNotesTx">
        <pc:chgData name="BYRNE, Mandy" userId="6be0712a-e9f9-4aff-a704-224fe206fc87" providerId="ADAL" clId="{FA0BE6E5-3C06-4027-A4B3-90B1AEAFB80C}" dt="2024-03-14T06:23:42.333" v="140"/>
        <pc:sldMkLst>
          <pc:docMk/>
          <pc:sldMk cId="2725559413" sldId="257"/>
        </pc:sldMkLst>
        <pc:spChg chg="add mod ord">
          <ac:chgData name="BYRNE, Mandy" userId="6be0712a-e9f9-4aff-a704-224fe206fc87" providerId="ADAL" clId="{FA0BE6E5-3C06-4027-A4B3-90B1AEAFB80C}" dt="2024-03-14T06:23:42.333" v="140"/>
          <ac:spMkLst>
            <pc:docMk/>
            <pc:sldMk cId="2725559413" sldId="257"/>
            <ac:spMk id="3" creationId="{3E583337-D3DE-4B59-AAFA-71A03D946445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24:09.113" v="145" actId="6549"/>
        <pc:sldMkLst>
          <pc:docMk/>
          <pc:sldMk cId="2088945565" sldId="258"/>
        </pc:sldMkLst>
        <pc:spChg chg="add mod ord">
          <ac:chgData name="BYRNE, Mandy" userId="6be0712a-e9f9-4aff-a704-224fe206fc87" providerId="ADAL" clId="{FA0BE6E5-3C06-4027-A4B3-90B1AEAFB80C}" dt="2024-03-14T06:24:09.113" v="145" actId="6549"/>
          <ac:spMkLst>
            <pc:docMk/>
            <pc:sldMk cId="2088945565" sldId="258"/>
            <ac:spMk id="2" creationId="{4538AADE-22C3-9C90-D57F-BBC38C159CA6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27:45.688" v="176" actId="1076"/>
        <pc:sldMkLst>
          <pc:docMk/>
          <pc:sldMk cId="3893558750" sldId="259"/>
        </pc:sldMkLst>
        <pc:spChg chg="add mod ord">
          <ac:chgData name="BYRNE, Mandy" userId="6be0712a-e9f9-4aff-a704-224fe206fc87" providerId="ADAL" clId="{FA0BE6E5-3C06-4027-A4B3-90B1AEAFB80C}" dt="2024-03-14T06:27:32.365" v="173" actId="6549"/>
          <ac:spMkLst>
            <pc:docMk/>
            <pc:sldMk cId="3893558750" sldId="259"/>
            <ac:spMk id="2" creationId="{5D569716-65E0-BD91-13E6-B54DCF7AA689}"/>
          </ac:spMkLst>
        </pc:spChg>
        <pc:graphicFrameChg chg="mod">
          <ac:chgData name="BYRNE, Mandy" userId="6be0712a-e9f9-4aff-a704-224fe206fc87" providerId="ADAL" clId="{FA0BE6E5-3C06-4027-A4B3-90B1AEAFB80C}" dt="2024-03-14T06:27:45.688" v="176" actId="1076"/>
          <ac:graphicFrameMkLst>
            <pc:docMk/>
            <pc:sldMk cId="3893558750" sldId="259"/>
            <ac:graphicFrameMk id="3" creationId="{2E7B76E1-4002-CFC0-109F-59280C1B6A83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28:29.284" v="181" actId="1076"/>
        <pc:sldMkLst>
          <pc:docMk/>
          <pc:sldMk cId="2379859068" sldId="260"/>
        </pc:sldMkLst>
        <pc:spChg chg="add mod ord">
          <ac:chgData name="BYRNE, Mandy" userId="6be0712a-e9f9-4aff-a704-224fe206fc87" providerId="ADAL" clId="{FA0BE6E5-3C06-4027-A4B3-90B1AEAFB80C}" dt="2024-03-14T06:28:17.922" v="180"/>
          <ac:spMkLst>
            <pc:docMk/>
            <pc:sldMk cId="2379859068" sldId="260"/>
            <ac:spMk id="3" creationId="{D7BCC04A-1058-DD30-B71C-23FF95AD066A}"/>
          </ac:spMkLst>
        </pc:spChg>
        <pc:graphicFrameChg chg="mod">
          <ac:chgData name="BYRNE, Mandy" userId="6be0712a-e9f9-4aff-a704-224fe206fc87" providerId="ADAL" clId="{FA0BE6E5-3C06-4027-A4B3-90B1AEAFB80C}" dt="2024-03-14T06:28:29.284" v="181" actId="1076"/>
          <ac:graphicFrameMkLst>
            <pc:docMk/>
            <pc:sldMk cId="2379859068" sldId="260"/>
            <ac:graphicFrameMk id="2" creationId="{FE76F69B-33AC-84A7-A7E7-0C5FC44492EE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1:32.200" v="207" actId="6549"/>
        <pc:sldMkLst>
          <pc:docMk/>
          <pc:sldMk cId="3314659236" sldId="261"/>
        </pc:sldMkLst>
        <pc:spChg chg="add mod ord">
          <ac:chgData name="BYRNE, Mandy" userId="6be0712a-e9f9-4aff-a704-224fe206fc87" providerId="ADAL" clId="{FA0BE6E5-3C06-4027-A4B3-90B1AEAFB80C}" dt="2024-03-14T06:31:32.200" v="207" actId="6549"/>
          <ac:spMkLst>
            <pc:docMk/>
            <pc:sldMk cId="3314659236" sldId="261"/>
            <ac:spMk id="4" creationId="{2EBF687D-A7FF-FAAA-FFC1-32E8D5DC3CA2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2:08.283" v="214" actId="6549"/>
        <pc:sldMkLst>
          <pc:docMk/>
          <pc:sldMk cId="122898127" sldId="262"/>
        </pc:sldMkLst>
        <pc:spChg chg="add mod ord">
          <ac:chgData name="BYRNE, Mandy" userId="6be0712a-e9f9-4aff-a704-224fe206fc87" providerId="ADAL" clId="{FA0BE6E5-3C06-4027-A4B3-90B1AEAFB80C}" dt="2024-03-14T06:32:08.283" v="214" actId="6549"/>
          <ac:spMkLst>
            <pc:docMk/>
            <pc:sldMk cId="122898127" sldId="262"/>
            <ac:spMk id="2" creationId="{E562CD0A-3A18-D2EC-1938-8F565624A866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2:40.446" v="219" actId="1076"/>
        <pc:sldMkLst>
          <pc:docMk/>
          <pc:sldMk cId="1954748430" sldId="263"/>
        </pc:sldMkLst>
        <pc:spChg chg="add mod ord">
          <ac:chgData name="BYRNE, Mandy" userId="6be0712a-e9f9-4aff-a704-224fe206fc87" providerId="ADAL" clId="{FA0BE6E5-3C06-4027-A4B3-90B1AEAFB80C}" dt="2024-03-14T06:32:28.778" v="218" actId="6549"/>
          <ac:spMkLst>
            <pc:docMk/>
            <pc:sldMk cId="1954748430" sldId="263"/>
            <ac:spMk id="3" creationId="{C665D643-3D78-78EC-DABC-56F7057E4936}"/>
          </ac:spMkLst>
        </pc:spChg>
        <pc:graphicFrameChg chg="mod">
          <ac:chgData name="BYRNE, Mandy" userId="6be0712a-e9f9-4aff-a704-224fe206fc87" providerId="ADAL" clId="{FA0BE6E5-3C06-4027-A4B3-90B1AEAFB80C}" dt="2024-03-14T06:32:40.446" v="219" actId="1076"/>
          <ac:graphicFrameMkLst>
            <pc:docMk/>
            <pc:sldMk cId="1954748430" sldId="263"/>
            <ac:graphicFrameMk id="2" creationId="{1DBC6788-FB4D-49E6-8FED-FBC5F538E944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3:12.717" v="227" actId="1036"/>
        <pc:sldMkLst>
          <pc:docMk/>
          <pc:sldMk cId="2219737779" sldId="264"/>
        </pc:sldMkLst>
        <pc:spChg chg="add mod ord">
          <ac:chgData name="BYRNE, Mandy" userId="6be0712a-e9f9-4aff-a704-224fe206fc87" providerId="ADAL" clId="{FA0BE6E5-3C06-4027-A4B3-90B1AEAFB80C}" dt="2024-03-14T06:33:00.289" v="223" actId="6549"/>
          <ac:spMkLst>
            <pc:docMk/>
            <pc:sldMk cId="2219737779" sldId="264"/>
            <ac:spMk id="2" creationId="{B100A841-C2C3-638B-8675-FF8A5B623827}"/>
          </ac:spMkLst>
        </pc:spChg>
        <pc:graphicFrameChg chg="mod">
          <ac:chgData name="BYRNE, Mandy" userId="6be0712a-e9f9-4aff-a704-224fe206fc87" providerId="ADAL" clId="{FA0BE6E5-3C06-4027-A4B3-90B1AEAFB80C}" dt="2024-03-14T06:33:12.717" v="227" actId="1036"/>
          <ac:graphicFrameMkLst>
            <pc:docMk/>
            <pc:sldMk cId="2219737779" sldId="264"/>
            <ac:graphicFrameMk id="4" creationId="{B963419A-83A2-2498-10A7-AAFF9562C51E}"/>
          </ac:graphicFrameMkLst>
        </pc:graphicFrameChg>
        <pc:graphicFrameChg chg="mod">
          <ac:chgData name="BYRNE, Mandy" userId="6be0712a-e9f9-4aff-a704-224fe206fc87" providerId="ADAL" clId="{FA0BE6E5-3C06-4027-A4B3-90B1AEAFB80C}" dt="2024-03-14T06:33:12.717" v="227" actId="1036"/>
          <ac:graphicFrameMkLst>
            <pc:docMk/>
            <pc:sldMk cId="2219737779" sldId="264"/>
            <ac:graphicFrameMk id="5" creationId="{4AD3DCE0-B5EE-F463-E2A3-33EF6E394E34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3:33.904" v="231" actId="6549"/>
        <pc:sldMkLst>
          <pc:docMk/>
          <pc:sldMk cId="2788351140" sldId="265"/>
        </pc:sldMkLst>
        <pc:spChg chg="add mod ord">
          <ac:chgData name="BYRNE, Mandy" userId="6be0712a-e9f9-4aff-a704-224fe206fc87" providerId="ADAL" clId="{FA0BE6E5-3C06-4027-A4B3-90B1AEAFB80C}" dt="2024-03-14T06:33:33.904" v="231" actId="6549"/>
          <ac:spMkLst>
            <pc:docMk/>
            <pc:sldMk cId="2788351140" sldId="265"/>
            <ac:spMk id="4" creationId="{624F32B2-84E3-03F3-E5DD-11644C49A05B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3:55.145" v="235" actId="114"/>
        <pc:sldMkLst>
          <pc:docMk/>
          <pc:sldMk cId="4187552980" sldId="266"/>
        </pc:sldMkLst>
        <pc:spChg chg="add mod ord">
          <ac:chgData name="BYRNE, Mandy" userId="6be0712a-e9f9-4aff-a704-224fe206fc87" providerId="ADAL" clId="{FA0BE6E5-3C06-4027-A4B3-90B1AEAFB80C}" dt="2024-03-14T06:33:49.865" v="233" actId="6549"/>
          <ac:spMkLst>
            <pc:docMk/>
            <pc:sldMk cId="4187552980" sldId="266"/>
            <ac:spMk id="3" creationId="{2E5A8A16-8CCF-2E3C-DC36-AF81B9A1E60E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4:20.023" v="239" actId="114"/>
        <pc:sldMkLst>
          <pc:docMk/>
          <pc:sldMk cId="1929067969" sldId="267"/>
        </pc:sldMkLst>
        <pc:spChg chg="add mod ord">
          <ac:chgData name="BYRNE, Mandy" userId="6be0712a-e9f9-4aff-a704-224fe206fc87" providerId="ADAL" clId="{FA0BE6E5-3C06-4027-A4B3-90B1AEAFB80C}" dt="2024-03-14T06:34:13.907" v="237" actId="6549"/>
          <ac:spMkLst>
            <pc:docMk/>
            <pc:sldMk cId="1929067969" sldId="267"/>
            <ac:spMk id="4" creationId="{F4F6BED1-CF9A-348F-4CB9-9BB5DC463522}"/>
          </ac:spMkLst>
        </pc:spChg>
      </pc:sldChg>
      <pc:sldChg chg="modSp add mod ord modClrScheme chgLayout">
        <pc:chgData name="BYRNE, Mandy" userId="6be0712a-e9f9-4aff-a704-224fe206fc87" providerId="ADAL" clId="{FA0BE6E5-3C06-4027-A4B3-90B1AEAFB80C}" dt="2024-03-14T06:02:50.166" v="39"/>
        <pc:sldMkLst>
          <pc:docMk/>
          <pc:sldMk cId="1322734381" sldId="268"/>
        </pc:sldMkLst>
        <pc:spChg chg="mod ord">
          <ac:chgData name="BYRNE, Mandy" userId="6be0712a-e9f9-4aff-a704-224fe206fc87" providerId="ADAL" clId="{FA0BE6E5-3C06-4027-A4B3-90B1AEAFB80C}" dt="2024-03-14T06:02:50.166" v="39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">
        <pc:chgData name="BYRNE, Mandy" userId="6be0712a-e9f9-4aff-a704-224fe206fc87" providerId="ADAL" clId="{FA0BE6E5-3C06-4027-A4B3-90B1AEAFB80C}" dt="2024-03-14T06:02:50.166" v="39"/>
        <pc:sldMkLst>
          <pc:docMk/>
          <pc:sldMk cId="1600129690" sldId="269"/>
        </pc:sldMkLst>
        <pc:spChg chg="mod">
          <ac:chgData name="BYRNE, Mandy" userId="6be0712a-e9f9-4aff-a704-224fe206fc87" providerId="ADAL" clId="{FA0BE6E5-3C06-4027-A4B3-90B1AEAFB80C}" dt="2024-03-14T06:02:50.166" v="39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5:37.801" v="256"/>
        <pc:sldMkLst>
          <pc:docMk/>
          <pc:sldMk cId="2329972528" sldId="270"/>
        </pc:sldMkLst>
        <pc:spChg chg="add mod ord">
          <ac:chgData name="BYRNE, Mandy" userId="6be0712a-e9f9-4aff-a704-224fe206fc87" providerId="ADAL" clId="{FA0BE6E5-3C06-4027-A4B3-90B1AEAFB80C}" dt="2024-03-14T06:35:37.801" v="256"/>
          <ac:spMkLst>
            <pc:docMk/>
            <pc:sldMk cId="2329972528" sldId="270"/>
            <ac:spMk id="3" creationId="{CD9184B3-0FA3-BF98-C0EE-416DE4EB5EDD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5:54.222" v="260" actId="114"/>
        <pc:sldMkLst>
          <pc:docMk/>
          <pc:sldMk cId="672363469" sldId="271"/>
        </pc:sldMkLst>
        <pc:spChg chg="add mod ord">
          <ac:chgData name="BYRNE, Mandy" userId="6be0712a-e9f9-4aff-a704-224fe206fc87" providerId="ADAL" clId="{FA0BE6E5-3C06-4027-A4B3-90B1AEAFB80C}" dt="2024-03-14T06:35:48.714" v="258" actId="6549"/>
          <ac:spMkLst>
            <pc:docMk/>
            <pc:sldMk cId="672363469" sldId="271"/>
            <ac:spMk id="3" creationId="{C2CF613C-F13A-71EF-156C-64A2FD846022}"/>
          </ac:spMkLst>
        </pc:spChg>
      </pc:sldChg>
      <pc:sldChg chg="addSp modSp add mod modClrScheme chgLayout modNotesTx">
        <pc:chgData name="BYRNE, Mandy" userId="6be0712a-e9f9-4aff-a704-224fe206fc87" providerId="ADAL" clId="{FA0BE6E5-3C06-4027-A4B3-90B1AEAFB80C}" dt="2024-03-14T06:39:50.122" v="299" actId="1076"/>
        <pc:sldMkLst>
          <pc:docMk/>
          <pc:sldMk cId="1065948266" sldId="272"/>
        </pc:sldMkLst>
        <pc:spChg chg="add mod ord">
          <ac:chgData name="BYRNE, Mandy" userId="6be0712a-e9f9-4aff-a704-224fe206fc87" providerId="ADAL" clId="{FA0BE6E5-3C06-4027-A4B3-90B1AEAFB80C}" dt="2024-03-14T06:39:45.658" v="298" actId="1076"/>
          <ac:spMkLst>
            <pc:docMk/>
            <pc:sldMk cId="1065948266" sldId="272"/>
            <ac:spMk id="3" creationId="{F9B8D4B3-6055-3562-3CEE-2A9093885A07}"/>
          </ac:spMkLst>
        </pc:spChg>
        <pc:picChg chg="mod">
          <ac:chgData name="BYRNE, Mandy" userId="6be0712a-e9f9-4aff-a704-224fe206fc87" providerId="ADAL" clId="{FA0BE6E5-3C06-4027-A4B3-90B1AEAFB80C}" dt="2024-03-14T06:39:50.122" v="299" actId="1076"/>
          <ac:picMkLst>
            <pc:docMk/>
            <pc:sldMk cId="1065948266" sldId="272"/>
            <ac:picMk id="2" creationId="{7B092418-ECDB-F81A-0F6A-B284B5E53628}"/>
          </ac:picMkLst>
        </pc:picChg>
      </pc:sldChg>
      <pc:sldChg chg="addSp modSp add mod modClrScheme chgLayout modNotesTx">
        <pc:chgData name="BYRNE, Mandy" userId="6be0712a-e9f9-4aff-a704-224fe206fc87" providerId="ADAL" clId="{FA0BE6E5-3C06-4027-A4B3-90B1AEAFB80C}" dt="2024-03-14T06:31:39.736" v="210" actId="6549"/>
        <pc:sldMkLst>
          <pc:docMk/>
          <pc:sldMk cId="1581211021" sldId="273"/>
        </pc:sldMkLst>
        <pc:spChg chg="add mod ord">
          <ac:chgData name="BYRNE, Mandy" userId="6be0712a-e9f9-4aff-a704-224fe206fc87" providerId="ADAL" clId="{FA0BE6E5-3C06-4027-A4B3-90B1AEAFB80C}" dt="2024-03-14T06:31:39.736" v="210" actId="6549"/>
          <ac:spMkLst>
            <pc:docMk/>
            <pc:sldMk cId="1581211021" sldId="273"/>
            <ac:spMk id="3" creationId="{75C8D891-43BB-DD8B-3658-9A7B30033299}"/>
          </ac:spMkLst>
        </pc:spChg>
      </pc:sldChg>
      <pc:sldChg chg="addSp modSp mod modClrScheme chgLayout modNotesTx">
        <pc:chgData name="BYRNE, Mandy" userId="6be0712a-e9f9-4aff-a704-224fe206fc87" providerId="ADAL" clId="{FA0BE6E5-3C06-4027-A4B3-90B1AEAFB80C}" dt="2024-03-14T06:18:29.709" v="96"/>
        <pc:sldMkLst>
          <pc:docMk/>
          <pc:sldMk cId="0" sldId="319"/>
        </pc:sldMkLst>
        <pc:spChg chg="add mod ord">
          <ac:chgData name="BYRNE, Mandy" userId="6be0712a-e9f9-4aff-a704-224fe206fc87" providerId="ADAL" clId="{FA0BE6E5-3C06-4027-A4B3-90B1AEAFB80C}" dt="2024-03-14T06:18:29.709" v="96"/>
          <ac:spMkLst>
            <pc:docMk/>
            <pc:sldMk cId="0" sldId="319"/>
            <ac:spMk id="3" creationId="{039EB1B8-1F1E-059A-DBC9-262FA1266C9A}"/>
          </ac:spMkLst>
        </pc:spChg>
      </pc:sldChg>
      <pc:sldChg chg="addSp modSp new mod modNotesTx">
        <pc:chgData name="BYRNE, Mandy" userId="6be0712a-e9f9-4aff-a704-224fe206fc87" providerId="ADAL" clId="{FA0BE6E5-3C06-4027-A4B3-90B1AEAFB80C}" dt="2024-03-14T06:26:39.244" v="167" actId="255"/>
        <pc:sldMkLst>
          <pc:docMk/>
          <pc:sldMk cId="1285627589" sldId="320"/>
        </pc:sldMkLst>
        <pc:spChg chg="mod">
          <ac:chgData name="BYRNE, Mandy" userId="6be0712a-e9f9-4aff-a704-224fe206fc87" providerId="ADAL" clId="{FA0BE6E5-3C06-4027-A4B3-90B1AEAFB80C}" dt="2024-03-14T06:14:34.038" v="82"/>
          <ac:spMkLst>
            <pc:docMk/>
            <pc:sldMk cId="1285627589" sldId="320"/>
            <ac:spMk id="2" creationId="{1FF70E1E-B1F2-BCBC-3558-50DEE3C0F0B1}"/>
          </ac:spMkLst>
        </pc:spChg>
        <pc:graphicFrameChg chg="add mod modGraphic">
          <ac:chgData name="BYRNE, Mandy" userId="6be0712a-e9f9-4aff-a704-224fe206fc87" providerId="ADAL" clId="{FA0BE6E5-3C06-4027-A4B3-90B1AEAFB80C}" dt="2024-03-14T06:26:39.244" v="167" actId="255"/>
          <ac:graphicFrameMkLst>
            <pc:docMk/>
            <pc:sldMk cId="1285627589" sldId="320"/>
            <ac:graphicFrameMk id="3" creationId="{1A51D4AD-38AA-AB0C-8496-F676E2319E7A}"/>
          </ac:graphicFrameMkLst>
        </pc:graphicFrameChg>
      </pc:sldChg>
      <pc:sldChg chg="add del">
        <pc:chgData name="BYRNE, Mandy" userId="6be0712a-e9f9-4aff-a704-224fe206fc87" providerId="ADAL" clId="{FA0BE6E5-3C06-4027-A4B3-90B1AEAFB80C}" dt="2024-03-14T05:51:24.967" v="7" actId="47"/>
        <pc:sldMkLst>
          <pc:docMk/>
          <pc:sldMk cId="1951890242" sldId="320"/>
        </pc:sldMkLst>
      </pc:sldChg>
      <pc:sldChg chg="addSp delSp modSp new mod ord modNotesTx">
        <pc:chgData name="BYRNE, Mandy" userId="6be0712a-e9f9-4aff-a704-224fe206fc87" providerId="ADAL" clId="{FA0BE6E5-3C06-4027-A4B3-90B1AEAFB80C}" dt="2024-03-14T06:26:56.052" v="169" actId="121"/>
        <pc:sldMkLst>
          <pc:docMk/>
          <pc:sldMk cId="2951449504" sldId="321"/>
        </pc:sldMkLst>
        <pc:spChg chg="mod">
          <ac:chgData name="BYRNE, Mandy" userId="6be0712a-e9f9-4aff-a704-224fe206fc87" providerId="ADAL" clId="{FA0BE6E5-3C06-4027-A4B3-90B1AEAFB80C}" dt="2024-03-14T06:02:50.166" v="39"/>
          <ac:spMkLst>
            <pc:docMk/>
            <pc:sldMk cId="2951449504" sldId="321"/>
            <ac:spMk id="2" creationId="{508F192C-C41C-4214-27E7-D8749BD73AF8}"/>
          </ac:spMkLst>
        </pc:spChg>
        <pc:graphicFrameChg chg="add mod modGraphic">
          <ac:chgData name="BYRNE, Mandy" userId="6be0712a-e9f9-4aff-a704-224fe206fc87" providerId="ADAL" clId="{FA0BE6E5-3C06-4027-A4B3-90B1AEAFB80C}" dt="2024-03-14T06:26:56.052" v="169" actId="121"/>
          <ac:graphicFrameMkLst>
            <pc:docMk/>
            <pc:sldMk cId="2951449504" sldId="321"/>
            <ac:graphicFrameMk id="3" creationId="{133BFC76-D235-7AFE-8F56-560C7F1ECF17}"/>
          </ac:graphicFrameMkLst>
        </pc:graphicFrameChg>
        <pc:graphicFrameChg chg="add del mod modGraphic">
          <ac:chgData name="BYRNE, Mandy" userId="6be0712a-e9f9-4aff-a704-224fe206fc87" providerId="ADAL" clId="{FA0BE6E5-3C06-4027-A4B3-90B1AEAFB80C}" dt="2024-03-14T06:03:36.859" v="44" actId="478"/>
          <ac:graphicFrameMkLst>
            <pc:docMk/>
            <pc:sldMk cId="2951449504" sldId="321"/>
            <ac:graphicFrameMk id="3" creationId="{D1D0508D-FFEF-5E8D-4CA5-1FEBFE4C6E93}"/>
          </ac:graphicFrameMkLst>
        </pc:graphicFrameChg>
        <pc:graphicFrameChg chg="add del mod">
          <ac:chgData name="BYRNE, Mandy" userId="6be0712a-e9f9-4aff-a704-224fe206fc87" providerId="ADAL" clId="{FA0BE6E5-3C06-4027-A4B3-90B1AEAFB80C}" dt="2024-03-14T06:02:58.973" v="42" actId="478"/>
          <ac:graphicFrameMkLst>
            <pc:docMk/>
            <pc:sldMk cId="2951449504" sldId="321"/>
            <ac:graphicFrameMk id="4" creationId="{7FE8CFCC-8A94-EE75-6B9A-AE66AF790C58}"/>
          </ac:graphicFrameMkLst>
        </pc:graphicFrameChg>
      </pc:sldChg>
      <pc:sldChg chg="modSp new mod">
        <pc:chgData name="BYRNE, Mandy" userId="6be0712a-e9f9-4aff-a704-224fe206fc87" providerId="ADAL" clId="{FA0BE6E5-3C06-4027-A4B3-90B1AEAFB80C}" dt="2024-03-14T06:19:04.474" v="113" actId="20577"/>
        <pc:sldMkLst>
          <pc:docMk/>
          <pc:sldMk cId="412270918" sldId="322"/>
        </pc:sldMkLst>
        <pc:spChg chg="mod">
          <ac:chgData name="BYRNE, Mandy" userId="6be0712a-e9f9-4aff-a704-224fe206fc87" providerId="ADAL" clId="{FA0BE6E5-3C06-4027-A4B3-90B1AEAFB80C}" dt="2024-03-14T06:19:04.474" v="113" actId="20577"/>
          <ac:spMkLst>
            <pc:docMk/>
            <pc:sldMk cId="412270918" sldId="322"/>
            <ac:spMk id="2" creationId="{8D370A2E-EE16-546C-4D6C-65A4D9E732DB}"/>
          </ac:spMkLst>
        </pc:spChg>
      </pc:sldChg>
      <pc:sldChg chg="addSp modSp new mod modNotesTx">
        <pc:chgData name="BYRNE, Mandy" userId="6be0712a-e9f9-4aff-a704-224fe206fc87" providerId="ADAL" clId="{FA0BE6E5-3C06-4027-A4B3-90B1AEAFB80C}" dt="2024-03-14T06:26:22.205" v="164" actId="121"/>
        <pc:sldMkLst>
          <pc:docMk/>
          <pc:sldMk cId="521593635" sldId="323"/>
        </pc:sldMkLst>
        <pc:spChg chg="mod">
          <ac:chgData name="BYRNE, Mandy" userId="6be0712a-e9f9-4aff-a704-224fe206fc87" providerId="ADAL" clId="{FA0BE6E5-3C06-4027-A4B3-90B1AEAFB80C}" dt="2024-03-14T06:19:48.674" v="118" actId="6549"/>
          <ac:spMkLst>
            <pc:docMk/>
            <pc:sldMk cId="521593635" sldId="323"/>
            <ac:spMk id="2" creationId="{0D8AF29F-05CB-F96D-6417-0D780C2220AE}"/>
          </ac:spMkLst>
        </pc:spChg>
        <pc:spChg chg="add mod">
          <ac:chgData name="BYRNE, Mandy" userId="6be0712a-e9f9-4aff-a704-224fe206fc87" providerId="ADAL" clId="{FA0BE6E5-3C06-4027-A4B3-90B1AEAFB80C}" dt="2024-03-14T06:21:45.213" v="135" actId="255"/>
          <ac:spMkLst>
            <pc:docMk/>
            <pc:sldMk cId="521593635" sldId="323"/>
            <ac:spMk id="5" creationId="{083C4524-25D8-3938-FBC9-9925DD78032E}"/>
          </ac:spMkLst>
        </pc:spChg>
        <pc:graphicFrameChg chg="add mod modGraphic">
          <ac:chgData name="BYRNE, Mandy" userId="6be0712a-e9f9-4aff-a704-224fe206fc87" providerId="ADAL" clId="{FA0BE6E5-3C06-4027-A4B3-90B1AEAFB80C}" dt="2024-03-14T06:26:22.205" v="164" actId="121"/>
          <ac:graphicFrameMkLst>
            <pc:docMk/>
            <pc:sldMk cId="521593635" sldId="323"/>
            <ac:graphicFrameMk id="3" creationId="{E2BC24FB-9F60-7CC5-62DA-6A340B5D7B12}"/>
          </ac:graphicFrameMkLst>
        </pc:graphicFrameChg>
      </pc:sldChg>
      <pc:sldChg chg="addSp modSp add mod modClrScheme chgLayout modNotesTx">
        <pc:chgData name="BYRNE, Mandy" userId="6be0712a-e9f9-4aff-a704-224fe206fc87" providerId="ADAL" clId="{FA0BE6E5-3C06-4027-A4B3-90B1AEAFB80C}" dt="2024-03-14T06:34:35.488" v="243" actId="114"/>
        <pc:sldMkLst>
          <pc:docMk/>
          <pc:sldMk cId="2448080239" sldId="324"/>
        </pc:sldMkLst>
        <pc:spChg chg="add mod ord">
          <ac:chgData name="BYRNE, Mandy" userId="6be0712a-e9f9-4aff-a704-224fe206fc87" providerId="ADAL" clId="{FA0BE6E5-3C06-4027-A4B3-90B1AEAFB80C}" dt="2024-03-14T06:34:29.874" v="241" actId="6549"/>
          <ac:spMkLst>
            <pc:docMk/>
            <pc:sldMk cId="2448080239" sldId="324"/>
            <ac:spMk id="3" creationId="{D1FF9167-7432-7DB9-87DA-CEE893F8E5DD}"/>
          </ac:spMkLst>
        </pc:spChg>
      </pc:sldChg>
      <pc:sldChg chg="addSp delSp modSp add mod modClrScheme chgLayout">
        <pc:chgData name="BYRNE, Mandy" userId="6be0712a-e9f9-4aff-a704-224fe206fc87" providerId="ADAL" clId="{FA0BE6E5-3C06-4027-A4B3-90B1AEAFB80C}" dt="2024-03-14T06:35:08.613" v="251" actId="1076"/>
        <pc:sldMkLst>
          <pc:docMk/>
          <pc:sldMk cId="3341640917" sldId="325"/>
        </pc:sldMkLst>
        <pc:spChg chg="add mod ord">
          <ac:chgData name="BYRNE, Mandy" userId="6be0712a-e9f9-4aff-a704-224fe206fc87" providerId="ADAL" clId="{FA0BE6E5-3C06-4027-A4B3-90B1AEAFB80C}" dt="2024-03-14T06:35:04.725" v="250" actId="14100"/>
          <ac:spMkLst>
            <pc:docMk/>
            <pc:sldMk cId="3341640917" sldId="325"/>
            <ac:spMk id="3" creationId="{00F1F951-35F3-3D0A-A1ED-E0E12FFE695F}"/>
          </ac:spMkLst>
        </pc:spChg>
        <pc:spChg chg="add del">
          <ac:chgData name="BYRNE, Mandy" userId="6be0712a-e9f9-4aff-a704-224fe206fc87" providerId="ADAL" clId="{FA0BE6E5-3C06-4027-A4B3-90B1AEAFB80C}" dt="2024-03-14T06:34:47.906" v="245" actId="22"/>
          <ac:spMkLst>
            <pc:docMk/>
            <pc:sldMk cId="3341640917" sldId="325"/>
            <ac:spMk id="5" creationId="{26532C5B-A97E-D3FB-3272-99A7679DDEAF}"/>
          </ac:spMkLst>
        </pc:spChg>
        <pc:graphicFrameChg chg="mod">
          <ac:chgData name="BYRNE, Mandy" userId="6be0712a-e9f9-4aff-a704-224fe206fc87" providerId="ADAL" clId="{FA0BE6E5-3C06-4027-A4B3-90B1AEAFB80C}" dt="2024-03-14T06:35:08.613" v="251" actId="1076"/>
          <ac:graphicFrameMkLst>
            <pc:docMk/>
            <pc:sldMk cId="3341640917" sldId="325"/>
            <ac:graphicFrameMk id="2" creationId="{18F00569-0243-1BFD-4D7D-1C4ECAC859F6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25:34.798" v="160"/>
        <pc:sldMkLst>
          <pc:docMk/>
          <pc:sldMk cId="3007274551" sldId="326"/>
        </pc:sldMkLst>
        <pc:spChg chg="mod">
          <ac:chgData name="BYRNE, Mandy" userId="6be0712a-e9f9-4aff-a704-224fe206fc87" providerId="ADAL" clId="{FA0BE6E5-3C06-4027-A4B3-90B1AEAFB80C}" dt="2024-03-14T06:24:37.482" v="150" actId="6549"/>
          <ac:spMkLst>
            <pc:docMk/>
            <pc:sldMk cId="3007274551" sldId="326"/>
            <ac:spMk id="2" creationId="{6CF2F3C8-B5B7-60F0-0EAB-369B4201F602}"/>
          </ac:spMkLst>
        </pc:spChg>
        <pc:graphicFrameChg chg="add mod modGraphic">
          <ac:chgData name="BYRNE, Mandy" userId="6be0712a-e9f9-4aff-a704-224fe206fc87" providerId="ADAL" clId="{FA0BE6E5-3C06-4027-A4B3-90B1AEAFB80C}" dt="2024-03-14T06:25:34.798" v="160"/>
          <ac:graphicFrameMkLst>
            <pc:docMk/>
            <pc:sldMk cId="3007274551" sldId="326"/>
            <ac:graphicFrameMk id="3" creationId="{DF18C23D-F69E-94AA-FB78-0C988EE0C931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30:23.728" v="198"/>
        <pc:sldMkLst>
          <pc:docMk/>
          <pc:sldMk cId="1288473809" sldId="327"/>
        </pc:sldMkLst>
        <pc:spChg chg="mod">
          <ac:chgData name="BYRNE, Mandy" userId="6be0712a-e9f9-4aff-a704-224fe206fc87" providerId="ADAL" clId="{FA0BE6E5-3C06-4027-A4B3-90B1AEAFB80C}" dt="2024-03-14T06:30:10.673" v="194" actId="6549"/>
          <ac:spMkLst>
            <pc:docMk/>
            <pc:sldMk cId="1288473809" sldId="327"/>
            <ac:spMk id="2" creationId="{81CDB840-9D3C-169F-13A0-7ED993598F56}"/>
          </ac:spMkLst>
        </pc:spChg>
        <pc:graphicFrameChg chg="add mod modGraphic">
          <ac:chgData name="BYRNE, Mandy" userId="6be0712a-e9f9-4aff-a704-224fe206fc87" providerId="ADAL" clId="{FA0BE6E5-3C06-4027-A4B3-90B1AEAFB80C}" dt="2024-03-14T06:30:00.304" v="192" actId="1076"/>
          <ac:graphicFrameMkLst>
            <pc:docMk/>
            <pc:sldMk cId="1288473809" sldId="327"/>
            <ac:graphicFrameMk id="3" creationId="{1DD8F6BD-85F2-2EEF-8A51-260008C73604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39:11.046" v="290" actId="6549"/>
        <pc:sldMkLst>
          <pc:docMk/>
          <pc:sldMk cId="2993329172" sldId="328"/>
        </pc:sldMkLst>
        <pc:spChg chg="mod">
          <ac:chgData name="BYRNE, Mandy" userId="6be0712a-e9f9-4aff-a704-224fe206fc87" providerId="ADAL" clId="{FA0BE6E5-3C06-4027-A4B3-90B1AEAFB80C}" dt="2024-03-14T06:39:11.046" v="290" actId="6549"/>
          <ac:spMkLst>
            <pc:docMk/>
            <pc:sldMk cId="2993329172" sldId="328"/>
            <ac:spMk id="2" creationId="{7D8C1B45-834D-C626-8C30-122EB38FB541}"/>
          </ac:spMkLst>
        </pc:spChg>
        <pc:graphicFrameChg chg="add mod modGraphic">
          <ac:chgData name="BYRNE, Mandy" userId="6be0712a-e9f9-4aff-a704-224fe206fc87" providerId="ADAL" clId="{FA0BE6E5-3C06-4027-A4B3-90B1AEAFB80C}" dt="2024-03-14T06:37:02.374" v="270" actId="14100"/>
          <ac:graphicFrameMkLst>
            <pc:docMk/>
            <pc:sldMk cId="2993329172" sldId="328"/>
            <ac:graphicFrameMk id="3" creationId="{615B3B2E-ECDD-9FEC-C475-F1F26F115154}"/>
          </ac:graphicFrameMkLst>
        </pc:graphicFrameChg>
        <pc:graphicFrameChg chg="add mod modGraphic">
          <ac:chgData name="BYRNE, Mandy" userId="6be0712a-e9f9-4aff-a704-224fe206fc87" providerId="ADAL" clId="{FA0BE6E5-3C06-4027-A4B3-90B1AEAFB80C}" dt="2024-03-14T06:38:55.660" v="286" actId="255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  <pc:sldChg chg="addSp modSp new mod modNotesTx">
        <pc:chgData name="BYRNE, Mandy" userId="6be0712a-e9f9-4aff-a704-224fe206fc87" providerId="ADAL" clId="{FA0BE6E5-3C06-4027-A4B3-90B1AEAFB80C}" dt="2024-03-14T06:41:36.820" v="317" actId="1076"/>
        <pc:sldMkLst>
          <pc:docMk/>
          <pc:sldMk cId="1934713714" sldId="329"/>
        </pc:sldMkLst>
        <pc:spChg chg="mod">
          <ac:chgData name="BYRNE, Mandy" userId="6be0712a-e9f9-4aff-a704-224fe206fc87" providerId="ADAL" clId="{FA0BE6E5-3C06-4027-A4B3-90B1AEAFB80C}" dt="2024-03-14T06:40:14.817" v="304" actId="6549"/>
          <ac:spMkLst>
            <pc:docMk/>
            <pc:sldMk cId="1934713714" sldId="329"/>
            <ac:spMk id="2" creationId="{3E9ABE7C-67AD-ADFF-EC08-BE47120FBFEF}"/>
          </ac:spMkLst>
        </pc:spChg>
        <pc:graphicFrameChg chg="add mod modGraphic">
          <ac:chgData name="BYRNE, Mandy" userId="6be0712a-e9f9-4aff-a704-224fe206fc87" providerId="ADAL" clId="{FA0BE6E5-3C06-4027-A4B3-90B1AEAFB80C}" dt="2024-03-14T06:41:36.820" v="317" actId="1076"/>
          <ac:graphicFrameMkLst>
            <pc:docMk/>
            <pc:sldMk cId="1934713714" sldId="329"/>
            <ac:graphicFrameMk id="3" creationId="{87A37D57-6D23-4F08-1751-0C64C95436C3}"/>
          </ac:graphicFrameMkLst>
        </pc:graphicFrameChg>
      </pc:sldChg>
      <pc:sldMasterChg chg="delSldLayout modSldLayout">
        <pc:chgData name="BYRNE, Mandy" userId="6be0712a-e9f9-4aff-a704-224fe206fc87" providerId="ADAL" clId="{FA0BE6E5-3C06-4027-A4B3-90B1AEAFB80C}" dt="2024-03-14T05:55:34.675" v="28" actId="6014"/>
        <pc:sldMasterMkLst>
          <pc:docMk/>
          <pc:sldMasterMk cId="2361959882" sldId="2147483805"/>
        </pc:sldMasterMkLst>
        <pc:sldLayoutChg chg="del">
          <pc:chgData name="BYRNE, Mandy" userId="6be0712a-e9f9-4aff-a704-224fe206fc87" providerId="ADAL" clId="{FA0BE6E5-3C06-4027-A4B3-90B1AEAFB80C}" dt="2024-03-14T05:52:23.928" v="19" actId="2696"/>
          <pc:sldLayoutMkLst>
            <pc:docMk/>
            <pc:sldMasterMk cId="2361959882" sldId="2147483805"/>
            <pc:sldLayoutMk cId="1019768458" sldId="2147483806"/>
          </pc:sldLayoutMkLst>
        </pc:sldLayoutChg>
        <pc:sldLayoutChg chg="del">
          <pc:chgData name="BYRNE, Mandy" userId="6be0712a-e9f9-4aff-a704-224fe206fc87" providerId="ADAL" clId="{FA0BE6E5-3C06-4027-A4B3-90B1AEAFB80C}" dt="2024-03-14T05:52:28.077" v="20" actId="2696"/>
          <pc:sldLayoutMkLst>
            <pc:docMk/>
            <pc:sldMasterMk cId="2361959882" sldId="2147483805"/>
            <pc:sldLayoutMk cId="1851813620" sldId="2147483807"/>
          </pc:sldLayoutMkLst>
        </pc:sldLayoutChg>
        <pc:sldLayoutChg chg="del">
          <pc:chgData name="BYRNE, Mandy" userId="6be0712a-e9f9-4aff-a704-224fe206fc87" providerId="ADAL" clId="{FA0BE6E5-3C06-4027-A4B3-90B1AEAFB80C}" dt="2024-03-14T05:52:28.945" v="21" actId="2696"/>
          <pc:sldLayoutMkLst>
            <pc:docMk/>
            <pc:sldMasterMk cId="2361959882" sldId="2147483805"/>
            <pc:sldLayoutMk cId="413488080" sldId="2147483808"/>
          </pc:sldLayoutMkLst>
        </pc:sldLayoutChg>
        <pc:sldLayoutChg chg="del">
          <pc:chgData name="BYRNE, Mandy" userId="6be0712a-e9f9-4aff-a704-224fe206fc87" providerId="ADAL" clId="{FA0BE6E5-3C06-4027-A4B3-90B1AEAFB80C}" dt="2024-03-14T05:52:29.911" v="22" actId="2696"/>
          <pc:sldLayoutMkLst>
            <pc:docMk/>
            <pc:sldMasterMk cId="2361959882" sldId="2147483805"/>
            <pc:sldLayoutMk cId="3039436689" sldId="2147483809"/>
          </pc:sldLayoutMkLst>
        </pc:sldLayoutChg>
        <pc:sldLayoutChg chg="del">
          <pc:chgData name="BYRNE, Mandy" userId="6be0712a-e9f9-4aff-a704-224fe206fc87" providerId="ADAL" clId="{FA0BE6E5-3C06-4027-A4B3-90B1AEAFB80C}" dt="2024-03-14T05:52:30.895" v="23" actId="2696"/>
          <pc:sldLayoutMkLst>
            <pc:docMk/>
            <pc:sldMasterMk cId="2361959882" sldId="2147483805"/>
            <pc:sldLayoutMk cId="4101490999" sldId="2147483810"/>
          </pc:sldLayoutMkLst>
        </pc:sldLayoutChg>
        <pc:sldLayoutChg chg="del">
          <pc:chgData name="BYRNE, Mandy" userId="6be0712a-e9f9-4aff-a704-224fe206fc87" providerId="ADAL" clId="{FA0BE6E5-3C06-4027-A4B3-90B1AEAFB80C}" dt="2024-03-14T05:55:06.999" v="25" actId="2696"/>
          <pc:sldLayoutMkLst>
            <pc:docMk/>
            <pc:sldMasterMk cId="2361959882" sldId="2147483805"/>
            <pc:sldLayoutMk cId="2972838715" sldId="2147483811"/>
          </pc:sldLayoutMkLst>
        </pc:sldLayoutChg>
        <pc:sldLayoutChg chg="del">
          <pc:chgData name="BYRNE, Mandy" userId="6be0712a-e9f9-4aff-a704-224fe206fc87" providerId="ADAL" clId="{FA0BE6E5-3C06-4027-A4B3-90B1AEAFB80C}" dt="2024-03-14T05:51:53.034" v="10" actId="2696"/>
          <pc:sldLayoutMkLst>
            <pc:docMk/>
            <pc:sldMasterMk cId="2361959882" sldId="2147483805"/>
            <pc:sldLayoutMk cId="3424869974" sldId="2147483812"/>
          </pc:sldLayoutMkLst>
        </pc:sldLayoutChg>
        <pc:sldLayoutChg chg="del">
          <pc:chgData name="BYRNE, Mandy" userId="6be0712a-e9f9-4aff-a704-224fe206fc87" providerId="ADAL" clId="{FA0BE6E5-3C06-4027-A4B3-90B1AEAFB80C}" dt="2024-03-14T05:51:59.546" v="11" actId="2696"/>
          <pc:sldLayoutMkLst>
            <pc:docMk/>
            <pc:sldMasterMk cId="2361959882" sldId="2147483805"/>
            <pc:sldLayoutMk cId="67079731" sldId="2147483813"/>
          </pc:sldLayoutMkLst>
        </pc:sldLayoutChg>
        <pc:sldLayoutChg chg="del">
          <pc:chgData name="BYRNE, Mandy" userId="6be0712a-e9f9-4aff-a704-224fe206fc87" providerId="ADAL" clId="{FA0BE6E5-3C06-4027-A4B3-90B1AEAFB80C}" dt="2024-03-14T05:52:00.918" v="12" actId="2696"/>
          <pc:sldLayoutMkLst>
            <pc:docMk/>
            <pc:sldMasterMk cId="2361959882" sldId="2147483805"/>
            <pc:sldLayoutMk cId="125610090" sldId="2147483814"/>
          </pc:sldLayoutMkLst>
        </pc:sldLayoutChg>
        <pc:sldLayoutChg chg="del">
          <pc:chgData name="BYRNE, Mandy" userId="6be0712a-e9f9-4aff-a704-224fe206fc87" providerId="ADAL" clId="{FA0BE6E5-3C06-4027-A4B3-90B1AEAFB80C}" dt="2024-03-14T05:52:02.955" v="13" actId="2696"/>
          <pc:sldLayoutMkLst>
            <pc:docMk/>
            <pc:sldMasterMk cId="2361959882" sldId="2147483805"/>
            <pc:sldLayoutMk cId="3727153066" sldId="2147483815"/>
          </pc:sldLayoutMkLst>
        </pc:sldLayoutChg>
        <pc:sldLayoutChg chg="del">
          <pc:chgData name="BYRNE, Mandy" userId="6be0712a-e9f9-4aff-a704-224fe206fc87" providerId="ADAL" clId="{FA0BE6E5-3C06-4027-A4B3-90B1AEAFB80C}" dt="2024-03-14T05:52:04.190" v="14" actId="2696"/>
          <pc:sldLayoutMkLst>
            <pc:docMk/>
            <pc:sldMasterMk cId="2361959882" sldId="2147483805"/>
            <pc:sldLayoutMk cId="2894794480" sldId="2147483816"/>
          </pc:sldLayoutMkLst>
        </pc:sldLayoutChg>
        <pc:sldLayoutChg chg="del">
          <pc:chgData name="BYRNE, Mandy" userId="6be0712a-e9f9-4aff-a704-224fe206fc87" providerId="ADAL" clId="{FA0BE6E5-3C06-4027-A4B3-90B1AEAFB80C}" dt="2024-03-14T05:52:05.152" v="15" actId="2696"/>
          <pc:sldLayoutMkLst>
            <pc:docMk/>
            <pc:sldMasterMk cId="2361959882" sldId="2147483805"/>
            <pc:sldLayoutMk cId="1733556594" sldId="2147483817"/>
          </pc:sldLayoutMkLst>
        </pc:sldLayoutChg>
        <pc:sldLayoutChg chg="del">
          <pc:chgData name="BYRNE, Mandy" userId="6be0712a-e9f9-4aff-a704-224fe206fc87" providerId="ADAL" clId="{FA0BE6E5-3C06-4027-A4B3-90B1AEAFB80C}" dt="2024-03-14T05:52:06.389" v="16" actId="2696"/>
          <pc:sldLayoutMkLst>
            <pc:docMk/>
            <pc:sldMasterMk cId="2361959882" sldId="2147483805"/>
            <pc:sldLayoutMk cId="2977461974" sldId="2147483818"/>
          </pc:sldLayoutMkLst>
        </pc:sldLayoutChg>
        <pc:sldLayoutChg chg="del">
          <pc:chgData name="BYRNE, Mandy" userId="6be0712a-e9f9-4aff-a704-224fe206fc87" providerId="ADAL" clId="{FA0BE6E5-3C06-4027-A4B3-90B1AEAFB80C}" dt="2024-03-14T05:52:07.343" v="17" actId="2696"/>
          <pc:sldLayoutMkLst>
            <pc:docMk/>
            <pc:sldMasterMk cId="2361959882" sldId="2147483805"/>
            <pc:sldLayoutMk cId="119406721" sldId="2147483819"/>
          </pc:sldLayoutMkLst>
        </pc:sldLayoutChg>
        <pc:sldLayoutChg chg="del">
          <pc:chgData name="BYRNE, Mandy" userId="6be0712a-e9f9-4aff-a704-224fe206fc87" providerId="ADAL" clId="{FA0BE6E5-3C06-4027-A4B3-90B1AEAFB80C}" dt="2024-03-14T05:52:09.241" v="18" actId="2696"/>
          <pc:sldLayoutMkLst>
            <pc:docMk/>
            <pc:sldMasterMk cId="2361959882" sldId="2147483805"/>
            <pc:sldLayoutMk cId="4175598829" sldId="2147483820"/>
          </pc:sldLayoutMkLst>
        </pc:sldLayoutChg>
        <pc:sldLayoutChg chg="mod">
          <pc:chgData name="BYRNE, Mandy" userId="6be0712a-e9f9-4aff-a704-224fe206fc87" providerId="ADAL" clId="{FA0BE6E5-3C06-4027-A4B3-90B1AEAFB80C}" dt="2024-03-14T05:55:28.964" v="27" actId="6014"/>
          <pc:sldLayoutMkLst>
            <pc:docMk/>
            <pc:sldMasterMk cId="2361959882" sldId="2147483805"/>
            <pc:sldLayoutMk cId="3068040118" sldId="2147483821"/>
          </pc:sldLayoutMkLst>
        </pc:sldLayoutChg>
        <pc:sldLayoutChg chg="mod">
          <pc:chgData name="BYRNE, Mandy" userId="6be0712a-e9f9-4aff-a704-224fe206fc87" providerId="ADAL" clId="{FA0BE6E5-3C06-4027-A4B3-90B1AEAFB80C}" dt="2024-03-14T05:55:34.675" v="28" actId="6014"/>
          <pc:sldLayoutMkLst>
            <pc:docMk/>
            <pc:sldMasterMk cId="2361959882" sldId="2147483805"/>
            <pc:sldLayoutMk cId="2545348393" sldId="2147483822"/>
          </pc:sldLayoutMkLst>
        </pc:sldLayoutChg>
        <pc:sldLayoutChg chg="mod">
          <pc:chgData name="BYRNE, Mandy" userId="6be0712a-e9f9-4aff-a704-224fe206fc87" providerId="ADAL" clId="{FA0BE6E5-3C06-4027-A4B3-90B1AEAFB80C}" dt="2024-03-14T05:55:23.725" v="26" actId="6014"/>
          <pc:sldLayoutMkLst>
            <pc:docMk/>
            <pc:sldMasterMk cId="2361959882" sldId="2147483805"/>
            <pc:sldLayoutMk cId="1833588282" sldId="2147483823"/>
          </pc:sldLayoutMkLst>
        </pc:sldLayoutChg>
      </pc:sldMasterChg>
      <pc:sldMasterChg chg="delSldLayout modSldLayout">
        <pc:chgData name="BYRNE, Mandy" userId="6be0712a-e9f9-4aff-a704-224fe206fc87" providerId="ADAL" clId="{FA0BE6E5-3C06-4027-A4B3-90B1AEAFB80C}" dt="2024-03-14T06:07:26.573" v="66" actId="255"/>
        <pc:sldMasterMkLst>
          <pc:docMk/>
          <pc:sldMasterMk cId="2265306817" sldId="2147483824"/>
        </pc:sldMasterMkLst>
        <pc:sldLayoutChg chg="del">
          <pc:chgData name="BYRNE, Mandy" userId="6be0712a-e9f9-4aff-a704-224fe206fc87" providerId="ADAL" clId="{FA0BE6E5-3C06-4027-A4B3-90B1AEAFB80C}" dt="2024-03-14T06:04:54.820" v="45" actId="2696"/>
          <pc:sldLayoutMkLst>
            <pc:docMk/>
            <pc:sldMasterMk cId="2265306817" sldId="2147483824"/>
            <pc:sldLayoutMk cId="315067056" sldId="2147483825"/>
          </pc:sldLayoutMkLst>
        </pc:sldLayoutChg>
        <pc:sldLayoutChg chg="del">
          <pc:chgData name="BYRNE, Mandy" userId="6be0712a-e9f9-4aff-a704-224fe206fc87" providerId="ADAL" clId="{FA0BE6E5-3C06-4027-A4B3-90B1AEAFB80C}" dt="2024-03-14T06:04:55.832" v="46" actId="2696"/>
          <pc:sldLayoutMkLst>
            <pc:docMk/>
            <pc:sldMasterMk cId="2265306817" sldId="2147483824"/>
            <pc:sldLayoutMk cId="3026393499" sldId="2147483826"/>
          </pc:sldLayoutMkLst>
        </pc:sldLayoutChg>
        <pc:sldLayoutChg chg="del">
          <pc:chgData name="BYRNE, Mandy" userId="6be0712a-e9f9-4aff-a704-224fe206fc87" providerId="ADAL" clId="{FA0BE6E5-3C06-4027-A4B3-90B1AEAFB80C}" dt="2024-03-14T06:04:57.939" v="47" actId="2696"/>
          <pc:sldLayoutMkLst>
            <pc:docMk/>
            <pc:sldMasterMk cId="2265306817" sldId="2147483824"/>
            <pc:sldLayoutMk cId="2097297052" sldId="2147483827"/>
          </pc:sldLayoutMkLst>
        </pc:sldLayoutChg>
        <pc:sldLayoutChg chg="del">
          <pc:chgData name="BYRNE, Mandy" userId="6be0712a-e9f9-4aff-a704-224fe206fc87" providerId="ADAL" clId="{FA0BE6E5-3C06-4027-A4B3-90B1AEAFB80C}" dt="2024-03-14T06:05:02.441" v="48" actId="2696"/>
          <pc:sldLayoutMkLst>
            <pc:docMk/>
            <pc:sldMasterMk cId="2265306817" sldId="2147483824"/>
            <pc:sldLayoutMk cId="1104657939" sldId="2147483828"/>
          </pc:sldLayoutMkLst>
        </pc:sldLayoutChg>
        <pc:sldLayoutChg chg="del">
          <pc:chgData name="BYRNE, Mandy" userId="6be0712a-e9f9-4aff-a704-224fe206fc87" providerId="ADAL" clId="{FA0BE6E5-3C06-4027-A4B3-90B1AEAFB80C}" dt="2024-03-14T06:05:04.385" v="49" actId="2696"/>
          <pc:sldLayoutMkLst>
            <pc:docMk/>
            <pc:sldMasterMk cId="2265306817" sldId="2147483824"/>
            <pc:sldLayoutMk cId="3996519681" sldId="2147483829"/>
          </pc:sldLayoutMkLst>
        </pc:sldLayoutChg>
        <pc:sldLayoutChg chg="addSp delSp modSp mod">
          <pc:chgData name="BYRNE, Mandy" userId="6be0712a-e9f9-4aff-a704-224fe206fc87" providerId="ADAL" clId="{FA0BE6E5-3C06-4027-A4B3-90B1AEAFB80C}" dt="2024-03-14T06:07:26.573" v="66" actId="255"/>
          <pc:sldLayoutMkLst>
            <pc:docMk/>
            <pc:sldMasterMk cId="2265306817" sldId="2147483824"/>
            <pc:sldLayoutMk cId="433058530" sldId="2147483830"/>
          </pc:sldLayoutMkLst>
          <pc:spChg chg="mod">
            <ac:chgData name="BYRNE, Mandy" userId="6be0712a-e9f9-4aff-a704-224fe206fc87" providerId="ADAL" clId="{FA0BE6E5-3C06-4027-A4B3-90B1AEAFB80C}" dt="2024-03-14T06:07:26.573" v="66" actId="255"/>
            <ac:spMkLst>
              <pc:docMk/>
              <pc:sldMasterMk cId="2265306817" sldId="2147483824"/>
              <pc:sldLayoutMk cId="433058530" sldId="2147483830"/>
              <ac:spMk id="2" creationId="{00000000-0000-0000-0000-000000000000}"/>
            </ac:spMkLst>
          </pc:spChg>
          <pc:spChg chg="del">
            <ac:chgData name="BYRNE, Mandy" userId="6be0712a-e9f9-4aff-a704-224fe206fc87" providerId="ADAL" clId="{FA0BE6E5-3C06-4027-A4B3-90B1AEAFB80C}" dt="2024-03-14T06:05:31.839" v="55" actId="478"/>
            <ac:spMkLst>
              <pc:docMk/>
              <pc:sldMasterMk cId="2265306817" sldId="2147483824"/>
              <pc:sldLayoutMk cId="433058530" sldId="2147483830"/>
              <ac:spMk id="3" creationId="{00000000-0000-0000-0000-000000000000}"/>
            </ac:spMkLst>
          </pc:spChg>
          <pc:spChg chg="del">
            <ac:chgData name="BYRNE, Mandy" userId="6be0712a-e9f9-4aff-a704-224fe206fc87" providerId="ADAL" clId="{FA0BE6E5-3C06-4027-A4B3-90B1AEAFB80C}" dt="2024-03-14T06:05:32.942" v="56" actId="478"/>
            <ac:spMkLst>
              <pc:docMk/>
              <pc:sldMasterMk cId="2265306817" sldId="2147483824"/>
              <pc:sldLayoutMk cId="433058530" sldId="2147483830"/>
              <ac:spMk id="4" creationId="{00000000-0000-0000-0000-000000000000}"/>
            </ac:spMkLst>
          </pc:spChg>
          <pc:spChg chg="del">
            <ac:chgData name="BYRNE, Mandy" userId="6be0712a-e9f9-4aff-a704-224fe206fc87" providerId="ADAL" clId="{FA0BE6E5-3C06-4027-A4B3-90B1AEAFB80C}" dt="2024-03-14T06:05:36.089" v="57" actId="478"/>
            <ac:spMkLst>
              <pc:docMk/>
              <pc:sldMasterMk cId="2265306817" sldId="2147483824"/>
              <pc:sldLayoutMk cId="433058530" sldId="2147483830"/>
              <ac:spMk id="5" creationId="{00000000-0000-0000-0000-000000000000}"/>
            </ac:spMkLst>
          </pc:spChg>
          <pc:spChg chg="add">
            <ac:chgData name="BYRNE, Mandy" userId="6be0712a-e9f9-4aff-a704-224fe206fc87" providerId="ADAL" clId="{FA0BE6E5-3C06-4027-A4B3-90B1AEAFB80C}" dt="2024-03-14T06:02:50.166" v="39"/>
            <ac:spMkLst>
              <pc:docMk/>
              <pc:sldMasterMk cId="2265306817" sldId="2147483824"/>
              <pc:sldLayoutMk cId="433058530" sldId="2147483830"/>
              <ac:spMk id="6" creationId="{CCF501BF-3E32-2EA3-F13C-0B623B871A50}"/>
            </ac:spMkLst>
          </pc:spChg>
          <pc:picChg chg="add mod">
            <ac:chgData name="BYRNE, Mandy" userId="6be0712a-e9f9-4aff-a704-224fe206fc87" providerId="ADAL" clId="{FA0BE6E5-3C06-4027-A4B3-90B1AEAFB80C}" dt="2024-03-14T06:05:26.138" v="52" actId="1076"/>
            <ac:picMkLst>
              <pc:docMk/>
              <pc:sldMasterMk cId="2265306817" sldId="2147483824"/>
              <pc:sldLayoutMk cId="433058530" sldId="2147483830"/>
              <ac:picMk id="7" creationId="{F7F69135-4417-5ED0-E893-221B475A521C}"/>
            </ac:picMkLst>
          </pc:picChg>
        </pc:sldLayoutChg>
      </pc:sldMasterChg>
    </pc:docChg>
  </pc:docChgLst>
  <pc:docChgLst>
    <pc:chgData name="BYRNE, Mandy" userId="6be0712a-e9f9-4aff-a704-224fe206fc87" providerId="ADAL" clId="{0BB32E34-0EDC-420A-BB0F-DD0B9E4B402D}"/>
    <pc:docChg chg="modSld">
      <pc:chgData name="BYRNE, Mandy" userId="6be0712a-e9f9-4aff-a704-224fe206fc87" providerId="ADAL" clId="{0BB32E34-0EDC-420A-BB0F-DD0B9E4B402D}" dt="2024-03-19T05:12:13.817" v="5"/>
      <pc:docMkLst>
        <pc:docMk/>
      </pc:docMkLst>
      <pc:sldChg chg="modSp mod">
        <pc:chgData name="BYRNE, Mandy" userId="6be0712a-e9f9-4aff-a704-224fe206fc87" providerId="ADAL" clId="{0BB32E34-0EDC-420A-BB0F-DD0B9E4B402D}" dt="2024-03-19T05:12:13.817" v="5"/>
        <pc:sldMkLst>
          <pc:docMk/>
          <pc:sldMk cId="2993329172" sldId="328"/>
        </pc:sldMkLst>
        <pc:graphicFrameChg chg="mod modGraphic">
          <ac:chgData name="BYRNE, Mandy" userId="6be0712a-e9f9-4aff-a704-224fe206fc87" providerId="ADAL" clId="{0BB32E34-0EDC-420A-BB0F-DD0B9E4B402D}" dt="2024-03-19T05:12:13.817" v="5"/>
          <ac:graphicFrameMkLst>
            <pc:docMk/>
            <pc:sldMk cId="2993329172" sldId="328"/>
            <ac:graphicFrameMk id="4" creationId="{0EFB6C52-D954-67A8-ABF7-D88A7AF57709}"/>
          </ac:graphicFrameMkLst>
        </pc:graphicFrameChg>
      </pc:sldChg>
    </pc:docChg>
  </pc:docChgLst>
  <pc:docChgLst>
    <pc:chgData name="BYRNE, Mandy" userId="S::byrnaz@austin.org.au::6be0712a-e9f9-4aff-a704-224fe206fc87" providerId="AD" clId="Web-{BDC1105F-98D3-CD08-93AE-A2F3A4B643FC}"/>
    <pc:docChg chg="modSld">
      <pc:chgData name="BYRNE, Mandy" userId="S::byrnaz@austin.org.au::6be0712a-e9f9-4aff-a704-224fe206fc87" providerId="AD" clId="Web-{BDC1105F-98D3-CD08-93AE-A2F3A4B643FC}" dt="2024-01-15T04:54:59.024" v="4"/>
      <pc:docMkLst>
        <pc:docMk/>
      </pc:docMkLst>
      <pc:sldChg chg="addSp delSp modSp">
        <pc:chgData name="BYRNE, Mandy" userId="S::byrnaz@austin.org.au::6be0712a-e9f9-4aff-a704-224fe206fc87" providerId="AD" clId="Web-{BDC1105F-98D3-CD08-93AE-A2F3A4B643FC}" dt="2024-01-15T04:54:59.024" v="4"/>
        <pc:sldMkLst>
          <pc:docMk/>
          <pc:sldMk cId="0" sldId="319"/>
        </pc:sldMkLst>
        <pc:spChg chg="del mod">
          <ac:chgData name="BYRNE, Mandy" userId="S::byrnaz@austin.org.au::6be0712a-e9f9-4aff-a704-224fe206fc87" providerId="AD" clId="Web-{BDC1105F-98D3-CD08-93AE-A2F3A4B643FC}" dt="2024-01-15T04:54:53.227" v="2"/>
          <ac:spMkLst>
            <pc:docMk/>
            <pc:sldMk cId="0" sldId="319"/>
            <ac:spMk id="3076" creationId="{00000000-0000-0000-0000-000000000000}"/>
          </ac:spMkLst>
        </pc:spChg>
        <pc:spChg chg="del">
          <ac:chgData name="BYRNE, Mandy" userId="S::byrnaz@austin.org.au::6be0712a-e9f9-4aff-a704-224fe206fc87" providerId="AD" clId="Web-{BDC1105F-98D3-CD08-93AE-A2F3A4B643FC}" dt="2024-01-15T04:54:48.789" v="0"/>
          <ac:spMkLst>
            <pc:docMk/>
            <pc:sldMk cId="0" sldId="319"/>
            <ac:spMk id="3078" creationId="{00000000-0000-0000-0000-000000000000}"/>
          </ac:spMkLst>
        </pc:spChg>
        <pc:graphicFrameChg chg="add">
          <ac:chgData name="BYRNE, Mandy" userId="S::byrnaz@austin.org.au::6be0712a-e9f9-4aff-a704-224fe206fc87" providerId="AD" clId="Web-{BDC1105F-98D3-CD08-93AE-A2F3A4B643FC}" dt="2024-01-15T04:54:59.024" v="4"/>
          <ac:graphicFrameMkLst>
            <pc:docMk/>
            <pc:sldMk cId="0" sldId="319"/>
            <ac:graphicFrameMk id="2" creationId="{5F232CC0-2E38-5441-33FE-02DA24EB4032}"/>
          </ac:graphicFrameMkLst>
        </pc:graphicFrameChg>
        <pc:graphicFrameChg chg="del">
          <ac:chgData name="BYRNE, Mandy" userId="S::byrnaz@austin.org.au::6be0712a-e9f9-4aff-a704-224fe206fc87" providerId="AD" clId="Web-{BDC1105F-98D3-CD08-93AE-A2F3A4B643FC}" dt="2024-01-15T04:54:56.133" v="3"/>
          <ac:graphicFrameMkLst>
            <pc:docMk/>
            <pc:sldMk cId="0" sldId="319"/>
            <ac:graphicFrameMk id="8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9031452413576619E-2"/>
          <c:y val="7.2190127407043864E-2"/>
          <c:w val="0.92096854758642344"/>
          <c:h val="0.748505456851810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Known at transplant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964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Sheet1!$A$2:$A$40</c:f>
              <c:strCache>
                <c:ptCount val="3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</c:strCache>
            </c:strRef>
          </c:cat>
          <c:val>
            <c:numRef>
              <c:f>Sheet1!$B$2:$B$40</c:f>
              <c:numCache>
                <c:formatCode>General</c:formatCode>
                <c:ptCount val="39"/>
                <c:pt idx="0">
                  <c:v>2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3</c:v>
                </c:pt>
                <c:pt idx="9">
                  <c:v>8</c:v>
                </c:pt>
                <c:pt idx="10">
                  <c:v>2</c:v>
                </c:pt>
                <c:pt idx="11">
                  <c:v>5</c:v>
                </c:pt>
                <c:pt idx="12">
                  <c:v>12</c:v>
                </c:pt>
                <c:pt idx="13">
                  <c:v>19</c:v>
                </c:pt>
                <c:pt idx="14">
                  <c:v>16</c:v>
                </c:pt>
                <c:pt idx="15">
                  <c:v>23</c:v>
                </c:pt>
                <c:pt idx="16">
                  <c:v>25</c:v>
                </c:pt>
                <c:pt idx="17">
                  <c:v>28</c:v>
                </c:pt>
                <c:pt idx="18">
                  <c:v>31</c:v>
                </c:pt>
                <c:pt idx="19">
                  <c:v>45</c:v>
                </c:pt>
                <c:pt idx="20">
                  <c:v>41</c:v>
                </c:pt>
                <c:pt idx="21">
                  <c:v>39</c:v>
                </c:pt>
                <c:pt idx="22">
                  <c:v>32</c:v>
                </c:pt>
                <c:pt idx="23">
                  <c:v>46</c:v>
                </c:pt>
                <c:pt idx="24">
                  <c:v>59</c:v>
                </c:pt>
                <c:pt idx="25">
                  <c:v>57</c:v>
                </c:pt>
                <c:pt idx="26">
                  <c:v>70</c:v>
                </c:pt>
                <c:pt idx="27">
                  <c:v>54</c:v>
                </c:pt>
                <c:pt idx="28">
                  <c:v>77</c:v>
                </c:pt>
                <c:pt idx="29">
                  <c:v>86</c:v>
                </c:pt>
                <c:pt idx="30">
                  <c:v>93</c:v>
                </c:pt>
                <c:pt idx="31">
                  <c:v>110</c:v>
                </c:pt>
                <c:pt idx="32">
                  <c:v>98</c:v>
                </c:pt>
                <c:pt idx="33">
                  <c:v>107</c:v>
                </c:pt>
                <c:pt idx="34">
                  <c:v>105</c:v>
                </c:pt>
                <c:pt idx="35">
                  <c:v>99</c:v>
                </c:pt>
                <c:pt idx="36">
                  <c:v>77</c:v>
                </c:pt>
                <c:pt idx="37">
                  <c:v>79</c:v>
                </c:pt>
                <c:pt idx="38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73-4D90-AC5C-1E43958EFF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Incidental</c:v>
                </c:pt>
              </c:strCache>
            </c:strRef>
          </c:tx>
          <c:spPr>
            <a:solidFill>
              <a:srgbClr val="FF9900"/>
            </a:solidFill>
            <a:ln w="9648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Sheet1!$A$2:$A$40</c:f>
              <c:strCache>
                <c:ptCount val="39"/>
                <c:pt idx="0">
                  <c:v>1985</c:v>
                </c:pt>
                <c:pt idx="1">
                  <c:v>1986</c:v>
                </c:pt>
                <c:pt idx="2">
                  <c:v>1987</c:v>
                </c:pt>
                <c:pt idx="3">
                  <c:v>1988</c:v>
                </c:pt>
                <c:pt idx="4">
                  <c:v>1989</c:v>
                </c:pt>
                <c:pt idx="5">
                  <c:v>1990</c:v>
                </c:pt>
                <c:pt idx="6">
                  <c:v>1991</c:v>
                </c:pt>
                <c:pt idx="7">
                  <c:v>1992</c:v>
                </c:pt>
                <c:pt idx="8">
                  <c:v>1993</c:v>
                </c:pt>
                <c:pt idx="9">
                  <c:v>1994</c:v>
                </c:pt>
                <c:pt idx="10">
                  <c:v>1995</c:v>
                </c:pt>
                <c:pt idx="11">
                  <c:v>1996</c:v>
                </c:pt>
                <c:pt idx="12">
                  <c:v>1997</c:v>
                </c:pt>
                <c:pt idx="13">
                  <c:v>1998</c:v>
                </c:pt>
                <c:pt idx="14">
                  <c:v>1999</c:v>
                </c:pt>
                <c:pt idx="15">
                  <c:v>2000</c:v>
                </c:pt>
                <c:pt idx="16">
                  <c:v>2001</c:v>
                </c:pt>
                <c:pt idx="17">
                  <c:v>2002</c:v>
                </c:pt>
                <c:pt idx="18">
                  <c:v>2003</c:v>
                </c:pt>
                <c:pt idx="19">
                  <c:v>2004</c:v>
                </c:pt>
                <c:pt idx="20">
                  <c:v>2005</c:v>
                </c:pt>
                <c:pt idx="21">
                  <c:v>2006</c:v>
                </c:pt>
                <c:pt idx="22">
                  <c:v>2007</c:v>
                </c:pt>
                <c:pt idx="23">
                  <c:v>2008</c:v>
                </c:pt>
                <c:pt idx="24">
                  <c:v>2009</c:v>
                </c:pt>
                <c:pt idx="25">
                  <c:v>2010</c:v>
                </c:pt>
                <c:pt idx="26">
                  <c:v>2011</c:v>
                </c:pt>
                <c:pt idx="27">
                  <c:v>2012</c:v>
                </c:pt>
                <c:pt idx="28">
                  <c:v>2013</c:v>
                </c:pt>
                <c:pt idx="29">
                  <c:v>2014</c:v>
                </c:pt>
                <c:pt idx="30">
                  <c:v>2015</c:v>
                </c:pt>
                <c:pt idx="31">
                  <c:v>2016</c:v>
                </c:pt>
                <c:pt idx="32">
                  <c:v>2017</c:v>
                </c:pt>
                <c:pt idx="33">
                  <c:v>2018</c:v>
                </c:pt>
                <c:pt idx="34">
                  <c:v>2019</c:v>
                </c:pt>
                <c:pt idx="35">
                  <c:v>2020</c:v>
                </c:pt>
                <c:pt idx="36">
                  <c:v>2021</c:v>
                </c:pt>
                <c:pt idx="37">
                  <c:v>2022</c:v>
                </c:pt>
                <c:pt idx="38">
                  <c:v>2023</c:v>
                </c:pt>
              </c:strCache>
            </c:strRef>
          </c:cat>
          <c:val>
            <c:numRef>
              <c:f>Sheet1!$C$2:$C$40</c:f>
              <c:numCache>
                <c:formatCode>General</c:formatCode>
                <c:ptCount val="39"/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7</c:v>
                </c:pt>
                <c:pt idx="7">
                  <c:v>5</c:v>
                </c:pt>
                <c:pt idx="8">
                  <c:v>1</c:v>
                </c:pt>
                <c:pt idx="9">
                  <c:v>2</c:v>
                </c:pt>
                <c:pt idx="10">
                  <c:v>2</c:v>
                </c:pt>
                <c:pt idx="11">
                  <c:v>8</c:v>
                </c:pt>
                <c:pt idx="12">
                  <c:v>5</c:v>
                </c:pt>
                <c:pt idx="13">
                  <c:v>6</c:v>
                </c:pt>
                <c:pt idx="14">
                  <c:v>3</c:v>
                </c:pt>
                <c:pt idx="15">
                  <c:v>8</c:v>
                </c:pt>
                <c:pt idx="16">
                  <c:v>4</c:v>
                </c:pt>
                <c:pt idx="17">
                  <c:v>3</c:v>
                </c:pt>
                <c:pt idx="18">
                  <c:v>4</c:v>
                </c:pt>
                <c:pt idx="19">
                  <c:v>11</c:v>
                </c:pt>
                <c:pt idx="20">
                  <c:v>8</c:v>
                </c:pt>
                <c:pt idx="21">
                  <c:v>4</c:v>
                </c:pt>
                <c:pt idx="22">
                  <c:v>9</c:v>
                </c:pt>
                <c:pt idx="23">
                  <c:v>12</c:v>
                </c:pt>
                <c:pt idx="24">
                  <c:v>9</c:v>
                </c:pt>
                <c:pt idx="25">
                  <c:v>9</c:v>
                </c:pt>
                <c:pt idx="26">
                  <c:v>11</c:v>
                </c:pt>
                <c:pt idx="27">
                  <c:v>16</c:v>
                </c:pt>
                <c:pt idx="28">
                  <c:v>8</c:v>
                </c:pt>
                <c:pt idx="29">
                  <c:v>10</c:v>
                </c:pt>
                <c:pt idx="30">
                  <c:v>12</c:v>
                </c:pt>
                <c:pt idx="31">
                  <c:v>15</c:v>
                </c:pt>
                <c:pt idx="32">
                  <c:v>15</c:v>
                </c:pt>
                <c:pt idx="33">
                  <c:v>6</c:v>
                </c:pt>
                <c:pt idx="34">
                  <c:v>4</c:v>
                </c:pt>
                <c:pt idx="35">
                  <c:v>1</c:v>
                </c:pt>
                <c:pt idx="36">
                  <c:v>5</c:v>
                </c:pt>
                <c:pt idx="37">
                  <c:v>10</c:v>
                </c:pt>
                <c:pt idx="3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73-4D90-AC5C-1E43958EF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9"/>
        <c:overlap val="100"/>
        <c:axId val="148253312"/>
        <c:axId val="148371328"/>
      </c:barChart>
      <c:catAx>
        <c:axId val="148253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50"/>
                </a:pPr>
                <a:r>
                  <a:rPr lang="en-AU" sz="105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Transplant</a:t>
                </a:r>
                <a:r>
                  <a:rPr lang="en-AU" sz="1050" b="0" baseline="0" dirty="0">
                    <a:latin typeface="Arial" panose="020B0604020202020204" pitchFamily="34" charset="0"/>
                    <a:cs typeface="Arial" panose="020B0604020202020204" pitchFamily="34" charset="0"/>
                  </a:rPr>
                  <a:t> Year</a:t>
                </a:r>
                <a:endParaRPr lang="en-AU" sz="105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.42893238934651007"/>
              <c:y val="0.93967026847246837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 w="2412">
            <a:solidFill>
              <a:schemeClr val="tx1"/>
            </a:solidFill>
            <a:prstDash val="solid"/>
          </a:ln>
        </c:spPr>
        <c:txPr>
          <a:bodyPr rot="5400000" vert="horz"/>
          <a:lstStyle/>
          <a:p>
            <a:pPr>
              <a:defRPr sz="8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371328"/>
        <c:crosses val="autoZero"/>
        <c:auto val="1"/>
        <c:lblAlgn val="ctr"/>
        <c:lblOffset val="100"/>
        <c:noMultiLvlLbl val="0"/>
      </c:catAx>
      <c:valAx>
        <c:axId val="148371328"/>
        <c:scaling>
          <c:orientation val="minMax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050"/>
                </a:pPr>
                <a:r>
                  <a:rPr lang="en-AU" sz="1050" b="0" dirty="0">
                    <a:latin typeface="Arial" panose="020B0604020202020204" pitchFamily="34" charset="0"/>
                    <a:cs typeface="Arial" panose="020B0604020202020204" pitchFamily="34" charset="0"/>
                  </a:rPr>
                  <a:t>Number of patients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spPr>
          <a:ln w="7236">
            <a:solidFill>
              <a:schemeClr val="tx1"/>
            </a:solidFill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8253312"/>
        <c:crosses val="autoZero"/>
        <c:crossBetween val="between"/>
      </c:valAx>
    </c:plotArea>
    <c:legend>
      <c:legendPos val="tr"/>
      <c:layout>
        <c:manualLayout>
          <c:xMode val="edge"/>
          <c:yMode val="edge"/>
          <c:x val="0.11048838488845154"/>
          <c:y val="9.577529063246884E-2"/>
          <c:w val="0.25914497226734318"/>
          <c:h val="0.105536603842887"/>
        </c:manualLayout>
      </c:layout>
      <c:overlay val="1"/>
      <c:spPr>
        <a:noFill/>
        <a:ln w="19296">
          <a:noFill/>
        </a:ln>
      </c:spPr>
      <c:txPr>
        <a:bodyPr/>
        <a:lstStyle/>
        <a:p>
          <a:pPr>
            <a:defRPr sz="800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7" b="1" i="0" u="none" strike="noStrike" baseline="0">
          <a:solidFill>
            <a:schemeClr val="tx1"/>
          </a:solidFill>
          <a:latin typeface="Arial Black"/>
          <a:ea typeface="Arial Black"/>
          <a:cs typeface="Arial Black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914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08183E7-6C3A-414C-A13A-C91660EEF38D}" type="datetime5">
              <a:rPr lang="en-US"/>
              <a:pPr>
                <a:defRPr/>
              </a:pPr>
              <a:t>11-Aug-25</a:t>
            </a:fld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914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E099628F-C3CD-4E19-8302-E43610B2D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0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914" y="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EEE6686-6868-4537-B5C1-7331F3ED57C8}" type="datetime1">
              <a:rPr lang="en-US"/>
              <a:pPr>
                <a:defRPr/>
              </a:pPr>
              <a:t>8/11/2025</a:t>
            </a:fld>
            <a:endParaRPr lang="en-US"/>
          </a:p>
        </p:txBody>
      </p:sp>
      <p:sp>
        <p:nvSpPr>
          <p:cNvPr id="175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8350" y="750888"/>
            <a:ext cx="5341938" cy="3751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705" y="4750060"/>
            <a:ext cx="5501640" cy="4501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46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914" y="9501731"/>
            <a:ext cx="2979515" cy="499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519" tIns="46760" rIns="93519" bIns="46760" numCol="1" anchor="b" anchorCtr="0" compatLnSpc="1">
            <a:prstTxWarp prst="textNoShape">
              <a:avLst/>
            </a:prstTxWarp>
          </a:bodyPr>
          <a:lstStyle>
            <a:lvl1pPr algn="r" defTabSz="935332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A57EBB4-A8D4-4AA3-8AC1-5951091B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29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10. Incidental cancers found at explant in children 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36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Table 14. Pre-transplant diagnosis and de novo non-skin cancer types</a:t>
            </a:r>
          </a:p>
          <a:p>
            <a:r>
              <a:rPr lang="en-US"/>
              <a:t>All listing diagnoses (1-4) included, not just primary diagnosis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86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31. Hepatitis C virus, alcohol diagnosis and types of de novo skin cancer</a:t>
            </a:r>
            <a:endParaRPr lang="en-AU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48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Figure 31. Primary sclerosing cholangitis and types of de novo skin cancer</a:t>
            </a:r>
            <a:endParaRPr lang="en-AU">
              <a:latin typeface="Times New Roman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044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Figure 32. Pretransplant diagnosis and de novo alimentary cancers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90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33. Incidence of de novo alimentary tract cancers by type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54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34. Time to diagnosis of de novo lymphoma by age category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786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35. Pretransplant diagnosis and de novo genitourinary cancers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67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36. Incidence of de novo genitourinary tract cancers by type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737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Figure 37. Pretransplant diagnosis and de novo respiratory cancers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989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38. Incidence of de novo respiratory tract cancers by type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2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11. Incidental cancers found at explant in adults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694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>
                <a:latin typeface="Times New Roman"/>
                <a:cs typeface="Times New Roman"/>
              </a:rPr>
              <a:t>Figure 39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37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40. Time to first melanoma development post-transplant</a:t>
            </a:r>
          </a:p>
          <a:p>
            <a:r>
              <a:rPr lang="en-US"/>
              <a:t>Note: This includes patients who developed melanoma after a non-melanoma skin cancer (first skin cancer)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726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41. Time to all skin cancer lesions development post-transplant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751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Table 15. Skin Cancer Development Post-Transplant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204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42. Cumulative risk of diagnosis of skin or non-skin cancer following liver transplantation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134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Table 17. Liver cancer recurrence in liver cancer patients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7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546EA9-B45C-481E-96BE-435548E0CDC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/>
          </a:p>
          <a:p>
            <a:r>
              <a:rPr lang="en-US" i="1"/>
              <a:t>Figure 26. Liver cancer known prior to transplant versus incidental liver cancer by transplant year</a:t>
            </a:r>
            <a:endParaRPr lang="en-AU" sz="1800" i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9268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i="1"/>
              <a:t>Table 12. De novo non-skin cancer types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57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i="1"/>
              <a:t>Figure 27. De novo non-skin cancer types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28. Time to diagnosis of de novo non-skin cancer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80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Table 13. De novo non-skin cancer types that developed within 90 days of transplantation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67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Figure 29. Time to diagnosis of any non-skin cancer by age category</a:t>
            </a:r>
            <a:endParaRPr lang="en-AU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40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Figure 30. Pretransplant diagnosis and de novo non-skin cancer types</a:t>
            </a:r>
          </a:p>
          <a:p>
            <a:r>
              <a:rPr lang="en-US"/>
              <a:t>All listing diagnoses (1-4) included, not just primary diagnosis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57EBB4-A8D4-4AA3-8AC1-5951091BDB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576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73" y="2129267"/>
            <a:ext cx="8727400" cy="3006146"/>
          </a:xfrm>
        </p:spPr>
        <p:txBody>
          <a:bodyPr/>
          <a:lstStyle>
            <a:lvl1pPr algn="ctr">
              <a:defRPr sz="3600" b="0">
                <a:solidFill>
                  <a:srgbClr val="00B3B8"/>
                </a:solidFill>
              </a:defRPr>
            </a:lvl1pPr>
          </a:lstStyle>
          <a:p>
            <a:r>
              <a:rPr lang="en-US" sz="1800" b="1" i="0" u="none" strike="noStrike" dirty="0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35th Annual Report on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1" i="0" u="none" strike="noStrike" dirty="0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Liver and Intestinal Transplantation Activity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1" i="0" u="none" strike="noStrike" dirty="0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in Australia and New Zealand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br>
              <a:rPr lang="en-US" sz="18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</a:br>
            <a:r>
              <a:rPr lang="en-US" sz="1800" b="1" i="0" u="none" strike="noStrike" dirty="0">
                <a:solidFill>
                  <a:srgbClr val="00B3B8"/>
                </a:solidFill>
                <a:effectLst/>
                <a:latin typeface="Calibri Light" panose="020F0302020204030204" pitchFamily="34" charset="0"/>
              </a:rPr>
              <a:t>Data to 31 December 2023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501BF-3E32-2EA3-F13C-0B623B871A50}"/>
              </a:ext>
            </a:extLst>
          </p:cNvPr>
          <p:cNvSpPr txBox="1">
            <a:spLocks/>
          </p:cNvSpPr>
          <p:nvPr userDrawn="1"/>
        </p:nvSpPr>
        <p:spPr>
          <a:xfrm>
            <a:off x="5612442" y="6480604"/>
            <a:ext cx="4006096" cy="3781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39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39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39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32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F7F69135-4417-5ED0-E893-221B475A52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48" y="430383"/>
            <a:ext cx="8685239" cy="1292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05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to 31/12/2023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17225"/>
      </p:ext>
    </p:extLst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80" y="473498"/>
            <a:ext cx="3263552" cy="1657244"/>
          </a:xfrm>
        </p:spPr>
        <p:txBody>
          <a:bodyPr anchor="b"/>
          <a:lstStyle>
            <a:lvl1pPr>
              <a:defRPr sz="33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1776" y="1022626"/>
            <a:ext cx="5122605" cy="5047361"/>
          </a:xfrm>
        </p:spPr>
        <p:txBody>
          <a:bodyPr/>
          <a:lstStyle>
            <a:lvl1pPr>
              <a:defRPr sz="3314"/>
            </a:lvl1pPr>
            <a:lvl2pPr>
              <a:defRPr sz="2900"/>
            </a:lvl2pPr>
            <a:lvl3pPr>
              <a:defRPr sz="2485"/>
            </a:lvl3pPr>
            <a:lvl4pPr>
              <a:defRPr sz="2071"/>
            </a:lvl4pPr>
            <a:lvl5pPr>
              <a:defRPr sz="2071"/>
            </a:lvl5pPr>
            <a:lvl6pPr>
              <a:defRPr sz="2071"/>
            </a:lvl6pPr>
            <a:lvl7pPr>
              <a:defRPr sz="2071"/>
            </a:lvl7pPr>
            <a:lvl8pPr>
              <a:defRPr sz="2071"/>
            </a:lvl8pPr>
            <a:lvl9pPr>
              <a:defRPr sz="20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980" y="2130743"/>
            <a:ext cx="3263552" cy="3947464"/>
          </a:xfrm>
        </p:spPr>
        <p:txBody>
          <a:bodyPr/>
          <a:lstStyle>
            <a:lvl1pPr marL="0" indent="0">
              <a:buNone/>
              <a:defRPr sz="1657"/>
            </a:lvl1pPr>
            <a:lvl2pPr marL="473476" indent="0">
              <a:buNone/>
              <a:defRPr sz="1450"/>
            </a:lvl2pPr>
            <a:lvl3pPr marL="946953" indent="0">
              <a:buNone/>
              <a:defRPr sz="1243"/>
            </a:lvl3pPr>
            <a:lvl4pPr marL="1420429" indent="0">
              <a:buNone/>
              <a:defRPr sz="1036"/>
            </a:lvl4pPr>
            <a:lvl5pPr marL="1893905" indent="0">
              <a:buNone/>
              <a:defRPr sz="1036"/>
            </a:lvl5pPr>
            <a:lvl6pPr marL="2367382" indent="0">
              <a:buNone/>
              <a:defRPr sz="1036"/>
            </a:lvl6pPr>
            <a:lvl7pPr marL="2840858" indent="0">
              <a:buNone/>
              <a:defRPr sz="1036"/>
            </a:lvl7pPr>
            <a:lvl8pPr marL="3314334" indent="0">
              <a:buNone/>
              <a:defRPr sz="1036"/>
            </a:lvl8pPr>
            <a:lvl9pPr marL="3787811" indent="0">
              <a:buNone/>
              <a:defRPr sz="10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to 31/12/2023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84417"/>
      </p:ext>
    </p:extLst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80" y="473498"/>
            <a:ext cx="3263552" cy="1657244"/>
          </a:xfrm>
        </p:spPr>
        <p:txBody>
          <a:bodyPr anchor="b"/>
          <a:lstStyle>
            <a:lvl1pPr>
              <a:defRPr sz="331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01776" y="1022626"/>
            <a:ext cx="5122605" cy="5047361"/>
          </a:xfrm>
        </p:spPr>
        <p:txBody>
          <a:bodyPr anchor="t"/>
          <a:lstStyle>
            <a:lvl1pPr marL="0" indent="0">
              <a:buNone/>
              <a:defRPr sz="3314"/>
            </a:lvl1pPr>
            <a:lvl2pPr marL="473476" indent="0">
              <a:buNone/>
              <a:defRPr sz="2900"/>
            </a:lvl2pPr>
            <a:lvl3pPr marL="946953" indent="0">
              <a:buNone/>
              <a:defRPr sz="2485"/>
            </a:lvl3pPr>
            <a:lvl4pPr marL="1420429" indent="0">
              <a:buNone/>
              <a:defRPr sz="2071"/>
            </a:lvl4pPr>
            <a:lvl5pPr marL="1893905" indent="0">
              <a:buNone/>
              <a:defRPr sz="2071"/>
            </a:lvl5pPr>
            <a:lvl6pPr marL="2367382" indent="0">
              <a:buNone/>
              <a:defRPr sz="2071"/>
            </a:lvl6pPr>
            <a:lvl7pPr marL="2840858" indent="0">
              <a:buNone/>
              <a:defRPr sz="2071"/>
            </a:lvl7pPr>
            <a:lvl8pPr marL="3314334" indent="0">
              <a:buNone/>
              <a:defRPr sz="2071"/>
            </a:lvl8pPr>
            <a:lvl9pPr marL="3787811" indent="0">
              <a:buNone/>
              <a:defRPr sz="2071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6980" y="2130743"/>
            <a:ext cx="3263552" cy="3947464"/>
          </a:xfrm>
        </p:spPr>
        <p:txBody>
          <a:bodyPr/>
          <a:lstStyle>
            <a:lvl1pPr marL="0" indent="0">
              <a:buNone/>
              <a:defRPr sz="1657"/>
            </a:lvl1pPr>
            <a:lvl2pPr marL="473476" indent="0">
              <a:buNone/>
              <a:defRPr sz="1450"/>
            </a:lvl2pPr>
            <a:lvl3pPr marL="946953" indent="0">
              <a:buNone/>
              <a:defRPr sz="1243"/>
            </a:lvl3pPr>
            <a:lvl4pPr marL="1420429" indent="0">
              <a:buNone/>
              <a:defRPr sz="1036"/>
            </a:lvl4pPr>
            <a:lvl5pPr marL="1893905" indent="0">
              <a:buNone/>
              <a:defRPr sz="1036"/>
            </a:lvl5pPr>
            <a:lvl6pPr marL="2367382" indent="0">
              <a:buNone/>
              <a:defRPr sz="1036"/>
            </a:lvl6pPr>
            <a:lvl7pPr marL="2840858" indent="0">
              <a:buNone/>
              <a:defRPr sz="1036"/>
            </a:lvl7pPr>
            <a:lvl8pPr marL="3314334" indent="0">
              <a:buNone/>
              <a:defRPr sz="1036"/>
            </a:lvl8pPr>
            <a:lvl9pPr marL="3787811" indent="0">
              <a:buNone/>
              <a:defRPr sz="10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to 31/12/2023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130227"/>
      </p:ext>
    </p:extLst>
  </p:cSld>
  <p:clrMapOvr>
    <a:masterClrMapping/>
  </p:clrMapOvr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to 31/12/2023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96941"/>
      </p:ext>
    </p:extLst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41213" y="378141"/>
            <a:ext cx="2181850" cy="601901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5663" y="378141"/>
            <a:ext cx="6419066" cy="601901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Data to 31/12/2023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75424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6121830" y="6582943"/>
            <a:ext cx="3415069" cy="3781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39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39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39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32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130" y="2051477"/>
            <a:ext cx="8727400" cy="1372817"/>
          </a:xfrm>
        </p:spPr>
        <p:txBody>
          <a:bodyPr>
            <a:normAutofit/>
          </a:bodyPr>
          <a:lstStyle>
            <a:lvl1pPr>
              <a:defRPr sz="2485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30" y="6468252"/>
            <a:ext cx="3440367" cy="5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69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6121830" y="6582943"/>
            <a:ext cx="3415069" cy="37814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39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39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39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32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663" y="257654"/>
            <a:ext cx="8727400" cy="997258"/>
          </a:xfrm>
        </p:spPr>
        <p:txBody>
          <a:bodyPr>
            <a:normAutofit/>
          </a:bodyPr>
          <a:lstStyle>
            <a:lvl1pPr>
              <a:defRPr sz="2485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130" y="6468252"/>
            <a:ext cx="3440367" cy="512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768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663" y="378143"/>
            <a:ext cx="8727400" cy="1372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663" y="1890705"/>
            <a:ext cx="8727400" cy="45064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5662" y="6582944"/>
            <a:ext cx="2276713" cy="378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Data to 31/12/2015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1828" y="6582944"/>
            <a:ext cx="3415070" cy="378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46350" y="6582944"/>
            <a:ext cx="2276713" cy="3781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80A5E2-8332-4BD3-8D22-4AF3C56FB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</p:sldLayoutIdLst>
  <p:hf hdr="0" ftr="0"/>
  <p:txStyles>
    <p:titleStyle>
      <a:lvl1pPr algn="l" defTabSz="946953" rtl="0" eaLnBrk="1" latinLnBrk="0" hangingPunct="1">
        <a:lnSpc>
          <a:spcPct val="90000"/>
        </a:lnSpc>
        <a:spcBef>
          <a:spcPct val="0"/>
        </a:spcBef>
        <a:buNone/>
        <a:defRPr sz="455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6738" indent="-236738" algn="l" defTabSz="946953" rtl="0" eaLnBrk="1" latinLnBrk="0" hangingPunct="1">
        <a:lnSpc>
          <a:spcPct val="90000"/>
        </a:lnSpc>
        <a:spcBef>
          <a:spcPts val="1036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10214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485" kern="1200">
          <a:solidFill>
            <a:schemeClr val="tx1"/>
          </a:solidFill>
          <a:latin typeface="+mn-lt"/>
          <a:ea typeface="+mn-ea"/>
          <a:cs typeface="+mn-cs"/>
        </a:defRPr>
      </a:lvl2pPr>
      <a:lvl3pPr marL="1183691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2071" kern="1200">
          <a:solidFill>
            <a:schemeClr val="tx1"/>
          </a:solidFill>
          <a:latin typeface="+mn-lt"/>
          <a:ea typeface="+mn-ea"/>
          <a:cs typeface="+mn-cs"/>
        </a:defRPr>
      </a:lvl3pPr>
      <a:lvl4pPr marL="1657167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2130643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604120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3077596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551072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4024549" indent="-236738" algn="l" defTabSz="946953" rtl="0" eaLnBrk="1" latinLnBrk="0" hangingPunct="1">
        <a:lnSpc>
          <a:spcPct val="90000"/>
        </a:lnSpc>
        <a:spcBef>
          <a:spcPts val="518"/>
        </a:spcBef>
        <a:buFont typeface="Arial" panose="020B0604020202020204" pitchFamily="34" charset="0"/>
        <a:buChar char="•"/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1pPr>
      <a:lvl2pPr marL="473476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2pPr>
      <a:lvl3pPr marL="946953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3pPr>
      <a:lvl4pPr marL="1420429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4pPr>
      <a:lvl5pPr marL="1893905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5pPr>
      <a:lvl6pPr marL="2367382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6pPr>
      <a:lvl7pPr marL="2840858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7pPr>
      <a:lvl8pPr marL="3314334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8pPr>
      <a:lvl9pPr marL="3787811" algn="l" defTabSz="946953" rtl="0" eaLnBrk="1" latinLnBrk="0" hangingPunct="1">
        <a:defRPr sz="186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2086" y="2779908"/>
            <a:ext cx="8727400" cy="1372817"/>
          </a:xfrm>
        </p:spPr>
        <p:txBody>
          <a:bodyPr>
            <a:noAutofit/>
          </a:bodyPr>
          <a:lstStyle/>
          <a:p>
            <a:r>
              <a:rPr lang="en-US" b="1" dirty="0"/>
              <a:t>35</a:t>
            </a:r>
            <a:r>
              <a:rPr lang="en-US" b="1" baseline="30000" dirty="0"/>
              <a:t>th</a:t>
            </a:r>
            <a:r>
              <a:rPr lang="en-US" b="1" dirty="0"/>
              <a:t> Annual Report on </a:t>
            </a:r>
            <a:br>
              <a:rPr lang="en-US" b="1" dirty="0"/>
            </a:br>
            <a:r>
              <a:rPr lang="en-US" b="1" dirty="0"/>
              <a:t>Liver and Intestinal Transplantation Activity</a:t>
            </a:r>
            <a:br>
              <a:rPr lang="en-US" b="1" dirty="0"/>
            </a:br>
            <a:r>
              <a:rPr lang="en-US" b="1" dirty="0"/>
              <a:t>in Australia and New Zealand</a:t>
            </a:r>
            <a:br>
              <a:rPr lang="en-US" b="1" dirty="0"/>
            </a:br>
            <a:br>
              <a:rPr lang="en-US" b="1" dirty="0"/>
            </a:br>
            <a:r>
              <a:rPr lang="en-US" sz="2485" b="1" dirty="0"/>
              <a:t>Data to 31 December 2023</a:t>
            </a:r>
            <a:endParaRPr lang="en-AU" sz="2485" b="1" dirty="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2F3C8-B5B7-60F0-0EAB-369B4201F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 novo non-skin cancer types that developed within 90 days of transplantation</a:t>
            </a:r>
            <a:endParaRPr lang="en-AU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F49EDC-6C4B-C2E5-DED0-4EC19FD0CB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71736"/>
              </p:ext>
            </p:extLst>
          </p:nvPr>
        </p:nvGraphicFramePr>
        <p:xfrm>
          <a:off x="1452282" y="1855694"/>
          <a:ext cx="6475125" cy="3405948"/>
        </p:xfrm>
        <a:graphic>
          <a:graphicData uri="http://schemas.openxmlformats.org/drawingml/2006/table">
            <a:tbl>
              <a:tblPr/>
              <a:tblGrid>
                <a:gridCol w="3095110">
                  <a:extLst>
                    <a:ext uri="{9D8B030D-6E8A-4147-A177-3AD203B41FA5}">
                      <a16:colId xmlns:a16="http://schemas.microsoft.com/office/drawing/2014/main" val="2585160531"/>
                    </a:ext>
                  </a:extLst>
                </a:gridCol>
                <a:gridCol w="3380015">
                  <a:extLst>
                    <a:ext uri="{9D8B030D-6E8A-4147-A177-3AD203B41FA5}">
                      <a16:colId xmlns:a16="http://schemas.microsoft.com/office/drawing/2014/main" val="344475807"/>
                    </a:ext>
                  </a:extLst>
                </a:gridCol>
              </a:tblGrid>
              <a:tr h="2432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novo</a:t>
                      </a: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non-skin cancer type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Developed within 90 days of transplantation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065759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Lymphoma/PTLD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480335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Colon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282557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Kaposi’s sarcoma/HHV8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5016635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Prostate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1552107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Renal cell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761997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Angiosarcoma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180480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Cervix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527929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Gastro-intestinal stromal tumour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514572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Leukaemia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328375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Ovary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133549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Pancreas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0782747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Schwannomma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1927956"/>
                  </a:ext>
                </a:extLst>
              </a:tr>
              <a:tr h="2432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882015" algn="ctr">
                        <a:lnSpc>
                          <a:spcPct val="107000"/>
                        </a:lnSpc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A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0" marR="3810" marT="381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995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27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69716-65E0-BD91-13E6-B54DCF7AA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diagnosis of any non-skin cancer by age category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06C98B-2BEA-2A7C-1ED6-F0EA44EC76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200" y="1823235"/>
            <a:ext cx="7312887" cy="40845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9355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7BCC04A-1058-DD30-B71C-23FF95AD0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Pretransplant diagnosis and de novo non-skin cancer types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FDE1F7-58E1-38EB-E9F0-D0B8EFD42C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45" y="1399708"/>
            <a:ext cx="8616633" cy="43030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79859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DB840-9D3C-169F-13A0-7ED993598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Pre-transplant diagnosis and de novo non-skin cancer types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F0C1A09-0772-00FF-2BBA-D28DBBCCE5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040583"/>
              </p:ext>
            </p:extLst>
          </p:nvPr>
        </p:nvGraphicFramePr>
        <p:xfrm>
          <a:off x="695326" y="1775012"/>
          <a:ext cx="8728072" cy="3861087"/>
        </p:xfrm>
        <a:graphic>
          <a:graphicData uri="http://schemas.openxmlformats.org/drawingml/2006/table">
            <a:tbl>
              <a:tblPr/>
              <a:tblGrid>
                <a:gridCol w="1373799">
                  <a:extLst>
                    <a:ext uri="{9D8B030D-6E8A-4147-A177-3AD203B41FA5}">
                      <a16:colId xmlns:a16="http://schemas.microsoft.com/office/drawing/2014/main" val="3837519980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1000461887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3669149932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1408373956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1396734170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3713214065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2578485997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1934059855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101192071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788994892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3603557643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3239997037"/>
                    </a:ext>
                  </a:extLst>
                </a:gridCol>
                <a:gridCol w="565579">
                  <a:extLst>
                    <a:ext uri="{9D8B030D-6E8A-4147-A177-3AD203B41FA5}">
                      <a16:colId xmlns:a16="http://schemas.microsoft.com/office/drawing/2014/main" val="1830288436"/>
                    </a:ext>
                  </a:extLst>
                </a:gridCol>
                <a:gridCol w="567325">
                  <a:extLst>
                    <a:ext uri="{9D8B030D-6E8A-4147-A177-3AD203B41FA5}">
                      <a16:colId xmlns:a16="http://schemas.microsoft.com/office/drawing/2014/main" val="2735080944"/>
                    </a:ext>
                  </a:extLst>
                </a:gridCol>
              </a:tblGrid>
              <a:tr h="133112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Listing Diagnosis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Alimentary tract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Lymphoma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Genitourinary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Respiratory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Breast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Endocrine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Leukaemia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CNS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Kaposi's sarcoma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Miscellaneous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AU" sz="1050" b="1" i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novo</a:t>
                      </a: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patients with diagnosis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Patients with Listing Diagnosis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8458034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PSC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324880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Malignancy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908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63383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Autoimmune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5838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Alcohol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1515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933457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Hepatitis C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1738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7203650"/>
                  </a:ext>
                </a:extLst>
              </a:tr>
              <a:tr h="24650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Hepatitis B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9884860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Cryptogenis cirrhosis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3636940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PBC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5017543"/>
                  </a:ext>
                </a:extLst>
              </a:tr>
              <a:tr h="18816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FHF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920138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Biliary atresia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693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592605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Metabolic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1454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606971"/>
                  </a:ext>
                </a:extLst>
              </a:tr>
              <a:tr h="2095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Other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876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53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473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EBF687D-A7FF-FAAA-FFC1-32E8D5DC3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Hepatitis C virus, alcohol diagnosis and types of de novo skin cancer</a:t>
            </a:r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FEA779-22ED-CE12-2F50-A5A780392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645" y="1445330"/>
            <a:ext cx="7763434" cy="42118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146592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C8D891-43BB-DD8B-3658-9A7B3003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sclerosing cholangitis and types of de novo skin cancer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010123-A572-1A94-E4D2-6C75D2DBF3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316" y="1398494"/>
            <a:ext cx="4140092" cy="4629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81211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CD0A-3A18-D2EC-1938-8F565624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Pretransplant diagnosis and de novo alimentary cancers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74F3F3-8E18-E48A-5F99-194D44FAD4F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64" y="1233860"/>
            <a:ext cx="8673195" cy="46347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898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65D643-3D78-78EC-DABC-56F7057E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de novo alimentary tract cancers by type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16AB3E-58B3-1AF2-E3B6-A646E5AAF1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140" y="1254912"/>
            <a:ext cx="6418443" cy="41754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54748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A841-C2C3-638B-8675-FF8A5B623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diagnosis of de novo lymphoma by age category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8FEE0E-1225-A8C3-9485-81AFFC3F70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7" y="1301579"/>
            <a:ext cx="7994650" cy="44993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19737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4F32B2-84E3-03F3-E5DD-11644C49A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Pretransplant diagnosis and de novo genitourinary cancers</a:t>
            </a:r>
            <a:endParaRPr lang="en-A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B84388-AA4D-5ACE-1A1D-6AC0DBC61D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62" y="1298004"/>
            <a:ext cx="8491399" cy="45064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88351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</a:t>
            </a:r>
            <a:r>
              <a:rPr lang="en-US"/>
              <a:t>11. Incidental Liver Cancer Found at Explant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E5A8A16-8CCF-2E3C-DC36-AF81B9A1E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de novo genitourinary tract cancers by type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444A61-E091-CAFF-93F0-E095E0D0D4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879" y="1437845"/>
            <a:ext cx="7208965" cy="4226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7552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4F6BED1-CF9A-348F-4CB9-9BB5DC463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Pretransplant diagnosis and de novo respiratory cancers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CF3A38-23DB-A0B4-D5EB-B24A71F6BD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577" y="1279748"/>
            <a:ext cx="8171570" cy="4542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9067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1FF9167-7432-7DB9-87DA-CEE893F8E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Incidence of de novo respiratory tract cancers by type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6943C8-21DA-79AB-5993-68BE2A3D093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669" y="1561895"/>
            <a:ext cx="6957385" cy="453410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8080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0F1F951-35F3-3D0A-A1ED-E0E12FFE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826" y="257654"/>
            <a:ext cx="9649072" cy="997258"/>
          </a:xfrm>
        </p:spPr>
        <p:txBody>
          <a:bodyPr/>
          <a:lstStyle/>
          <a:p>
            <a:r>
              <a:rPr lang="en-US"/>
              <a:t>Time to first skin cancer development post-transplant by type of skin cancer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0F0E2-1F2E-1E37-5E91-75E7A7CCE09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522" y="1583092"/>
            <a:ext cx="7391679" cy="45666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41640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9184B3-0FA3-BF98-C0EE-416DE4EB5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first melanoma development post-transplant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75768A-40BA-010B-C522-1F75618932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497" y="1630408"/>
            <a:ext cx="7001730" cy="38416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29972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2CF613C-F13A-71EF-156C-64A2FD846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all skin cancer lesions development post-transplant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3E0F8B-233C-4493-6DAD-9A706D8AE1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947" y="1439936"/>
            <a:ext cx="7878830" cy="42226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72363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C1B45-834D-C626-8C30-122EB38FB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Skin Cancer Development Post-Transplant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F0932A1-F45E-CB15-2113-B58F039F8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54902"/>
              </p:ext>
            </p:extLst>
          </p:nvPr>
        </p:nvGraphicFramePr>
        <p:xfrm>
          <a:off x="793079" y="1497106"/>
          <a:ext cx="8960516" cy="4227609"/>
        </p:xfrm>
        <a:graphic>
          <a:graphicData uri="http://schemas.openxmlformats.org/drawingml/2006/table">
            <a:tbl>
              <a:tblPr/>
              <a:tblGrid>
                <a:gridCol w="1163075">
                  <a:extLst>
                    <a:ext uri="{9D8B030D-6E8A-4147-A177-3AD203B41FA5}">
                      <a16:colId xmlns:a16="http://schemas.microsoft.com/office/drawing/2014/main" val="703817098"/>
                    </a:ext>
                  </a:extLst>
                </a:gridCol>
                <a:gridCol w="930481">
                  <a:extLst>
                    <a:ext uri="{9D8B030D-6E8A-4147-A177-3AD203B41FA5}">
                      <a16:colId xmlns:a16="http://schemas.microsoft.com/office/drawing/2014/main" val="2413435335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1874848310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3402306979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4174510433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3191354509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3542590888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1597128542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3661924207"/>
                    </a:ext>
                  </a:extLst>
                </a:gridCol>
                <a:gridCol w="858370">
                  <a:extLst>
                    <a:ext uri="{9D8B030D-6E8A-4147-A177-3AD203B41FA5}">
                      <a16:colId xmlns:a16="http://schemas.microsoft.com/office/drawing/2014/main" val="2402120750"/>
                    </a:ext>
                  </a:extLst>
                </a:gridCol>
              </a:tblGrid>
              <a:tr h="187598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 of patients that developed one or more skin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Female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240002"/>
                  </a:ext>
                </a:extLst>
              </a:tr>
              <a:tr h="195393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Male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all male transplant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Died of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this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cancer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males with this skin cancer type that died of this cancer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Female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of all female transplant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Died of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this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females with this skin cancer type that 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0600617"/>
                  </a:ext>
                </a:extLst>
              </a:tr>
              <a:tr h="2168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Squamous cell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545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3589198"/>
                  </a:ext>
                </a:extLst>
              </a:tr>
              <a:tr h="2168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Basal cell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630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021722"/>
                  </a:ext>
                </a:extLst>
              </a:tr>
              <a:tr h="2168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Bowen's disease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857701"/>
                  </a:ext>
                </a:extLst>
              </a:tr>
              <a:tr h="2168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Miscellaneous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340804"/>
                  </a:ext>
                </a:extLst>
              </a:tr>
              <a:tr h="2168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Melanoma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5954394"/>
                  </a:ext>
                </a:extLst>
              </a:tr>
              <a:tr h="2168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Merkel cell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29%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217859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skin cancer patients*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1,101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761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5280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4170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6293534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transplant recipients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56007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7,302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974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4,624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083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528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5148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2,678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987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0830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051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354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3329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9B8D4B3-6055-3562-3CEE-2A909388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Cumulative risk of diagnosis of skin or non-skin cancer </a:t>
            </a:r>
            <a:br>
              <a:rPr lang="en-US"/>
            </a:br>
            <a:r>
              <a:rPr lang="en-US"/>
              <a:t>following liver transplantation</a:t>
            </a:r>
            <a:endParaRPr lang="en-AU"/>
          </a:p>
        </p:txBody>
      </p:sp>
      <p:pic>
        <p:nvPicPr>
          <p:cNvPr id="5" name="Picture 4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D2DC1E37-D34D-B323-CCF3-AFBA76A26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3186" y="1606606"/>
            <a:ext cx="7112520" cy="493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482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ABE7C-67AD-ADFF-EC08-BE47120F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Liver cancer recurrence in liver cancer patients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E06423-EBDA-BC98-77FD-C51FC70DB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860894"/>
              </p:ext>
            </p:extLst>
          </p:nvPr>
        </p:nvGraphicFramePr>
        <p:xfrm>
          <a:off x="1065394" y="2590800"/>
          <a:ext cx="7987937" cy="1904050"/>
        </p:xfrm>
        <a:graphic>
          <a:graphicData uri="http://schemas.openxmlformats.org/drawingml/2006/table">
            <a:tbl>
              <a:tblPr firstRow="1" firstCol="1" bandRow="1"/>
              <a:tblGrid>
                <a:gridCol w="2036923">
                  <a:extLst>
                    <a:ext uri="{9D8B030D-6E8A-4147-A177-3AD203B41FA5}">
                      <a16:colId xmlns:a16="http://schemas.microsoft.com/office/drawing/2014/main" val="2496322865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3932524076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1594022755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2379156555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4231543239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733115766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3107057510"/>
                    </a:ext>
                  </a:extLst>
                </a:gridCol>
                <a:gridCol w="763647">
                  <a:extLst>
                    <a:ext uri="{9D8B030D-6E8A-4147-A177-3AD203B41FA5}">
                      <a16:colId xmlns:a16="http://schemas.microsoft.com/office/drawing/2014/main" val="2450250005"/>
                    </a:ext>
                  </a:extLst>
                </a:gridCol>
                <a:gridCol w="605485">
                  <a:extLst>
                    <a:ext uri="{9D8B030D-6E8A-4147-A177-3AD203B41FA5}">
                      <a16:colId xmlns:a16="http://schemas.microsoft.com/office/drawing/2014/main" val="2088577325"/>
                    </a:ext>
                  </a:extLst>
                </a:gridCol>
              </a:tblGrid>
              <a:tr h="3808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novo</a:t>
                      </a: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cancer group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Time post-transplant (years)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572296"/>
                  </a:ext>
                </a:extLst>
              </a:tr>
              <a:tr h="380810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444512"/>
                  </a:ext>
                </a:extLst>
              </a:tr>
              <a:tr h="380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Any </a:t>
                      </a:r>
                      <a:r>
                        <a:rPr lang="en-AU" sz="1200" i="1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novo</a:t>
                      </a: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cancer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01625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163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0480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9405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131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45%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131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953004"/>
                  </a:ext>
                </a:extLst>
              </a:tr>
              <a:tr h="380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i="1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novo</a:t>
                      </a: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skin cancer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34%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2480088"/>
                  </a:ext>
                </a:extLst>
              </a:tr>
              <a:tr h="3808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i="1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 novo</a:t>
                      </a: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non-skin cancer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22%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23850" algn="dec"/>
                        </a:tabLst>
                      </a:pPr>
                      <a:r>
                        <a:rPr lang="en-AU" sz="120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26%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9260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71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F192C-C41C-4214-27E7-D8749BD73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Incidental cancers found at explant in children</a:t>
            </a:r>
            <a:endParaRPr lang="en-AU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EB03B7F-05CE-0EBD-42FB-CB6BD30838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100392"/>
              </p:ext>
            </p:extLst>
          </p:nvPr>
        </p:nvGraphicFramePr>
        <p:xfrm>
          <a:off x="695663" y="1937767"/>
          <a:ext cx="8941734" cy="2690982"/>
        </p:xfrm>
        <a:graphic>
          <a:graphicData uri="http://schemas.openxmlformats.org/drawingml/2006/table">
            <a:tbl>
              <a:tblPr/>
              <a:tblGrid>
                <a:gridCol w="3557734">
                  <a:extLst>
                    <a:ext uri="{9D8B030D-6E8A-4147-A177-3AD203B41FA5}">
                      <a16:colId xmlns:a16="http://schemas.microsoft.com/office/drawing/2014/main" val="3324138413"/>
                    </a:ext>
                  </a:extLst>
                </a:gridCol>
                <a:gridCol w="837114">
                  <a:extLst>
                    <a:ext uri="{9D8B030D-6E8A-4147-A177-3AD203B41FA5}">
                      <a16:colId xmlns:a16="http://schemas.microsoft.com/office/drawing/2014/main" val="1620743837"/>
                    </a:ext>
                  </a:extLst>
                </a:gridCol>
                <a:gridCol w="928337">
                  <a:extLst>
                    <a:ext uri="{9D8B030D-6E8A-4147-A177-3AD203B41FA5}">
                      <a16:colId xmlns:a16="http://schemas.microsoft.com/office/drawing/2014/main" val="2296989430"/>
                    </a:ext>
                  </a:extLst>
                </a:gridCol>
                <a:gridCol w="835325">
                  <a:extLst>
                    <a:ext uri="{9D8B030D-6E8A-4147-A177-3AD203B41FA5}">
                      <a16:colId xmlns:a16="http://schemas.microsoft.com/office/drawing/2014/main" val="2100870960"/>
                    </a:ext>
                  </a:extLst>
                </a:gridCol>
                <a:gridCol w="928337">
                  <a:extLst>
                    <a:ext uri="{9D8B030D-6E8A-4147-A177-3AD203B41FA5}">
                      <a16:colId xmlns:a16="http://schemas.microsoft.com/office/drawing/2014/main" val="2776175512"/>
                    </a:ext>
                  </a:extLst>
                </a:gridCol>
                <a:gridCol w="835325">
                  <a:extLst>
                    <a:ext uri="{9D8B030D-6E8A-4147-A177-3AD203B41FA5}">
                      <a16:colId xmlns:a16="http://schemas.microsoft.com/office/drawing/2014/main" val="1456127198"/>
                    </a:ext>
                  </a:extLst>
                </a:gridCol>
                <a:gridCol w="1019562">
                  <a:extLst>
                    <a:ext uri="{9D8B030D-6E8A-4147-A177-3AD203B41FA5}">
                      <a16:colId xmlns:a16="http://schemas.microsoft.com/office/drawing/2014/main" val="221395443"/>
                    </a:ext>
                  </a:extLst>
                </a:gridCol>
              </a:tblGrid>
              <a:tr h="86156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Incidental cancers – children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incidental cancers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incidental cancers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Deaths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deaths for this cancer type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Died of this cancer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patients died of this cancer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704844"/>
                  </a:ext>
                </a:extLst>
              </a:tr>
              <a:tr h="283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Hepatocellular carcinoma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143901"/>
                  </a:ext>
                </a:extLst>
              </a:tr>
              <a:tr h="283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Hepatoblastoma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0223284"/>
                  </a:ext>
                </a:extLst>
              </a:tr>
              <a:tr h="283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Cholangiocarcinoma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480755"/>
                  </a:ext>
                </a:extLst>
              </a:tr>
              <a:tr h="31075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incidental liver cancers in children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2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0815666"/>
                  </a:ext>
                </a:extLst>
              </a:tr>
              <a:tr h="283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children with one or more incidental liver cancers*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A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126675"/>
                  </a:ext>
                </a:extLst>
              </a:tr>
              <a:tr h="2830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paediatric liver transplant patients (n=1,172)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9110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144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70E1E-B1F2-BCBC-3558-50DEE3C0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Incidental cancers found at explant in adults</a:t>
            </a:r>
            <a:endParaRPr lang="en-AU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EA5E7D-4B2D-2FCA-3FE3-3C3CD9D78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020076"/>
              </p:ext>
            </p:extLst>
          </p:nvPr>
        </p:nvGraphicFramePr>
        <p:xfrm>
          <a:off x="695325" y="1640541"/>
          <a:ext cx="8728074" cy="3548597"/>
        </p:xfrm>
        <a:graphic>
          <a:graphicData uri="http://schemas.openxmlformats.org/drawingml/2006/table">
            <a:tbl>
              <a:tblPr/>
              <a:tblGrid>
                <a:gridCol w="3472723">
                  <a:extLst>
                    <a:ext uri="{9D8B030D-6E8A-4147-A177-3AD203B41FA5}">
                      <a16:colId xmlns:a16="http://schemas.microsoft.com/office/drawing/2014/main" val="2524530616"/>
                    </a:ext>
                  </a:extLst>
                </a:gridCol>
                <a:gridCol w="817111">
                  <a:extLst>
                    <a:ext uri="{9D8B030D-6E8A-4147-A177-3AD203B41FA5}">
                      <a16:colId xmlns:a16="http://schemas.microsoft.com/office/drawing/2014/main" val="3904579417"/>
                    </a:ext>
                  </a:extLst>
                </a:gridCol>
                <a:gridCol w="906155">
                  <a:extLst>
                    <a:ext uri="{9D8B030D-6E8A-4147-A177-3AD203B41FA5}">
                      <a16:colId xmlns:a16="http://schemas.microsoft.com/office/drawing/2014/main" val="941680804"/>
                    </a:ext>
                  </a:extLst>
                </a:gridCol>
                <a:gridCol w="815365">
                  <a:extLst>
                    <a:ext uri="{9D8B030D-6E8A-4147-A177-3AD203B41FA5}">
                      <a16:colId xmlns:a16="http://schemas.microsoft.com/office/drawing/2014/main" val="591539562"/>
                    </a:ext>
                  </a:extLst>
                </a:gridCol>
                <a:gridCol w="906155">
                  <a:extLst>
                    <a:ext uri="{9D8B030D-6E8A-4147-A177-3AD203B41FA5}">
                      <a16:colId xmlns:a16="http://schemas.microsoft.com/office/drawing/2014/main" val="3288596393"/>
                    </a:ext>
                  </a:extLst>
                </a:gridCol>
                <a:gridCol w="815365">
                  <a:extLst>
                    <a:ext uri="{9D8B030D-6E8A-4147-A177-3AD203B41FA5}">
                      <a16:colId xmlns:a16="http://schemas.microsoft.com/office/drawing/2014/main" val="2500899751"/>
                    </a:ext>
                  </a:extLst>
                </a:gridCol>
                <a:gridCol w="995200">
                  <a:extLst>
                    <a:ext uri="{9D8B030D-6E8A-4147-A177-3AD203B41FA5}">
                      <a16:colId xmlns:a16="http://schemas.microsoft.com/office/drawing/2014/main" val="3774017112"/>
                    </a:ext>
                  </a:extLst>
                </a:gridCol>
              </a:tblGrid>
              <a:tr h="82330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Incidental cancers – adults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incidental cancers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incidental cancers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Deaths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deaths for this cancer type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Died of this cancer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US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patients died of this cancer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7851408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Hepatocellular carcinoma*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177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75.0%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68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4363544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Cholangiocarcinoma*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19.5%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72%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43%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9148836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Adenocarcinoma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3.4%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86%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38%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75089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Angiosarcoma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0.8%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7224334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Epithelioid haemangioendothelioma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0.4%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5098752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Fibrolamellar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0.4%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944747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Metastatic neuroendocrine tumour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0.4%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728112"/>
                  </a:ext>
                </a:extLst>
              </a:tr>
              <a:tr h="291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incidental liver cancers in adults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b="1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236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05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856053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adults with one or more incidental liver cancers*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b="1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235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b="1" kern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107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en-AU" sz="105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b="1" kern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37</a:t>
                      </a:r>
                      <a:endParaRPr lang="en-A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16%</a:t>
                      </a:r>
                    </a:p>
                  </a:txBody>
                  <a:tcPr marL="3732" marR="3732" marT="37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6609960"/>
                  </a:ext>
                </a:extLst>
              </a:tr>
              <a:tr h="270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adult liver transplant patients (n=6,136)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42900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33375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66700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314325" algn="dec"/>
                        </a:tabLst>
                      </a:pPr>
                      <a:r>
                        <a:rPr lang="en-AU" sz="105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0.6%</a:t>
                      </a:r>
                    </a:p>
                  </a:txBody>
                  <a:tcPr marL="3732" marR="3732" marT="3732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7272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62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39EB1B8-1F1E-059A-DBC9-262FA1266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Liver cancer known prior to transplant versus incidental liver cancer by transplant year</a:t>
            </a:r>
            <a:endParaRPr lang="en-AU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0EEBB92-3306-B40A-D391-F23F1D6B14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6312478"/>
              </p:ext>
            </p:extLst>
          </p:nvPr>
        </p:nvGraphicFramePr>
        <p:xfrm>
          <a:off x="1299883" y="1577788"/>
          <a:ext cx="7064188" cy="4249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70A2E-EE16-546C-4D6C-65A4D9E7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Section 13. </a:t>
            </a:r>
            <a:r>
              <a:rPr lang="en-US"/>
              <a:t>De Novo Cancer Development and Liver Cancer Recurrence After Liver Transplantation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27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F29F-05CB-F96D-6417-0D780C222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De novo non-skin cancer types</a:t>
            </a:r>
            <a:endParaRPr lang="en-A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3C4524-25D8-3938-FBC9-9925DD78032E}"/>
              </a:ext>
            </a:extLst>
          </p:cNvPr>
          <p:cNvSpPr txBox="1"/>
          <p:nvPr/>
        </p:nvSpPr>
        <p:spPr>
          <a:xfrm>
            <a:off x="450850" y="5512016"/>
            <a:ext cx="856895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1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*Thirty-nine patients had two or more de novo non-skin malignancies</a:t>
            </a:r>
            <a:endParaRPr lang="en-AU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B328E58-F93B-06C5-6B99-7158CC6351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028629"/>
              </p:ext>
            </p:extLst>
          </p:nvPr>
        </p:nvGraphicFramePr>
        <p:xfrm>
          <a:off x="697943" y="1712260"/>
          <a:ext cx="8722839" cy="3554778"/>
        </p:xfrm>
        <a:graphic>
          <a:graphicData uri="http://schemas.openxmlformats.org/drawingml/2006/table">
            <a:tbl>
              <a:tblPr/>
              <a:tblGrid>
                <a:gridCol w="1683845">
                  <a:extLst>
                    <a:ext uri="{9D8B030D-6E8A-4147-A177-3AD203B41FA5}">
                      <a16:colId xmlns:a16="http://schemas.microsoft.com/office/drawing/2014/main" val="935947260"/>
                    </a:ext>
                  </a:extLst>
                </a:gridCol>
                <a:gridCol w="734610">
                  <a:extLst>
                    <a:ext uri="{9D8B030D-6E8A-4147-A177-3AD203B41FA5}">
                      <a16:colId xmlns:a16="http://schemas.microsoft.com/office/drawing/2014/main" val="1129932704"/>
                    </a:ext>
                  </a:extLst>
                </a:gridCol>
                <a:gridCol w="612465">
                  <a:extLst>
                    <a:ext uri="{9D8B030D-6E8A-4147-A177-3AD203B41FA5}">
                      <a16:colId xmlns:a16="http://schemas.microsoft.com/office/drawing/2014/main" val="2323542070"/>
                    </a:ext>
                  </a:extLst>
                </a:gridCol>
                <a:gridCol w="622936">
                  <a:extLst>
                    <a:ext uri="{9D8B030D-6E8A-4147-A177-3AD203B41FA5}">
                      <a16:colId xmlns:a16="http://schemas.microsoft.com/office/drawing/2014/main" val="1950040480"/>
                    </a:ext>
                  </a:extLst>
                </a:gridCol>
                <a:gridCol w="626425">
                  <a:extLst>
                    <a:ext uri="{9D8B030D-6E8A-4147-A177-3AD203B41FA5}">
                      <a16:colId xmlns:a16="http://schemas.microsoft.com/office/drawing/2014/main" val="375277804"/>
                    </a:ext>
                  </a:extLst>
                </a:gridCol>
                <a:gridCol w="1029501">
                  <a:extLst>
                    <a:ext uri="{9D8B030D-6E8A-4147-A177-3AD203B41FA5}">
                      <a16:colId xmlns:a16="http://schemas.microsoft.com/office/drawing/2014/main" val="2306246575"/>
                    </a:ext>
                  </a:extLst>
                </a:gridCol>
                <a:gridCol w="1029501">
                  <a:extLst>
                    <a:ext uri="{9D8B030D-6E8A-4147-A177-3AD203B41FA5}">
                      <a16:colId xmlns:a16="http://schemas.microsoft.com/office/drawing/2014/main" val="3247788272"/>
                    </a:ext>
                  </a:extLst>
                </a:gridCol>
                <a:gridCol w="1183054">
                  <a:extLst>
                    <a:ext uri="{9D8B030D-6E8A-4147-A177-3AD203B41FA5}">
                      <a16:colId xmlns:a16="http://schemas.microsoft.com/office/drawing/2014/main" val="970153611"/>
                    </a:ext>
                  </a:extLst>
                </a:gridCol>
                <a:gridCol w="621190">
                  <a:extLst>
                    <a:ext uri="{9D8B030D-6E8A-4147-A177-3AD203B41FA5}">
                      <a16:colId xmlns:a16="http://schemas.microsoft.com/office/drawing/2014/main" val="495839015"/>
                    </a:ext>
                  </a:extLst>
                </a:gridCol>
                <a:gridCol w="579312">
                  <a:extLst>
                    <a:ext uri="{9D8B030D-6E8A-4147-A177-3AD203B41FA5}">
                      <a16:colId xmlns:a16="http://schemas.microsoft.com/office/drawing/2014/main" val="1250101610"/>
                    </a:ext>
                  </a:extLst>
                </a:gridCol>
              </a:tblGrid>
              <a:tr h="5098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Number of cancers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Male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Female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Median Age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Age patients </a:t>
                      </a: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(years)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Time to diagnosis </a:t>
                      </a: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(months)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Median time to diagnosis </a:t>
                      </a: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(months)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Died of This Cancer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004007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Alimentary*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209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– 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372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609611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Lymphoma*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1– 82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324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1832883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Genitourinary*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– 82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444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184144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Respiratory*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– 83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– 294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3736556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Breast*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– 74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– 288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7827212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Endocrine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– 77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– 343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7609841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Miscellaneous*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 – 76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– 298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039078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Leukaemia*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– 66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188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900392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CNS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– 78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– 210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78%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606426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Kaposi’s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 – 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35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17%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5670123"/>
                  </a:ext>
                </a:extLst>
              </a:tr>
              <a:tr h="27641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cancers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84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– 372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222940"/>
                  </a:ext>
                </a:extLst>
              </a:tr>
              <a:tr h="25168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 patients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47625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614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396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5717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218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19075" algn="dec"/>
                        </a:tabLst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73355" algn="ctr">
                        <a:lnSpc>
                          <a:spcPct val="107000"/>
                        </a:lnSpc>
                      </a:pPr>
                      <a:r>
                        <a:rPr lang="en-AU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8575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76225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tabLst>
                          <a:tab pos="228600" algn="dec"/>
                        </a:tabLst>
                      </a:pPr>
                      <a:r>
                        <a:rPr lang="en-AU" sz="11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48%</a:t>
                      </a:r>
                      <a:endParaRPr lang="en-A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5" marR="3175" marT="31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46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593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583337-D3DE-4B59-AAFA-71A03D946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De novo non-skin cancer types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E2B891E-1C14-B501-3887-35B8F2FB20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850" y="1254912"/>
            <a:ext cx="7306699" cy="43928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5559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AADE-22C3-9C90-D57F-BBC38C159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to diagnosis of de novo non-skin cancer </a:t>
            </a:r>
            <a:endParaRPr lang="en-AU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F4FE5C-5C9F-0D42-3882-8195CA6004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786" y="1833245"/>
            <a:ext cx="7425151" cy="40744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894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Calibri">
    <a:maj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メイリオ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Parcel">
    <a:fillStyleLst>
      <a:solidFill>
        <a:schemeClr val="phClr"/>
      </a:solidFill>
      <a:gradFill rotWithShape="1">
        <a:gsLst>
          <a:gs pos="0">
            <a:schemeClr val="phClr">
              <a:tint val="80000"/>
              <a:satMod val="107000"/>
              <a:lumMod val="103000"/>
            </a:schemeClr>
          </a:gs>
          <a:gs pos="100000">
            <a:schemeClr val="phClr">
              <a:tint val="82000"/>
              <a:satMod val="109000"/>
              <a:lumMod val="103000"/>
            </a:schemeClr>
          </a:gs>
        </a:gsLst>
        <a:lin ang="5400000" scaled="0"/>
      </a:gradFill>
      <a:gradFill rotWithShape="1">
        <a:gsLst>
          <a:gs pos="0">
            <a:schemeClr val="phClr">
              <a:tint val="97000"/>
              <a:satMod val="100000"/>
              <a:lumMod val="102000"/>
            </a:schemeClr>
          </a:gs>
          <a:gs pos="50000">
            <a:schemeClr val="phClr">
              <a:shade val="100000"/>
              <a:satMod val="103000"/>
              <a:lumMod val="100000"/>
            </a:schemeClr>
          </a:gs>
          <a:gs pos="100000">
            <a:schemeClr val="phClr">
              <a:shade val="93000"/>
              <a:satMod val="110000"/>
              <a:lumMod val="99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55880" dist="1524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rightRoom" dir="tl"/>
        </a:scene3d>
        <a:sp3d prstMaterial="dkEdge">
          <a:bevelT w="0" h="0"/>
        </a:sp3d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7000"/>
              <a:shade val="100000"/>
              <a:satMod val="185000"/>
              <a:lumMod val="120000"/>
            </a:schemeClr>
          </a:gs>
          <a:gs pos="100000">
            <a:schemeClr val="phClr">
              <a:tint val="96000"/>
              <a:shade val="95000"/>
              <a:satMod val="215000"/>
              <a:lumMod val="80000"/>
            </a:schemeClr>
          </a:gs>
        </a:gsLst>
        <a:path path="circle">
          <a:fillToRect l="50000" t="55000" r="125000" b="10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9" ma:contentTypeDescription="Create a new document." ma:contentTypeScope="" ma:versionID="838c528e222f9adf1dee2737e7e15d11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710c164a7b593ba1dfbdb0cee62f5331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363FFF-3612-4F0F-86DD-D8E627C7FB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818825-09A9-4ABC-BB98-619D396FD3DE}">
  <ds:schemaRefs>
    <ds:schemaRef ds:uri="8fa17b4d-640c-4921-8886-33d2b38e7d6c"/>
    <ds:schemaRef ds:uri="effdf2cc-b12a-41f2-91a6-814341b6a5c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4D6D51B-5B6A-4D3E-B8A3-CF53C18A03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1599</Words>
  <Application>Microsoft Office PowerPoint</Application>
  <PresentationFormat>Custom</PresentationFormat>
  <Paragraphs>677</Paragraphs>
  <Slides>28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Office 2013 - 2022 Theme</vt:lpstr>
      <vt:lpstr>35th Annual Report on  Liver and Intestinal Transplantation Activity in Australia and New Zealand  Data to 31 December 2023</vt:lpstr>
      <vt:lpstr>Section 11. Incidental Liver Cancer Found at Explant</vt:lpstr>
      <vt:lpstr>Incidental cancers found at explant in children</vt:lpstr>
      <vt:lpstr>Incidental cancers found at explant in adults</vt:lpstr>
      <vt:lpstr>Liver cancer known prior to transplant versus incidental liver cancer by transplant year</vt:lpstr>
      <vt:lpstr>Section 13. De Novo Cancer Development and Liver Cancer Recurrence After Liver Transplantation</vt:lpstr>
      <vt:lpstr>De novo non-skin cancer types</vt:lpstr>
      <vt:lpstr>De novo non-skin cancer types</vt:lpstr>
      <vt:lpstr>Time to diagnosis of de novo non-skin cancer </vt:lpstr>
      <vt:lpstr>De novo non-skin cancer types that developed within 90 days of transplantation</vt:lpstr>
      <vt:lpstr>Time to diagnosis of any non-skin cancer by age category</vt:lpstr>
      <vt:lpstr>Pretransplant diagnosis and de novo non-skin cancer types</vt:lpstr>
      <vt:lpstr>Pre-transplant diagnosis and de novo non-skin cancer types</vt:lpstr>
      <vt:lpstr>Hepatitis C virus, alcohol diagnosis and types of de novo skin cancer</vt:lpstr>
      <vt:lpstr>Primary sclerosing cholangitis and types of de novo skin cancer</vt:lpstr>
      <vt:lpstr>Pretransplant diagnosis and de novo alimentary cancers</vt:lpstr>
      <vt:lpstr>Incidence of de novo alimentary tract cancers by type</vt:lpstr>
      <vt:lpstr>Time to diagnosis of de novo lymphoma by age category</vt:lpstr>
      <vt:lpstr>Pretransplant diagnosis and de novo genitourinary cancers</vt:lpstr>
      <vt:lpstr>Incidence of de novo genitourinary tract cancers by type</vt:lpstr>
      <vt:lpstr>Pretransplant diagnosis and de novo respiratory cancers</vt:lpstr>
      <vt:lpstr>Incidence of de novo respiratory tract cancers by type</vt:lpstr>
      <vt:lpstr>Time to first skin cancer development post-transplant by type of skin cancer</vt:lpstr>
      <vt:lpstr>Time to first melanoma development post-transplant</vt:lpstr>
      <vt:lpstr>Time to all skin cancer lesions development post-transplant</vt:lpstr>
      <vt:lpstr>Skin Cancer Development Post-Transplant</vt:lpstr>
      <vt:lpstr>Cumulative risk of diagnosis of skin or non-skin cancer  following liver transplantation</vt:lpstr>
      <vt:lpstr>Liver cancer recurrence in liver cancer patients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CA IN LIVER Tx RECIPIENTS</dc:title>
  <dc:creator>Pamela</dc:creator>
  <cp:lastModifiedBy>LO, Wing-Yee</cp:lastModifiedBy>
  <cp:revision>8</cp:revision>
  <cp:lastPrinted>2016-05-22T21:37:52Z</cp:lastPrinted>
  <dcterms:modified xsi:type="dcterms:W3CDTF">2025-08-11T06:11:05Z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