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28"/>
  </p:notesMasterIdLst>
  <p:sldIdLst>
    <p:sldId id="268" r:id="rId5"/>
    <p:sldId id="269" r:id="rId6"/>
    <p:sldId id="27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CCAE0A-E5A0-423C-82B0-01DA377A7B15}" v="38" dt="2025-08-11T06:16:57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11" autoAdjust="0"/>
  </p:normalViewPr>
  <p:slideViewPr>
    <p:cSldViewPr snapToGrid="0">
      <p:cViewPr varScale="1">
        <p:scale>
          <a:sx n="73" d="100"/>
          <a:sy n="73" d="100"/>
        </p:scale>
        <p:origin x="1080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 BYRNE" userId="6be0712a-e9f9-4aff-a704-224fe206fc87" providerId="ADAL" clId="{6EC1A7BB-526A-4148-B033-AF3231262F0F}"/>
    <pc:docChg chg="modSld">
      <pc:chgData name="Mandy BYRNE" userId="6be0712a-e9f9-4aff-a704-224fe206fc87" providerId="ADAL" clId="{6EC1A7BB-526A-4148-B033-AF3231262F0F}" dt="2022-07-18T00:36:22.758" v="3" actId="20577"/>
      <pc:docMkLst>
        <pc:docMk/>
      </pc:docMkLst>
      <pc:sldChg chg="mod modNotesTx">
        <pc:chgData name="Mandy BYRNE" userId="6be0712a-e9f9-4aff-a704-224fe206fc87" providerId="ADAL" clId="{6EC1A7BB-526A-4148-B033-AF3231262F0F}" dt="2022-07-18T00:36:22.758" v="3" actId="20577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6A0215D6-7E69-4A99-8410-49A3C1DCCC68}"/>
    <pc:docChg chg="custSel addSld delSld modSld sldOrd modMainMaster modNotesMaster">
      <pc:chgData name="BYRNE, Mandy" userId="6be0712a-e9f9-4aff-a704-224fe206fc87" providerId="ADAL" clId="{6A0215D6-7E69-4A99-8410-49A3C1DCCC68}" dt="2024-03-18T08:36:01.609" v="206"/>
      <pc:docMkLst>
        <pc:docMk/>
      </pc:docMkLst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688416595" sldId="257"/>
        </pc:sldMkLst>
      </pc:sldChg>
      <pc:sldChg chg="modSp mod modClrScheme chgLayout">
        <pc:chgData name="BYRNE, Mandy" userId="6be0712a-e9f9-4aff-a704-224fe206fc87" providerId="ADAL" clId="{6A0215D6-7E69-4A99-8410-49A3C1DCCC68}" dt="2024-03-18T08:12:56.241" v="3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6A0215D6-7E69-4A99-8410-49A3C1DCCC68}" dt="2024-03-18T08:12:56.241" v="3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mod">
        <pc:chgData name="BYRNE, Mandy" userId="6be0712a-e9f9-4aff-a704-224fe206fc87" providerId="ADAL" clId="{6A0215D6-7E69-4A99-8410-49A3C1DCCC68}" dt="2024-03-18T08:06:30.844" v="31" actId="255"/>
        <pc:sldMkLst>
          <pc:docMk/>
          <pc:sldMk cId="1600129690" sldId="269"/>
        </pc:sldMkLst>
        <pc:spChg chg="mod">
          <ac:chgData name="BYRNE, Mandy" userId="6be0712a-e9f9-4aff-a704-224fe206fc87" providerId="ADAL" clId="{6A0215D6-7E69-4A99-8410-49A3C1DCCC68}" dt="2024-03-18T08:06:30.844" v="31" actId="255"/>
          <ac:spMkLst>
            <pc:docMk/>
            <pc:sldMk cId="1600129690" sldId="269"/>
            <ac:spMk id="2" creationId="{5D7BA30E-D170-81A8-5BA3-C75A1284E35E}"/>
          </ac:spMkLst>
        </pc:sp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76440309" sldId="270"/>
        </pc:sldMkLst>
      </pc:sldChg>
      <pc:sldChg chg="addSp modSp new mod modNotesTx">
        <pc:chgData name="BYRNE, Mandy" userId="6be0712a-e9f9-4aff-a704-224fe206fc87" providerId="ADAL" clId="{6A0215D6-7E69-4A99-8410-49A3C1DCCC68}" dt="2024-03-18T08:17:20.872" v="43" actId="22"/>
        <pc:sldMkLst>
          <pc:docMk/>
          <pc:sldMk cId="3488892675" sldId="270"/>
        </pc:sldMkLst>
        <pc:spChg chg="mod">
          <ac:chgData name="BYRNE, Mandy" userId="6be0712a-e9f9-4aff-a704-224fe206fc87" providerId="ADAL" clId="{6A0215D6-7E69-4A99-8410-49A3C1DCCC68}" dt="2024-03-18T08:13:56.018" v="41" actId="6549"/>
          <ac:spMkLst>
            <pc:docMk/>
            <pc:sldMk cId="3488892675" sldId="27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20.872" v="43" actId="22"/>
          <ac:picMkLst>
            <pc:docMk/>
            <pc:sldMk cId="3488892675" sldId="270"/>
            <ac:picMk id="4" creationId="{3DA64DF5-FCDA-8C26-275E-C4A550D06718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1807627049" sldId="271"/>
        </pc:sldMkLst>
      </pc:sldChg>
      <pc:sldChg chg="addSp modSp add mod modNotesTx">
        <pc:chgData name="BYRNE, Mandy" userId="6be0712a-e9f9-4aff-a704-224fe206fc87" providerId="ADAL" clId="{6A0215D6-7E69-4A99-8410-49A3C1DCCC68}" dt="2024-03-18T08:17:53.445" v="47" actId="22"/>
        <pc:sldMkLst>
          <pc:docMk/>
          <pc:sldMk cId="3873474262" sldId="271"/>
        </pc:sldMkLst>
        <pc:spChg chg="mod">
          <ac:chgData name="BYRNE, Mandy" userId="6be0712a-e9f9-4aff-a704-224fe206fc87" providerId="ADAL" clId="{6A0215D6-7E69-4A99-8410-49A3C1DCCC68}" dt="2024-03-18T08:17:39.282" v="46" actId="6549"/>
          <ac:spMkLst>
            <pc:docMk/>
            <pc:sldMk cId="3873474262" sldId="27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53.445" v="47" actId="22"/>
          <ac:picMkLst>
            <pc:docMk/>
            <pc:sldMk cId="3873474262" sldId="271"/>
            <ac:picMk id="4" creationId="{6D89E233-791F-DD3A-CA7D-D10467CBD18B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18:14.973" v="51" actId="22"/>
        <pc:sldMkLst>
          <pc:docMk/>
          <pc:sldMk cId="23103373" sldId="272"/>
        </pc:sldMkLst>
        <pc:spChg chg="mod">
          <ac:chgData name="BYRNE, Mandy" userId="6be0712a-e9f9-4aff-a704-224fe206fc87" providerId="ADAL" clId="{6A0215D6-7E69-4A99-8410-49A3C1DCCC68}" dt="2024-03-18T08:18:06.309" v="50" actId="6549"/>
          <ac:spMkLst>
            <pc:docMk/>
            <pc:sldMk cId="23103373" sldId="27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8:14.973" v="51" actId="22"/>
          <ac:picMkLst>
            <pc:docMk/>
            <pc:sldMk cId="23103373" sldId="272"/>
            <ac:picMk id="4" creationId="{630AA52A-B0D5-F4AE-27B9-AF902AF2AE0D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896280413" sldId="272"/>
        </pc:sldMkLst>
      </pc:sldChg>
      <pc:sldChg chg="addSp modSp add mod replId modNotesTx">
        <pc:chgData name="BYRNE, Mandy" userId="6be0712a-e9f9-4aff-a704-224fe206fc87" providerId="ADAL" clId="{6A0215D6-7E69-4A99-8410-49A3C1DCCC68}" dt="2024-03-18T08:19:03.861" v="55" actId="22"/>
        <pc:sldMkLst>
          <pc:docMk/>
          <pc:sldMk cId="326051103" sldId="273"/>
        </pc:sldMkLst>
        <pc:spChg chg="mod">
          <ac:chgData name="BYRNE, Mandy" userId="6be0712a-e9f9-4aff-a704-224fe206fc87" providerId="ADAL" clId="{6A0215D6-7E69-4A99-8410-49A3C1DCCC68}" dt="2024-03-18T08:18:39.095" v="54" actId="6549"/>
          <ac:spMkLst>
            <pc:docMk/>
            <pc:sldMk cId="326051103" sldId="27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03.861" v="55" actId="22"/>
          <ac:picMkLst>
            <pc:docMk/>
            <pc:sldMk cId="326051103" sldId="273"/>
            <ac:picMk id="4" creationId="{F24A2049-080A-3577-4A46-9324D5C806D7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928647821" sldId="273"/>
        </pc:sldMkLst>
      </pc:sldChg>
      <pc:sldChg chg="addSp modSp add mod modNotesTx">
        <pc:chgData name="BYRNE, Mandy" userId="6be0712a-e9f9-4aff-a704-224fe206fc87" providerId="ADAL" clId="{6A0215D6-7E69-4A99-8410-49A3C1DCCC68}" dt="2024-03-18T08:19:42.608" v="60" actId="22"/>
        <pc:sldMkLst>
          <pc:docMk/>
          <pc:sldMk cId="3836775981" sldId="274"/>
        </pc:sldMkLst>
        <pc:spChg chg="mod">
          <ac:chgData name="BYRNE, Mandy" userId="6be0712a-e9f9-4aff-a704-224fe206fc87" providerId="ADAL" clId="{6A0215D6-7E69-4A99-8410-49A3C1DCCC68}" dt="2024-03-18T08:19:22.834" v="58" actId="6549"/>
          <ac:spMkLst>
            <pc:docMk/>
            <pc:sldMk cId="3836775981" sldId="27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42.608" v="60" actId="22"/>
          <ac:picMkLst>
            <pc:docMk/>
            <pc:sldMk cId="3836775981" sldId="274"/>
            <ac:picMk id="4" creationId="{DC716168-4BEE-F0D8-EF60-B37EE99B4D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0:01.884" v="64" actId="22"/>
        <pc:sldMkLst>
          <pc:docMk/>
          <pc:sldMk cId="2700148767" sldId="275"/>
        </pc:sldMkLst>
        <pc:spChg chg="mod">
          <ac:chgData name="BYRNE, Mandy" userId="6be0712a-e9f9-4aff-a704-224fe206fc87" providerId="ADAL" clId="{6A0215D6-7E69-4A99-8410-49A3C1DCCC68}" dt="2024-03-18T08:19:53.794" v="63" actId="6549"/>
          <ac:spMkLst>
            <pc:docMk/>
            <pc:sldMk cId="2700148767" sldId="27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0:01.884" v="64" actId="22"/>
          <ac:picMkLst>
            <pc:docMk/>
            <pc:sldMk cId="2700148767" sldId="275"/>
            <ac:picMk id="4" creationId="{66D49814-E067-D2E6-B736-9C0F1DF0E1A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2:04.648" v="70" actId="20577"/>
        <pc:sldMkLst>
          <pc:docMk/>
          <pc:sldMk cId="1934922015" sldId="276"/>
        </pc:sldMkLst>
        <pc:spChg chg="mod">
          <ac:chgData name="BYRNE, Mandy" userId="6be0712a-e9f9-4aff-a704-224fe206fc87" providerId="ADAL" clId="{6A0215D6-7E69-4A99-8410-49A3C1DCCC68}" dt="2024-03-18T08:22:02.808" v="69" actId="20577"/>
          <ac:spMkLst>
            <pc:docMk/>
            <pc:sldMk cId="1934922015" sldId="27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1:50.088" v="65" actId="22"/>
          <ac:picMkLst>
            <pc:docMk/>
            <pc:sldMk cId="1934922015" sldId="276"/>
            <ac:picMk id="4" creationId="{25F6B520-7F1D-735B-3107-6ABCE7042C8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3:05.513" v="146" actId="20577"/>
        <pc:sldMkLst>
          <pc:docMk/>
          <pc:sldMk cId="3509668898" sldId="277"/>
        </pc:sldMkLst>
        <pc:spChg chg="mod">
          <ac:chgData name="BYRNE, Mandy" userId="6be0712a-e9f9-4aff-a704-224fe206fc87" providerId="ADAL" clId="{6A0215D6-7E69-4A99-8410-49A3C1DCCC68}" dt="2024-03-18T08:22:51.072" v="75" actId="20577"/>
          <ac:spMkLst>
            <pc:docMk/>
            <pc:sldMk cId="3509668898" sldId="27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2:42.929" v="74" actId="22"/>
          <ac:picMkLst>
            <pc:docMk/>
            <pc:sldMk cId="3509668898" sldId="277"/>
            <ac:picMk id="4" creationId="{0D5D4BDE-35F6-FD0F-0BE2-D10665E413B1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4:13.384" v="150" actId="22"/>
        <pc:sldMkLst>
          <pc:docMk/>
          <pc:sldMk cId="2925592667" sldId="278"/>
        </pc:sldMkLst>
        <pc:spChg chg="mod">
          <ac:chgData name="BYRNE, Mandy" userId="6be0712a-e9f9-4aff-a704-224fe206fc87" providerId="ADAL" clId="{6A0215D6-7E69-4A99-8410-49A3C1DCCC68}" dt="2024-03-18T08:23:37.529" v="149" actId="6549"/>
          <ac:spMkLst>
            <pc:docMk/>
            <pc:sldMk cId="2925592667" sldId="27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4:13.384" v="150" actId="22"/>
          <ac:picMkLst>
            <pc:docMk/>
            <pc:sldMk cId="2925592667" sldId="278"/>
            <ac:picMk id="4" creationId="{CA92550E-368E-16EF-5859-988BBA3BF023}"/>
          </ac:picMkLst>
        </pc:picChg>
      </pc:sldChg>
      <pc:sldChg chg="addSp delSp modSp add mod ord replId modNotes modNotesTx">
        <pc:chgData name="BYRNE, Mandy" userId="6be0712a-e9f9-4aff-a704-224fe206fc87" providerId="ADAL" clId="{6A0215D6-7E69-4A99-8410-49A3C1DCCC68}" dt="2024-03-18T08:05:27.757" v="21" actId="255"/>
        <pc:sldMkLst>
          <pc:docMk/>
          <pc:sldMk cId="3200642844" sldId="279"/>
        </pc:sldMkLst>
        <pc:spChg chg="mod">
          <ac:chgData name="BYRNE, Mandy" userId="6be0712a-e9f9-4aff-a704-224fe206fc87" providerId="ADAL" clId="{6A0215D6-7E69-4A99-8410-49A3C1DCCC68}" dt="2024-03-18T08:05:27.757" v="21" actId="255"/>
          <ac:spMkLst>
            <pc:docMk/>
            <pc:sldMk cId="3200642844" sldId="279"/>
            <ac:spMk id="2" creationId="{C063F733-5AD7-B12A-E14C-DEC3DCE2295A}"/>
          </ac:spMkLst>
        </pc:spChg>
        <pc:picChg chg="add del mod">
          <ac:chgData name="BYRNE, Mandy" userId="6be0712a-e9f9-4aff-a704-224fe206fc87" providerId="ADAL" clId="{6A0215D6-7E69-4A99-8410-49A3C1DCCC68}" dt="2024-03-18T08:04:28.132" v="19" actId="478"/>
          <ac:picMkLst>
            <pc:docMk/>
            <pc:sldMk cId="3200642844" sldId="279"/>
            <ac:picMk id="4" creationId="{B991C0D0-5B08-396A-31D2-34B1CA60A6DB}"/>
          </ac:picMkLst>
        </pc:picChg>
        <pc:picChg chg="add">
          <ac:chgData name="BYRNE, Mandy" userId="6be0712a-e9f9-4aff-a704-224fe206fc87" providerId="ADAL" clId="{6A0215D6-7E69-4A99-8410-49A3C1DCCC68}" dt="2024-03-18T08:04:36.750" v="20" actId="22"/>
          <ac:picMkLst>
            <pc:docMk/>
            <pc:sldMk cId="3200642844" sldId="279"/>
            <ac:picMk id="6" creationId="{BC15844E-EFC3-EF3C-1358-22C9C9E014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08.312" v="154" actId="22"/>
        <pc:sldMkLst>
          <pc:docMk/>
          <pc:sldMk cId="1784326672" sldId="280"/>
        </pc:sldMkLst>
        <pc:spChg chg="mod">
          <ac:chgData name="BYRNE, Mandy" userId="6be0712a-e9f9-4aff-a704-224fe206fc87" providerId="ADAL" clId="{6A0215D6-7E69-4A99-8410-49A3C1DCCC68}" dt="2024-03-18T08:24:37.362" v="153" actId="6549"/>
          <ac:spMkLst>
            <pc:docMk/>
            <pc:sldMk cId="1784326672" sldId="28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08.312" v="154" actId="22"/>
          <ac:picMkLst>
            <pc:docMk/>
            <pc:sldMk cId="1784326672" sldId="280"/>
            <ac:picMk id="4" creationId="{B32F4307-F0AE-57EC-FA42-3548AEC30CC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33.087" v="158" actId="22"/>
        <pc:sldMkLst>
          <pc:docMk/>
          <pc:sldMk cId="2314568933" sldId="281"/>
        </pc:sldMkLst>
        <pc:spChg chg="mod">
          <ac:chgData name="BYRNE, Mandy" userId="6be0712a-e9f9-4aff-a704-224fe206fc87" providerId="ADAL" clId="{6A0215D6-7E69-4A99-8410-49A3C1DCCC68}" dt="2024-03-18T08:25:21.224" v="157" actId="6549"/>
          <ac:spMkLst>
            <pc:docMk/>
            <pc:sldMk cId="2314568933" sldId="28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33.087" v="158" actId="22"/>
          <ac:picMkLst>
            <pc:docMk/>
            <pc:sldMk cId="2314568933" sldId="281"/>
            <ac:picMk id="4" creationId="{F62B9E52-733A-D244-44F9-C2F40D081476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6:44.128" v="164" actId="22"/>
        <pc:sldMkLst>
          <pc:docMk/>
          <pc:sldMk cId="795077544" sldId="282"/>
        </pc:sldMkLst>
        <pc:spChg chg="mod">
          <ac:chgData name="BYRNE, Mandy" userId="6be0712a-e9f9-4aff-a704-224fe206fc87" providerId="ADAL" clId="{6A0215D6-7E69-4A99-8410-49A3C1DCCC68}" dt="2024-03-18T08:26:00.403" v="163" actId="14100"/>
          <ac:spMkLst>
            <pc:docMk/>
            <pc:sldMk cId="795077544" sldId="28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6:44.128" v="164" actId="22"/>
          <ac:picMkLst>
            <pc:docMk/>
            <pc:sldMk cId="795077544" sldId="282"/>
            <ac:picMk id="4" creationId="{860328E1-84D7-5AFC-91C5-CFBED39E567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7:28.356" v="170" actId="22"/>
        <pc:sldMkLst>
          <pc:docMk/>
          <pc:sldMk cId="2323016697" sldId="283"/>
        </pc:sldMkLst>
        <pc:spChg chg="mod">
          <ac:chgData name="BYRNE, Mandy" userId="6be0712a-e9f9-4aff-a704-224fe206fc87" providerId="ADAL" clId="{6A0215D6-7E69-4A99-8410-49A3C1DCCC68}" dt="2024-03-18T08:27:12.610" v="169" actId="14100"/>
          <ac:spMkLst>
            <pc:docMk/>
            <pc:sldMk cId="2323016697" sldId="28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7:28.356" v="170" actId="22"/>
          <ac:picMkLst>
            <pc:docMk/>
            <pc:sldMk cId="2323016697" sldId="283"/>
            <ac:picMk id="4" creationId="{23D979F0-F678-E8E2-5267-323692D0BC7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8:52.047" v="176" actId="22"/>
        <pc:sldMkLst>
          <pc:docMk/>
          <pc:sldMk cId="594796242" sldId="284"/>
        </pc:sldMkLst>
        <pc:spChg chg="mod">
          <ac:chgData name="BYRNE, Mandy" userId="6be0712a-e9f9-4aff-a704-224fe206fc87" providerId="ADAL" clId="{6A0215D6-7E69-4A99-8410-49A3C1DCCC68}" dt="2024-03-18T08:27:48.883" v="175" actId="14100"/>
          <ac:spMkLst>
            <pc:docMk/>
            <pc:sldMk cId="594796242" sldId="28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8:52.047" v="176" actId="22"/>
          <ac:picMkLst>
            <pc:docMk/>
            <pc:sldMk cId="594796242" sldId="284"/>
            <ac:picMk id="4" creationId="{51D608DF-DB6D-8FD0-0EE1-B4DB30227FD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1:52.290" v="181" actId="22"/>
        <pc:sldMkLst>
          <pc:docMk/>
          <pc:sldMk cId="2460410217" sldId="285"/>
        </pc:sldMkLst>
        <pc:spChg chg="mod">
          <ac:chgData name="BYRNE, Mandy" userId="6be0712a-e9f9-4aff-a704-224fe206fc87" providerId="ADAL" clId="{6A0215D6-7E69-4A99-8410-49A3C1DCCC68}" dt="2024-03-18T08:29:12.385" v="180" actId="14100"/>
          <ac:spMkLst>
            <pc:docMk/>
            <pc:sldMk cId="2460410217" sldId="28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1:52.290" v="181" actId="22"/>
          <ac:picMkLst>
            <pc:docMk/>
            <pc:sldMk cId="2460410217" sldId="285"/>
            <ac:picMk id="4" creationId="{6738E46C-D304-B6B7-5743-BA903594D044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32:58.788" v="185"/>
        <pc:sldMkLst>
          <pc:docMk/>
          <pc:sldMk cId="516229526" sldId="286"/>
        </pc:sldMkLst>
        <pc:spChg chg="mod">
          <ac:chgData name="BYRNE, Mandy" userId="6be0712a-e9f9-4aff-a704-224fe206fc87" providerId="ADAL" clId="{6A0215D6-7E69-4A99-8410-49A3C1DCCC68}" dt="2024-03-18T08:32:14.120" v="184" actId="6549"/>
          <ac:spMkLst>
            <pc:docMk/>
            <pc:sldMk cId="516229526" sldId="28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2:58.788" v="185"/>
          <ac:picMkLst>
            <pc:docMk/>
            <pc:sldMk cId="516229526" sldId="286"/>
            <ac:picMk id="1026" creationId="{C6911012-8238-101A-9FCF-6A83E5F6D319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3:52.780" v="190" actId="22"/>
        <pc:sldMkLst>
          <pc:docMk/>
          <pc:sldMk cId="135507122" sldId="287"/>
        </pc:sldMkLst>
        <pc:spChg chg="mod">
          <ac:chgData name="BYRNE, Mandy" userId="6be0712a-e9f9-4aff-a704-224fe206fc87" providerId="ADAL" clId="{6A0215D6-7E69-4A99-8410-49A3C1DCCC68}" dt="2024-03-18T08:33:43.059" v="189" actId="14100"/>
          <ac:spMkLst>
            <pc:docMk/>
            <pc:sldMk cId="135507122" sldId="28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3:52.780" v="190" actId="22"/>
          <ac:picMkLst>
            <pc:docMk/>
            <pc:sldMk cId="135507122" sldId="287"/>
            <ac:picMk id="4" creationId="{3B1B9C19-8592-FF89-AD53-10F2B28BE88C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4:34.975" v="195" actId="14100"/>
        <pc:sldMkLst>
          <pc:docMk/>
          <pc:sldMk cId="4209297234" sldId="288"/>
        </pc:sldMkLst>
        <pc:spChg chg="mod">
          <ac:chgData name="BYRNE, Mandy" userId="6be0712a-e9f9-4aff-a704-224fe206fc87" providerId="ADAL" clId="{6A0215D6-7E69-4A99-8410-49A3C1DCCC68}" dt="2024-03-18T08:34:34.975" v="195" actId="14100"/>
          <ac:spMkLst>
            <pc:docMk/>
            <pc:sldMk cId="4209297234" sldId="28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4:30.260" v="194" actId="22"/>
          <ac:picMkLst>
            <pc:docMk/>
            <pc:sldMk cId="4209297234" sldId="288"/>
            <ac:picMk id="4" creationId="{FE6A212F-8228-47BF-45BA-A15A4CC2909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5:24.810" v="199"/>
        <pc:sldMkLst>
          <pc:docMk/>
          <pc:sldMk cId="2401391646" sldId="289"/>
        </pc:sldMkLst>
        <pc:spChg chg="mod">
          <ac:chgData name="BYRNE, Mandy" userId="6be0712a-e9f9-4aff-a704-224fe206fc87" providerId="ADAL" clId="{6A0215D6-7E69-4A99-8410-49A3C1DCCC68}" dt="2024-03-18T08:34:50.304" v="198" actId="6549"/>
          <ac:spMkLst>
            <pc:docMk/>
            <pc:sldMk cId="2401391646" sldId="289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5:24.810" v="199"/>
          <ac:picMkLst>
            <pc:docMk/>
            <pc:sldMk cId="2401391646" sldId="289"/>
            <ac:picMk id="2050" creationId="{AD89AB57-19FF-8E1C-0CA0-219347C1FC02}"/>
          </ac:picMkLst>
        </pc:picChg>
      </pc:sldChg>
      <pc:sldChg chg="addSp modSp new mod modNotesTx">
        <pc:chgData name="BYRNE, Mandy" userId="6be0712a-e9f9-4aff-a704-224fe206fc87" providerId="ADAL" clId="{6A0215D6-7E69-4A99-8410-49A3C1DCCC68}" dt="2024-03-18T08:36:01.609" v="206"/>
        <pc:sldMkLst>
          <pc:docMk/>
          <pc:sldMk cId="2740447114" sldId="290"/>
        </pc:sldMkLst>
        <pc:spChg chg="mod">
          <ac:chgData name="BYRNE, Mandy" userId="6be0712a-e9f9-4aff-a704-224fe206fc87" providerId="ADAL" clId="{6A0215D6-7E69-4A99-8410-49A3C1DCCC68}" dt="2024-03-18T08:35:50.872" v="205" actId="1076"/>
          <ac:spMkLst>
            <pc:docMk/>
            <pc:sldMk cId="2740447114" sldId="290"/>
            <ac:spMk id="2" creationId="{F51D1A6A-AC34-2AE0-A64B-BF20A148F95D}"/>
          </ac:spMkLst>
        </pc:spChg>
        <pc:picChg chg="add">
          <ac:chgData name="BYRNE, Mandy" userId="6be0712a-e9f9-4aff-a704-224fe206fc87" providerId="ADAL" clId="{6A0215D6-7E69-4A99-8410-49A3C1DCCC68}" dt="2024-03-18T08:36:01.609" v="206"/>
          <ac:picMkLst>
            <pc:docMk/>
            <pc:sldMk cId="2740447114" sldId="290"/>
            <ac:picMk id="3074" creationId="{FA2B9297-78E9-77C8-EA2A-63A5366D1BCD}"/>
          </ac:picMkLst>
        </pc:picChg>
      </pc:sldChg>
      <pc:sldMasterChg chg="modSp modSldLayout">
        <pc:chgData name="BYRNE, Mandy" userId="6be0712a-e9f9-4aff-a704-224fe206fc87" providerId="ADAL" clId="{6A0215D6-7E69-4A99-8410-49A3C1DCCC68}" dt="2024-03-18T08:04:17.867" v="18"/>
        <pc:sldMasterMkLst>
          <pc:docMk/>
          <pc:sldMasterMk cId="2460954070" sldId="2147483660"/>
        </pc:sldMasterMkLst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424485395" sldId="2147483672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424485395" sldId="2147483672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631527051" sldId="2147483673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6" creationId="{268B3DD3-DF05-1E0A-7B2F-B7493B131F70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631527051" sldId="2147483673"/>
              <ac:picMk id="7" creationId="{19C24F2B-9DF6-550A-E4CA-61016131E7F0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867874954" sldId="2147483676"/>
              <pc:sldLayoutMk cId="2686825527" sldId="2147483674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1011380039" sldId="2147483675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1011380039" sldId="2147483675"/>
              <ac:picMk id="2" creationId="{9B4D8864-A3B9-B3FC-5EF2-78FD64AE3AAA}"/>
            </ac:picMkLst>
          </pc:picChg>
        </pc:sldLayoutChg>
      </pc:sldMasterChg>
      <pc:sldMasterChg chg="delSldLayout modSldLayout">
        <pc:chgData name="BYRNE, Mandy" userId="6be0712a-e9f9-4aff-a704-224fe206fc87" providerId="ADAL" clId="{6A0215D6-7E69-4A99-8410-49A3C1DCCC68}" dt="2024-03-18T08:13:10.830" v="38" actId="2696"/>
        <pc:sldMasterMkLst>
          <pc:docMk/>
          <pc:sldMasterMk cId="867874954" sldId="2147483676"/>
        </pc:sldMasterMkLst>
        <pc:sldLayoutChg chg="modSp del">
          <pc:chgData name="BYRNE, Mandy" userId="6be0712a-e9f9-4aff-a704-224fe206fc87" providerId="ADAL" clId="{6A0215D6-7E69-4A99-8410-49A3C1DCCC68}" dt="2024-03-18T08:08:30.216" v="36" actId="2696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6:16.709" v="30" actId="255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</pc:sldLayoutChg>
        <pc:sldLayoutChg chg="del">
          <pc:chgData name="BYRNE, Mandy" userId="6be0712a-e9f9-4aff-a704-224fe206fc87" providerId="ADAL" clId="{6A0215D6-7E69-4A99-8410-49A3C1DCCC68}" dt="2024-03-18T08:07:30.391" v="35" actId="2696"/>
          <pc:sldLayoutMkLst>
            <pc:docMk/>
            <pc:sldMasterMk cId="867874954" sldId="2147483676"/>
            <pc:sldLayoutMk cId="3998357802" sldId="2147483677"/>
          </pc:sldLayoutMkLst>
        </pc:sldLayoutChg>
        <pc:sldLayoutChg chg="del">
          <pc:chgData name="BYRNE, Mandy" userId="6be0712a-e9f9-4aff-a704-224fe206fc87" providerId="ADAL" clId="{6A0215D6-7E69-4A99-8410-49A3C1DCCC68}" dt="2024-03-18T08:07:28.776" v="34" actId="2696"/>
          <pc:sldLayoutMkLst>
            <pc:docMk/>
            <pc:sldMasterMk cId="867874954" sldId="2147483676"/>
            <pc:sldLayoutMk cId="2583410789" sldId="2147483678"/>
          </pc:sldLayoutMkLst>
        </pc:sldLayoutChg>
        <pc:sldLayoutChg chg="del">
          <pc:chgData name="BYRNE, Mandy" userId="6be0712a-e9f9-4aff-a704-224fe206fc87" providerId="ADAL" clId="{6A0215D6-7E69-4A99-8410-49A3C1DCCC68}" dt="2024-03-18T08:07:26.952" v="33" actId="2696"/>
          <pc:sldLayoutMkLst>
            <pc:docMk/>
            <pc:sldMasterMk cId="867874954" sldId="2147483676"/>
            <pc:sldLayoutMk cId="2300813715" sldId="2147483679"/>
          </pc:sldLayoutMkLst>
        </pc:sldLayoutChg>
        <pc:sldLayoutChg chg="del">
          <pc:chgData name="BYRNE, Mandy" userId="6be0712a-e9f9-4aff-a704-224fe206fc87" providerId="ADAL" clId="{6A0215D6-7E69-4A99-8410-49A3C1DCCC68}" dt="2024-03-18T08:05:41.872" v="22" actId="2696"/>
          <pc:sldLayoutMkLst>
            <pc:docMk/>
            <pc:sldMasterMk cId="867874954" sldId="2147483676"/>
            <pc:sldLayoutMk cId="1876606863" sldId="2147483680"/>
          </pc:sldLayoutMkLst>
        </pc:sldLayoutChg>
        <pc:sldLayoutChg chg="del">
          <pc:chgData name="BYRNE, Mandy" userId="6be0712a-e9f9-4aff-a704-224fe206fc87" providerId="ADAL" clId="{6A0215D6-7E69-4A99-8410-49A3C1DCCC68}" dt="2024-03-18T08:05:43.393" v="23" actId="2696"/>
          <pc:sldLayoutMkLst>
            <pc:docMk/>
            <pc:sldMasterMk cId="867874954" sldId="2147483676"/>
            <pc:sldLayoutMk cId="2763374638" sldId="2147483681"/>
          </pc:sldLayoutMkLst>
        </pc:sldLayoutChg>
        <pc:sldLayoutChg chg="del">
          <pc:chgData name="BYRNE, Mandy" userId="6be0712a-e9f9-4aff-a704-224fe206fc87" providerId="ADAL" clId="{6A0215D6-7E69-4A99-8410-49A3C1DCCC68}" dt="2024-03-18T08:13:10.830" v="38" actId="2696"/>
          <pc:sldLayoutMkLst>
            <pc:docMk/>
            <pc:sldMasterMk cId="867874954" sldId="2147483676"/>
            <pc:sldLayoutMk cId="1408619836" sldId="2147483682"/>
          </pc:sldLayoutMkLst>
        </pc:sldLayoutChg>
        <pc:sldLayoutChg chg="del">
          <pc:chgData name="BYRNE, Mandy" userId="6be0712a-e9f9-4aff-a704-224fe206fc87" providerId="ADAL" clId="{6A0215D6-7E69-4A99-8410-49A3C1DCCC68}" dt="2024-03-18T08:05:49.950" v="24" actId="2696"/>
          <pc:sldLayoutMkLst>
            <pc:docMk/>
            <pc:sldMasterMk cId="867874954" sldId="2147483676"/>
            <pc:sldLayoutMk cId="3302852304" sldId="2147483683"/>
          </pc:sldLayoutMkLst>
        </pc:sldLayoutChg>
        <pc:sldLayoutChg chg="del">
          <pc:chgData name="BYRNE, Mandy" userId="6be0712a-e9f9-4aff-a704-224fe206fc87" providerId="ADAL" clId="{6A0215D6-7E69-4A99-8410-49A3C1DCCC68}" dt="2024-03-18T08:05:50.727" v="25" actId="2696"/>
          <pc:sldLayoutMkLst>
            <pc:docMk/>
            <pc:sldMasterMk cId="867874954" sldId="2147483676"/>
            <pc:sldLayoutMk cId="353280641" sldId="2147483684"/>
          </pc:sldLayoutMkLst>
        </pc:sldLayoutChg>
        <pc:sldLayoutChg chg="del">
          <pc:chgData name="BYRNE, Mandy" userId="6be0712a-e9f9-4aff-a704-224fe206fc87" providerId="ADAL" clId="{6A0215D6-7E69-4A99-8410-49A3C1DCCC68}" dt="2024-03-18T08:05:51.343" v="26" actId="2696"/>
          <pc:sldLayoutMkLst>
            <pc:docMk/>
            <pc:sldMasterMk cId="867874954" sldId="2147483676"/>
            <pc:sldLayoutMk cId="709326631" sldId="2147483685"/>
          </pc:sldLayoutMkLst>
        </pc:sldLayoutChg>
        <pc:sldLayoutChg chg="del">
          <pc:chgData name="BYRNE, Mandy" userId="6be0712a-e9f9-4aff-a704-224fe206fc87" providerId="ADAL" clId="{6A0215D6-7E69-4A99-8410-49A3C1DCCC68}" dt="2024-03-18T08:05:52.262" v="27" actId="2696"/>
          <pc:sldLayoutMkLst>
            <pc:docMk/>
            <pc:sldMasterMk cId="867874954" sldId="2147483676"/>
            <pc:sldLayoutMk cId="3254079482" sldId="2147483686"/>
          </pc:sldLayoutMkLst>
        </pc:sldLayoutChg>
        <pc:sldLayoutChg chg="del">
          <pc:chgData name="BYRNE, Mandy" userId="6be0712a-e9f9-4aff-a704-224fe206fc87" providerId="ADAL" clId="{6A0215D6-7E69-4A99-8410-49A3C1DCCC68}" dt="2024-03-18T08:05:53.071" v="28" actId="2696"/>
          <pc:sldLayoutMkLst>
            <pc:docMk/>
            <pc:sldMasterMk cId="867874954" sldId="2147483676"/>
            <pc:sldLayoutMk cId="2055802384" sldId="2147483687"/>
          </pc:sldLayoutMkLst>
        </pc:sldLayoutChg>
        <pc:sldLayoutChg chg="modSp">
          <pc:chgData name="BYRNE, Mandy" userId="6be0712a-e9f9-4aff-a704-224fe206fc87" providerId="ADAL" clId="{6A0215D6-7E69-4A99-8410-49A3C1DCCC68}" dt="2024-03-18T08:07:20.737" v="32" actId="255"/>
          <pc:sldLayoutMkLst>
            <pc:docMk/>
            <pc:sldMasterMk cId="867874954" sldId="2147483676"/>
            <pc:sldLayoutMk cId="3532559624" sldId="2147483688"/>
          </pc:sldLayoutMkLst>
          <pc:spChg chg="mod">
            <ac:chgData name="BYRNE, Mandy" userId="6be0712a-e9f9-4aff-a704-224fe206fc87" providerId="ADAL" clId="{6A0215D6-7E69-4A99-8410-49A3C1DCCC68}" dt="2024-03-18T08:07:20.737" v="32" actId="255"/>
            <ac:spMkLst>
              <pc:docMk/>
              <pc:sldMasterMk cId="867874954" sldId="2147483676"/>
              <pc:sldLayoutMk cId="3532559624" sldId="2147483688"/>
              <ac:spMk id="9" creationId="{48F662C9-81D1-9750-9D8F-AEBBEC9D9062}"/>
            </ac:spMkLst>
          </pc:spChg>
        </pc:sldLayoutChg>
        <pc:sldLayoutChg chg="modSp">
          <pc:chgData name="BYRNE, Mandy" userId="6be0712a-e9f9-4aff-a704-224fe206fc87" providerId="ADAL" clId="{6A0215D6-7E69-4A99-8410-49A3C1DCCC68}" dt="2024-03-18T08:06:05.117" v="29" actId="255"/>
          <pc:sldLayoutMkLst>
            <pc:docMk/>
            <pc:sldMasterMk cId="867874954" sldId="2147483676"/>
            <pc:sldLayoutMk cId="1864591925" sldId="2147483689"/>
          </pc:sldLayoutMkLst>
          <pc:spChg chg="mod">
            <ac:chgData name="BYRNE, Mandy" userId="6be0712a-e9f9-4aff-a704-224fe206fc87" providerId="ADAL" clId="{6A0215D6-7E69-4A99-8410-49A3C1DCCC68}" dt="2024-03-18T08:06:05.117" v="29" actId="255"/>
            <ac:spMkLst>
              <pc:docMk/>
              <pc:sldMasterMk cId="867874954" sldId="2147483676"/>
              <pc:sldLayoutMk cId="1864591925" sldId="2147483689"/>
              <ac:spMk id="9" creationId="{48F662C9-81D1-9750-9D8F-AEBBEC9D9062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0D99133C-794D-4C7C-CAB0-64B34403C159}"/>
    <pc:docChg chg="modSld">
      <pc:chgData name="BYRNE, Mandy" userId="S::byrnaz@austin.org.au::6be0712a-e9f9-4aff-a704-224fe206fc87" providerId="AD" clId="Web-{0D99133C-794D-4C7C-CAB0-64B34403C159}" dt="2024-03-19T04:58:34.748" v="2" actId="1076"/>
      <pc:docMkLst>
        <pc:docMk/>
      </pc:docMkLst>
      <pc:sldChg chg="modSp">
        <pc:chgData name="BYRNE, Mandy" userId="S::byrnaz@austin.org.au::6be0712a-e9f9-4aff-a704-224fe206fc87" providerId="AD" clId="Web-{0D99133C-794D-4C7C-CAB0-64B34403C159}" dt="2024-03-19T04:58:24.091" v="1" actId="14100"/>
        <pc:sldMkLst>
          <pc:docMk/>
          <pc:sldMk cId="2460410217" sldId="285"/>
        </pc:sldMkLst>
        <pc:picChg chg="mod">
          <ac:chgData name="BYRNE, Mandy" userId="S::byrnaz@austin.org.au::6be0712a-e9f9-4aff-a704-224fe206fc87" providerId="AD" clId="Web-{0D99133C-794D-4C7C-CAB0-64B34403C159}" dt="2024-03-19T04:58:24.091" v="1" actId="14100"/>
          <ac:picMkLst>
            <pc:docMk/>
            <pc:sldMk cId="2460410217" sldId="285"/>
            <ac:picMk id="4" creationId="{6738E46C-D304-B6B7-5743-BA903594D044}"/>
          </ac:picMkLst>
        </pc:picChg>
      </pc:sldChg>
      <pc:sldChg chg="modSp">
        <pc:chgData name="BYRNE, Mandy" userId="S::byrnaz@austin.org.au::6be0712a-e9f9-4aff-a704-224fe206fc87" providerId="AD" clId="Web-{0D99133C-794D-4C7C-CAB0-64B34403C159}" dt="2024-03-19T04:58:34.748" v="2" actId="1076"/>
        <pc:sldMkLst>
          <pc:docMk/>
          <pc:sldMk cId="516229526" sldId="286"/>
        </pc:sldMkLst>
        <pc:picChg chg="mod">
          <ac:chgData name="BYRNE, Mandy" userId="S::byrnaz@austin.org.au::6be0712a-e9f9-4aff-a704-224fe206fc87" providerId="AD" clId="Web-{0D99133C-794D-4C7C-CAB0-64B34403C159}" dt="2024-03-19T04:58:34.748" v="2" actId="1076"/>
          <ac:picMkLst>
            <pc:docMk/>
            <pc:sldMk cId="516229526" sldId="286"/>
            <ac:picMk id="1026" creationId="{C6911012-8238-101A-9FCF-6A83E5F6D319}"/>
          </ac:picMkLst>
        </pc:picChg>
      </pc:sldChg>
    </pc:docChg>
  </pc:docChgLst>
  <pc:docChgLst>
    <pc:chgData name="LO, Wing-Yee" userId="f53df236-ff95-4444-8926-f62ffaca9f32" providerId="ADAL" clId="{ADCCAE0A-E5A0-423C-82B0-01DA377A7B15}"/>
    <pc:docChg chg="undo redo custSel modSld modMainMaster">
      <pc:chgData name="LO, Wing-Yee" userId="f53df236-ff95-4444-8926-f62ffaca9f32" providerId="ADAL" clId="{ADCCAE0A-E5A0-423C-82B0-01DA377A7B15}" dt="2025-08-11T06:20:34.378" v="136" actId="1076"/>
      <pc:docMkLst>
        <pc:docMk/>
      </pc:docMkLst>
      <pc:sldChg chg="modSp mod">
        <pc:chgData name="LO, Wing-Yee" userId="f53df236-ff95-4444-8926-f62ffaca9f32" providerId="ADAL" clId="{ADCCAE0A-E5A0-423C-82B0-01DA377A7B15}" dt="2025-08-11T06:11:49.333" v="15" actId="20577"/>
        <pc:sldMkLst>
          <pc:docMk/>
          <pc:sldMk cId="1322734381" sldId="268"/>
        </pc:sldMkLst>
        <pc:spChg chg="mod">
          <ac:chgData name="LO, Wing-Yee" userId="f53df236-ff95-4444-8926-f62ffaca9f32" providerId="ADAL" clId="{ADCCAE0A-E5A0-423C-82B0-01DA377A7B15}" dt="2025-08-11T06:11:49.333" v="15" actId="20577"/>
          <ac:spMkLst>
            <pc:docMk/>
            <pc:sldMk cId="1322734381" sldId="268"/>
            <ac:spMk id="2" creationId="{570EA21D-1DD1-9BAE-FC7B-17A177F1B3F4}"/>
          </ac:spMkLst>
        </pc:spChg>
      </pc:sldChg>
      <pc:sldChg chg="addSp delSp modSp mod">
        <pc:chgData name="LO, Wing-Yee" userId="f53df236-ff95-4444-8926-f62ffaca9f32" providerId="ADAL" clId="{ADCCAE0A-E5A0-423C-82B0-01DA377A7B15}" dt="2025-08-11T06:17:12.213" v="115" actId="1076"/>
        <pc:sldMkLst>
          <pc:docMk/>
          <pc:sldMk cId="3488892675" sldId="270"/>
        </pc:sldMkLst>
        <pc:picChg chg="del">
          <ac:chgData name="LO, Wing-Yee" userId="f53df236-ff95-4444-8926-f62ffaca9f32" providerId="ADAL" clId="{ADCCAE0A-E5A0-423C-82B0-01DA377A7B15}" dt="2025-08-11T06:13:10.596" v="34" actId="478"/>
          <ac:picMkLst>
            <pc:docMk/>
            <pc:sldMk cId="3488892675" sldId="270"/>
            <ac:picMk id="4" creationId="{3DA64DF5-FCDA-8C26-275E-C4A550D06718}"/>
          </ac:picMkLst>
        </pc:picChg>
        <pc:picChg chg="add del mod">
          <ac:chgData name="LO, Wing-Yee" userId="f53df236-ff95-4444-8926-f62ffaca9f32" providerId="ADAL" clId="{ADCCAE0A-E5A0-423C-82B0-01DA377A7B15}" dt="2025-08-11T06:13:14.429" v="36"/>
          <ac:picMkLst>
            <pc:docMk/>
            <pc:sldMk cId="3488892675" sldId="270"/>
            <ac:picMk id="5" creationId="{2A876D8B-5104-DDE0-7F77-67AE7019808F}"/>
          </ac:picMkLst>
        </pc:picChg>
        <pc:picChg chg="add mod">
          <ac:chgData name="LO, Wing-Yee" userId="f53df236-ff95-4444-8926-f62ffaca9f32" providerId="ADAL" clId="{ADCCAE0A-E5A0-423C-82B0-01DA377A7B15}" dt="2025-08-11T06:17:12.213" v="115" actId="1076"/>
          <ac:picMkLst>
            <pc:docMk/>
            <pc:sldMk cId="3488892675" sldId="270"/>
            <ac:picMk id="7" creationId="{F58BB7F9-8275-F484-3378-143B5C98BEA8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15.958" v="117" actId="1076"/>
        <pc:sldMkLst>
          <pc:docMk/>
          <pc:sldMk cId="3873474262" sldId="271"/>
        </pc:sldMkLst>
        <pc:picChg chg="del">
          <ac:chgData name="LO, Wing-Yee" userId="f53df236-ff95-4444-8926-f62ffaca9f32" providerId="ADAL" clId="{ADCCAE0A-E5A0-423C-82B0-01DA377A7B15}" dt="2025-08-11T06:13:24.325" v="39" actId="478"/>
          <ac:picMkLst>
            <pc:docMk/>
            <pc:sldMk cId="3873474262" sldId="271"/>
            <ac:picMk id="4" creationId="{6D89E233-791F-DD3A-CA7D-D10467CBD18B}"/>
          </ac:picMkLst>
        </pc:picChg>
        <pc:picChg chg="add mod">
          <ac:chgData name="LO, Wing-Yee" userId="f53df236-ff95-4444-8926-f62ffaca9f32" providerId="ADAL" clId="{ADCCAE0A-E5A0-423C-82B0-01DA377A7B15}" dt="2025-08-11T06:19:15.958" v="117" actId="1076"/>
          <ac:picMkLst>
            <pc:docMk/>
            <pc:sldMk cId="3873474262" sldId="271"/>
            <ac:picMk id="5" creationId="{E2EFA2E9-FF34-3FBB-C866-1FA5B0578B22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20.236" v="118" actId="1076"/>
        <pc:sldMkLst>
          <pc:docMk/>
          <pc:sldMk cId="23103373" sldId="272"/>
        </pc:sldMkLst>
        <pc:picChg chg="del">
          <ac:chgData name="LO, Wing-Yee" userId="f53df236-ff95-4444-8926-f62ffaca9f32" providerId="ADAL" clId="{ADCCAE0A-E5A0-423C-82B0-01DA377A7B15}" dt="2025-08-11T06:13:31.827" v="42" actId="478"/>
          <ac:picMkLst>
            <pc:docMk/>
            <pc:sldMk cId="23103373" sldId="272"/>
            <ac:picMk id="4" creationId="{630AA52A-B0D5-F4AE-27B9-AF902AF2AE0D}"/>
          </ac:picMkLst>
        </pc:picChg>
        <pc:picChg chg="add mod">
          <ac:chgData name="LO, Wing-Yee" userId="f53df236-ff95-4444-8926-f62ffaca9f32" providerId="ADAL" clId="{ADCCAE0A-E5A0-423C-82B0-01DA377A7B15}" dt="2025-08-11T06:19:20.236" v="118" actId="1076"/>
          <ac:picMkLst>
            <pc:docMk/>
            <pc:sldMk cId="23103373" sldId="272"/>
            <ac:picMk id="5" creationId="{1421E215-88B7-27C2-DB36-BEBC5C36BCAF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25.318" v="119" actId="1076"/>
        <pc:sldMkLst>
          <pc:docMk/>
          <pc:sldMk cId="326051103" sldId="273"/>
        </pc:sldMkLst>
        <pc:picChg chg="del">
          <ac:chgData name="LO, Wing-Yee" userId="f53df236-ff95-4444-8926-f62ffaca9f32" providerId="ADAL" clId="{ADCCAE0A-E5A0-423C-82B0-01DA377A7B15}" dt="2025-08-11T06:13:40.344" v="45" actId="478"/>
          <ac:picMkLst>
            <pc:docMk/>
            <pc:sldMk cId="326051103" sldId="273"/>
            <ac:picMk id="4" creationId="{F24A2049-080A-3577-4A46-9324D5C806D7}"/>
          </ac:picMkLst>
        </pc:picChg>
        <pc:picChg chg="add mod">
          <ac:chgData name="LO, Wing-Yee" userId="f53df236-ff95-4444-8926-f62ffaca9f32" providerId="ADAL" clId="{ADCCAE0A-E5A0-423C-82B0-01DA377A7B15}" dt="2025-08-11T06:19:25.318" v="119" actId="1076"/>
          <ac:picMkLst>
            <pc:docMk/>
            <pc:sldMk cId="326051103" sldId="273"/>
            <ac:picMk id="5" creationId="{6FAAD737-8D7E-3CBA-239A-1315E758B8E3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29.871" v="120" actId="1076"/>
        <pc:sldMkLst>
          <pc:docMk/>
          <pc:sldMk cId="3836775981" sldId="274"/>
        </pc:sldMkLst>
        <pc:picChg chg="del">
          <ac:chgData name="LO, Wing-Yee" userId="f53df236-ff95-4444-8926-f62ffaca9f32" providerId="ADAL" clId="{ADCCAE0A-E5A0-423C-82B0-01DA377A7B15}" dt="2025-08-11T06:13:46.866" v="48" actId="478"/>
          <ac:picMkLst>
            <pc:docMk/>
            <pc:sldMk cId="3836775981" sldId="274"/>
            <ac:picMk id="4" creationId="{DC716168-4BEE-F0D8-EF60-B37EE99B4D18}"/>
          </ac:picMkLst>
        </pc:picChg>
        <pc:picChg chg="add mod">
          <ac:chgData name="LO, Wing-Yee" userId="f53df236-ff95-4444-8926-f62ffaca9f32" providerId="ADAL" clId="{ADCCAE0A-E5A0-423C-82B0-01DA377A7B15}" dt="2025-08-11T06:19:29.871" v="120" actId="1076"/>
          <ac:picMkLst>
            <pc:docMk/>
            <pc:sldMk cId="3836775981" sldId="274"/>
            <ac:picMk id="5" creationId="{230988F9-64FF-7824-B9E8-4AD14B7FACDD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33.602" v="121" actId="1076"/>
        <pc:sldMkLst>
          <pc:docMk/>
          <pc:sldMk cId="2700148767" sldId="275"/>
        </pc:sldMkLst>
        <pc:picChg chg="del">
          <ac:chgData name="LO, Wing-Yee" userId="f53df236-ff95-4444-8926-f62ffaca9f32" providerId="ADAL" clId="{ADCCAE0A-E5A0-423C-82B0-01DA377A7B15}" dt="2025-08-11T06:14:05.075" v="51" actId="478"/>
          <ac:picMkLst>
            <pc:docMk/>
            <pc:sldMk cId="2700148767" sldId="275"/>
            <ac:picMk id="4" creationId="{66D49814-E067-D2E6-B736-9C0F1DF0E1A2}"/>
          </ac:picMkLst>
        </pc:picChg>
        <pc:picChg chg="add mod">
          <ac:chgData name="LO, Wing-Yee" userId="f53df236-ff95-4444-8926-f62ffaca9f32" providerId="ADAL" clId="{ADCCAE0A-E5A0-423C-82B0-01DA377A7B15}" dt="2025-08-11T06:19:33.602" v="121" actId="1076"/>
          <ac:picMkLst>
            <pc:docMk/>
            <pc:sldMk cId="2700148767" sldId="275"/>
            <ac:picMk id="5" creationId="{A0D60D4A-10A2-CA84-3391-B3090E6FBCF3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37.165" v="122" actId="1076"/>
        <pc:sldMkLst>
          <pc:docMk/>
          <pc:sldMk cId="1934922015" sldId="276"/>
        </pc:sldMkLst>
        <pc:picChg chg="del">
          <ac:chgData name="LO, Wing-Yee" userId="f53df236-ff95-4444-8926-f62ffaca9f32" providerId="ADAL" clId="{ADCCAE0A-E5A0-423C-82B0-01DA377A7B15}" dt="2025-08-11T06:14:13.650" v="54" actId="478"/>
          <ac:picMkLst>
            <pc:docMk/>
            <pc:sldMk cId="1934922015" sldId="276"/>
            <ac:picMk id="4" creationId="{25F6B520-7F1D-735B-3107-6ABCE7042C8B}"/>
          </ac:picMkLst>
        </pc:picChg>
        <pc:picChg chg="add mod">
          <ac:chgData name="LO, Wing-Yee" userId="f53df236-ff95-4444-8926-f62ffaca9f32" providerId="ADAL" clId="{ADCCAE0A-E5A0-423C-82B0-01DA377A7B15}" dt="2025-08-11T06:19:37.165" v="122" actId="1076"/>
          <ac:picMkLst>
            <pc:docMk/>
            <pc:sldMk cId="1934922015" sldId="276"/>
            <ac:picMk id="5" creationId="{34C727A3-1EC2-F1EE-1C95-899C67532477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39.903" v="123" actId="1076"/>
        <pc:sldMkLst>
          <pc:docMk/>
          <pc:sldMk cId="3509668898" sldId="277"/>
        </pc:sldMkLst>
        <pc:picChg chg="del">
          <ac:chgData name="LO, Wing-Yee" userId="f53df236-ff95-4444-8926-f62ffaca9f32" providerId="ADAL" clId="{ADCCAE0A-E5A0-423C-82B0-01DA377A7B15}" dt="2025-08-11T06:14:24.677" v="57" actId="478"/>
          <ac:picMkLst>
            <pc:docMk/>
            <pc:sldMk cId="3509668898" sldId="277"/>
            <ac:picMk id="4" creationId="{0D5D4BDE-35F6-FD0F-0BE2-D10665E413B1}"/>
          </ac:picMkLst>
        </pc:picChg>
        <pc:picChg chg="add mod">
          <ac:chgData name="LO, Wing-Yee" userId="f53df236-ff95-4444-8926-f62ffaca9f32" providerId="ADAL" clId="{ADCCAE0A-E5A0-423C-82B0-01DA377A7B15}" dt="2025-08-11T06:19:39.903" v="123" actId="1076"/>
          <ac:picMkLst>
            <pc:docMk/>
            <pc:sldMk cId="3509668898" sldId="277"/>
            <ac:picMk id="5" creationId="{C5B50FEC-6067-DCAC-CE48-78CF0F8217CA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44.146" v="124" actId="1076"/>
        <pc:sldMkLst>
          <pc:docMk/>
          <pc:sldMk cId="2925592667" sldId="278"/>
        </pc:sldMkLst>
        <pc:picChg chg="del">
          <ac:chgData name="LO, Wing-Yee" userId="f53df236-ff95-4444-8926-f62ffaca9f32" providerId="ADAL" clId="{ADCCAE0A-E5A0-423C-82B0-01DA377A7B15}" dt="2025-08-11T06:14:37.693" v="60" actId="478"/>
          <ac:picMkLst>
            <pc:docMk/>
            <pc:sldMk cId="2925592667" sldId="278"/>
            <ac:picMk id="4" creationId="{CA92550E-368E-16EF-5859-988BBA3BF023}"/>
          </ac:picMkLst>
        </pc:picChg>
        <pc:picChg chg="add mod">
          <ac:chgData name="LO, Wing-Yee" userId="f53df236-ff95-4444-8926-f62ffaca9f32" providerId="ADAL" clId="{ADCCAE0A-E5A0-423C-82B0-01DA377A7B15}" dt="2025-08-11T06:19:44.146" v="124" actId="1076"/>
          <ac:picMkLst>
            <pc:docMk/>
            <pc:sldMk cId="2925592667" sldId="278"/>
            <ac:picMk id="5" creationId="{8CB2AF40-F3D5-D1CB-6E6E-6589079839F7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7:07.532" v="114" actId="1076"/>
        <pc:sldMkLst>
          <pc:docMk/>
          <pc:sldMk cId="3200642844" sldId="279"/>
        </pc:sldMkLst>
        <pc:picChg chg="add mod">
          <ac:chgData name="LO, Wing-Yee" userId="f53df236-ff95-4444-8926-f62ffaca9f32" providerId="ADAL" clId="{ADCCAE0A-E5A0-423C-82B0-01DA377A7B15}" dt="2025-08-11T06:12:53.443" v="30"/>
          <ac:picMkLst>
            <pc:docMk/>
            <pc:sldMk cId="3200642844" sldId="279"/>
            <ac:picMk id="3" creationId="{5C5817CD-33AA-5648-35B2-96E8DBF1789F}"/>
          </ac:picMkLst>
        </pc:picChg>
        <pc:picChg chg="add mod">
          <ac:chgData name="LO, Wing-Yee" userId="f53df236-ff95-4444-8926-f62ffaca9f32" providerId="ADAL" clId="{ADCCAE0A-E5A0-423C-82B0-01DA377A7B15}" dt="2025-08-11T06:17:07.532" v="114" actId="1076"/>
          <ac:picMkLst>
            <pc:docMk/>
            <pc:sldMk cId="3200642844" sldId="279"/>
            <ac:picMk id="5" creationId="{C7E3082B-C481-8823-BD6D-17221FCE0573}"/>
          </ac:picMkLst>
        </pc:picChg>
        <pc:picChg chg="del">
          <ac:chgData name="LO, Wing-Yee" userId="f53df236-ff95-4444-8926-f62ffaca9f32" providerId="ADAL" clId="{ADCCAE0A-E5A0-423C-82B0-01DA377A7B15}" dt="2025-08-11T06:12:50.435" v="28" actId="478"/>
          <ac:picMkLst>
            <pc:docMk/>
            <pc:sldMk cId="3200642844" sldId="279"/>
            <ac:picMk id="6" creationId="{BC15844E-EFC3-EF3C-1358-22C9C9E01418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19:50.483" v="125" actId="1076"/>
        <pc:sldMkLst>
          <pc:docMk/>
          <pc:sldMk cId="1784326672" sldId="280"/>
        </pc:sldMkLst>
        <pc:picChg chg="del">
          <ac:chgData name="LO, Wing-Yee" userId="f53df236-ff95-4444-8926-f62ffaca9f32" providerId="ADAL" clId="{ADCCAE0A-E5A0-423C-82B0-01DA377A7B15}" dt="2025-08-11T06:14:44.255" v="63" actId="478"/>
          <ac:picMkLst>
            <pc:docMk/>
            <pc:sldMk cId="1784326672" sldId="280"/>
            <ac:picMk id="4" creationId="{B32F4307-F0AE-57EC-FA42-3548AEC30CC6}"/>
          </ac:picMkLst>
        </pc:picChg>
        <pc:picChg chg="add mod">
          <ac:chgData name="LO, Wing-Yee" userId="f53df236-ff95-4444-8926-f62ffaca9f32" providerId="ADAL" clId="{ADCCAE0A-E5A0-423C-82B0-01DA377A7B15}" dt="2025-08-11T06:19:50.483" v="125" actId="1076"/>
          <ac:picMkLst>
            <pc:docMk/>
            <pc:sldMk cId="1784326672" sldId="280"/>
            <ac:picMk id="5" creationId="{A793D2C1-CEE3-7139-4682-1CDD599AB648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00.829" v="127" actId="1076"/>
        <pc:sldMkLst>
          <pc:docMk/>
          <pc:sldMk cId="2314568933" sldId="281"/>
        </pc:sldMkLst>
        <pc:picChg chg="del">
          <ac:chgData name="LO, Wing-Yee" userId="f53df236-ff95-4444-8926-f62ffaca9f32" providerId="ADAL" clId="{ADCCAE0A-E5A0-423C-82B0-01DA377A7B15}" dt="2025-08-11T06:14:54.380" v="66" actId="478"/>
          <ac:picMkLst>
            <pc:docMk/>
            <pc:sldMk cId="2314568933" sldId="281"/>
            <ac:picMk id="4" creationId="{F62B9E52-733A-D244-44F9-C2F40D081476}"/>
          </ac:picMkLst>
        </pc:picChg>
        <pc:picChg chg="add mod">
          <ac:chgData name="LO, Wing-Yee" userId="f53df236-ff95-4444-8926-f62ffaca9f32" providerId="ADAL" clId="{ADCCAE0A-E5A0-423C-82B0-01DA377A7B15}" dt="2025-08-11T06:20:00.829" v="127" actId="1076"/>
          <ac:picMkLst>
            <pc:docMk/>
            <pc:sldMk cId="2314568933" sldId="281"/>
            <ac:picMk id="5" creationId="{9D24D433-47F3-C5B2-0EFB-FF432F8E5B30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04.037" v="128" actId="1076"/>
        <pc:sldMkLst>
          <pc:docMk/>
          <pc:sldMk cId="795077544" sldId="282"/>
        </pc:sldMkLst>
        <pc:picChg chg="add del">
          <ac:chgData name="LO, Wing-Yee" userId="f53df236-ff95-4444-8926-f62ffaca9f32" providerId="ADAL" clId="{ADCCAE0A-E5A0-423C-82B0-01DA377A7B15}" dt="2025-08-11T06:15:14.152" v="75" actId="478"/>
          <ac:picMkLst>
            <pc:docMk/>
            <pc:sldMk cId="795077544" sldId="282"/>
            <ac:picMk id="4" creationId="{860328E1-84D7-5AFC-91C5-CFBED39E567B}"/>
          </ac:picMkLst>
        </pc:picChg>
        <pc:picChg chg="add del mod">
          <ac:chgData name="LO, Wing-Yee" userId="f53df236-ff95-4444-8926-f62ffaca9f32" providerId="ADAL" clId="{ADCCAE0A-E5A0-423C-82B0-01DA377A7B15}" dt="2025-08-11T06:20:04.037" v="128" actId="1076"/>
          <ac:picMkLst>
            <pc:docMk/>
            <pc:sldMk cId="795077544" sldId="282"/>
            <ac:picMk id="5" creationId="{5A546F5D-F4AE-76C9-BB5C-B680C87CF287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08.352" v="129" actId="1076"/>
        <pc:sldMkLst>
          <pc:docMk/>
          <pc:sldMk cId="2323016697" sldId="283"/>
        </pc:sldMkLst>
        <pc:picChg chg="del">
          <ac:chgData name="LO, Wing-Yee" userId="f53df236-ff95-4444-8926-f62ffaca9f32" providerId="ADAL" clId="{ADCCAE0A-E5A0-423C-82B0-01DA377A7B15}" dt="2025-08-11T06:15:22.173" v="78" actId="478"/>
          <ac:picMkLst>
            <pc:docMk/>
            <pc:sldMk cId="2323016697" sldId="283"/>
            <ac:picMk id="4" creationId="{23D979F0-F678-E8E2-5267-323692D0BC76}"/>
          </ac:picMkLst>
        </pc:picChg>
        <pc:picChg chg="add del mod">
          <ac:chgData name="LO, Wing-Yee" userId="f53df236-ff95-4444-8926-f62ffaca9f32" providerId="ADAL" clId="{ADCCAE0A-E5A0-423C-82B0-01DA377A7B15}" dt="2025-08-11T06:15:26.217" v="80" actId="478"/>
          <ac:picMkLst>
            <pc:docMk/>
            <pc:sldMk cId="2323016697" sldId="283"/>
            <ac:picMk id="5" creationId="{9951EF9D-1E78-3CAA-52FA-5D3D05EBE302}"/>
          </ac:picMkLst>
        </pc:picChg>
        <pc:picChg chg="add mod">
          <ac:chgData name="LO, Wing-Yee" userId="f53df236-ff95-4444-8926-f62ffaca9f32" providerId="ADAL" clId="{ADCCAE0A-E5A0-423C-82B0-01DA377A7B15}" dt="2025-08-11T06:20:08.352" v="129" actId="1076"/>
          <ac:picMkLst>
            <pc:docMk/>
            <pc:sldMk cId="2323016697" sldId="283"/>
            <ac:picMk id="7" creationId="{EA3C9BC5-70C0-6E3D-BD51-858EF3AC3596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12.393" v="130" actId="1076"/>
        <pc:sldMkLst>
          <pc:docMk/>
          <pc:sldMk cId="594796242" sldId="284"/>
        </pc:sldMkLst>
        <pc:picChg chg="del">
          <ac:chgData name="LO, Wing-Yee" userId="f53df236-ff95-4444-8926-f62ffaca9f32" providerId="ADAL" clId="{ADCCAE0A-E5A0-423C-82B0-01DA377A7B15}" dt="2025-08-11T06:15:32.679" v="83" actId="478"/>
          <ac:picMkLst>
            <pc:docMk/>
            <pc:sldMk cId="594796242" sldId="284"/>
            <ac:picMk id="4" creationId="{51D608DF-DB6D-8FD0-0EE1-B4DB30227FD2}"/>
          </ac:picMkLst>
        </pc:picChg>
        <pc:picChg chg="add mod">
          <ac:chgData name="LO, Wing-Yee" userId="f53df236-ff95-4444-8926-f62ffaca9f32" providerId="ADAL" clId="{ADCCAE0A-E5A0-423C-82B0-01DA377A7B15}" dt="2025-08-11T06:20:12.393" v="130" actId="1076"/>
          <ac:picMkLst>
            <pc:docMk/>
            <pc:sldMk cId="594796242" sldId="284"/>
            <ac:picMk id="5" creationId="{1173D7AD-1A23-5E1C-0CF5-BFC766F5D488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16.004" v="131" actId="1076"/>
        <pc:sldMkLst>
          <pc:docMk/>
          <pc:sldMk cId="2460410217" sldId="285"/>
        </pc:sldMkLst>
        <pc:picChg chg="del">
          <ac:chgData name="LO, Wing-Yee" userId="f53df236-ff95-4444-8926-f62ffaca9f32" providerId="ADAL" clId="{ADCCAE0A-E5A0-423C-82B0-01DA377A7B15}" dt="2025-08-11T06:15:41.417" v="86" actId="478"/>
          <ac:picMkLst>
            <pc:docMk/>
            <pc:sldMk cId="2460410217" sldId="285"/>
            <ac:picMk id="4" creationId="{6738E46C-D304-B6B7-5743-BA903594D044}"/>
          </ac:picMkLst>
        </pc:picChg>
        <pc:picChg chg="add mod">
          <ac:chgData name="LO, Wing-Yee" userId="f53df236-ff95-4444-8926-f62ffaca9f32" providerId="ADAL" clId="{ADCCAE0A-E5A0-423C-82B0-01DA377A7B15}" dt="2025-08-11T06:20:16.004" v="131" actId="1076"/>
          <ac:picMkLst>
            <pc:docMk/>
            <pc:sldMk cId="2460410217" sldId="285"/>
            <ac:picMk id="5" creationId="{A92A1D49-5191-55AB-F9AA-A0FA2FF75CB2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19.350" v="132" actId="1076"/>
        <pc:sldMkLst>
          <pc:docMk/>
          <pc:sldMk cId="516229526" sldId="286"/>
        </pc:sldMkLst>
        <pc:picChg chg="add del mod">
          <ac:chgData name="LO, Wing-Yee" userId="f53df236-ff95-4444-8926-f62ffaca9f32" providerId="ADAL" clId="{ADCCAE0A-E5A0-423C-82B0-01DA377A7B15}" dt="2025-08-11T06:20:19.350" v="132" actId="1076"/>
          <ac:picMkLst>
            <pc:docMk/>
            <pc:sldMk cId="516229526" sldId="286"/>
            <ac:picMk id="4" creationId="{02BF3B92-28D8-2658-F38F-F52EAA9A9BC1}"/>
          </ac:picMkLst>
        </pc:picChg>
        <pc:picChg chg="add del">
          <ac:chgData name="LO, Wing-Yee" userId="f53df236-ff95-4444-8926-f62ffaca9f32" providerId="ADAL" clId="{ADCCAE0A-E5A0-423C-82B0-01DA377A7B15}" dt="2025-08-11T06:15:59.236" v="95" actId="478"/>
          <ac:picMkLst>
            <pc:docMk/>
            <pc:sldMk cId="516229526" sldId="286"/>
            <ac:picMk id="1026" creationId="{C6911012-8238-101A-9FCF-6A83E5F6D319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23.390" v="133" actId="1076"/>
        <pc:sldMkLst>
          <pc:docMk/>
          <pc:sldMk cId="135507122" sldId="287"/>
        </pc:sldMkLst>
        <pc:picChg chg="del">
          <ac:chgData name="LO, Wing-Yee" userId="f53df236-ff95-4444-8926-f62ffaca9f32" providerId="ADAL" clId="{ADCCAE0A-E5A0-423C-82B0-01DA377A7B15}" dt="2025-08-11T06:16:03.878" v="98" actId="478"/>
          <ac:picMkLst>
            <pc:docMk/>
            <pc:sldMk cId="135507122" sldId="287"/>
            <ac:picMk id="4" creationId="{3B1B9C19-8592-FF89-AD53-10F2B28BE88C}"/>
          </ac:picMkLst>
        </pc:picChg>
        <pc:picChg chg="add del mod">
          <ac:chgData name="LO, Wing-Yee" userId="f53df236-ff95-4444-8926-f62ffaca9f32" providerId="ADAL" clId="{ADCCAE0A-E5A0-423C-82B0-01DA377A7B15}" dt="2025-08-11T06:16:16.282" v="100" actId="478"/>
          <ac:picMkLst>
            <pc:docMk/>
            <pc:sldMk cId="135507122" sldId="287"/>
            <ac:picMk id="5" creationId="{2E86B964-DFFD-4408-CA08-A4895D9F0081}"/>
          </ac:picMkLst>
        </pc:picChg>
        <pc:picChg chg="add del mod">
          <ac:chgData name="LO, Wing-Yee" userId="f53df236-ff95-4444-8926-f62ffaca9f32" providerId="ADAL" clId="{ADCCAE0A-E5A0-423C-82B0-01DA377A7B15}" dt="2025-08-11T06:16:19.370" v="102"/>
          <ac:picMkLst>
            <pc:docMk/>
            <pc:sldMk cId="135507122" sldId="287"/>
            <ac:picMk id="7" creationId="{078E9EF2-416B-1146-976E-0C3F323EE901}"/>
          </ac:picMkLst>
        </pc:picChg>
        <pc:picChg chg="add mod">
          <ac:chgData name="LO, Wing-Yee" userId="f53df236-ff95-4444-8926-f62ffaca9f32" providerId="ADAL" clId="{ADCCAE0A-E5A0-423C-82B0-01DA377A7B15}" dt="2025-08-11T06:20:23.390" v="133" actId="1076"/>
          <ac:picMkLst>
            <pc:docMk/>
            <pc:sldMk cId="135507122" sldId="287"/>
            <ac:picMk id="9" creationId="{E6B8EF3F-ED26-F78C-651D-76EDE1A8A106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26.913" v="134" actId="1076"/>
        <pc:sldMkLst>
          <pc:docMk/>
          <pc:sldMk cId="4209297234" sldId="288"/>
        </pc:sldMkLst>
        <pc:picChg chg="del">
          <ac:chgData name="LO, Wing-Yee" userId="f53df236-ff95-4444-8926-f62ffaca9f32" providerId="ADAL" clId="{ADCCAE0A-E5A0-423C-82B0-01DA377A7B15}" dt="2025-08-11T06:16:37.689" v="105" actId="478"/>
          <ac:picMkLst>
            <pc:docMk/>
            <pc:sldMk cId="4209297234" sldId="288"/>
            <ac:picMk id="4" creationId="{FE6A212F-8228-47BF-45BA-A15A4CC29098}"/>
          </ac:picMkLst>
        </pc:picChg>
        <pc:picChg chg="add mod">
          <ac:chgData name="LO, Wing-Yee" userId="f53df236-ff95-4444-8926-f62ffaca9f32" providerId="ADAL" clId="{ADCCAE0A-E5A0-423C-82B0-01DA377A7B15}" dt="2025-08-11T06:20:26.913" v="134" actId="1076"/>
          <ac:picMkLst>
            <pc:docMk/>
            <pc:sldMk cId="4209297234" sldId="288"/>
            <ac:picMk id="5" creationId="{F5A5BD42-6D90-A68E-D088-1C267F1268D3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30.553" v="135" actId="1076"/>
        <pc:sldMkLst>
          <pc:docMk/>
          <pc:sldMk cId="2401391646" sldId="289"/>
        </pc:sldMkLst>
        <pc:picChg chg="add mod">
          <ac:chgData name="LO, Wing-Yee" userId="f53df236-ff95-4444-8926-f62ffaca9f32" providerId="ADAL" clId="{ADCCAE0A-E5A0-423C-82B0-01DA377A7B15}" dt="2025-08-11T06:20:30.553" v="135" actId="1076"/>
          <ac:picMkLst>
            <pc:docMk/>
            <pc:sldMk cId="2401391646" sldId="289"/>
            <ac:picMk id="4" creationId="{7A36F26D-6D7C-66E2-2BD8-DF87BD79D372}"/>
          </ac:picMkLst>
        </pc:picChg>
        <pc:picChg chg="del">
          <ac:chgData name="LO, Wing-Yee" userId="f53df236-ff95-4444-8926-f62ffaca9f32" providerId="ADAL" clId="{ADCCAE0A-E5A0-423C-82B0-01DA377A7B15}" dt="2025-08-11T06:16:45.725" v="108" actId="478"/>
          <ac:picMkLst>
            <pc:docMk/>
            <pc:sldMk cId="2401391646" sldId="289"/>
            <ac:picMk id="2050" creationId="{AD89AB57-19FF-8E1C-0CA0-219347C1FC02}"/>
          </ac:picMkLst>
        </pc:picChg>
      </pc:sldChg>
      <pc:sldChg chg="addSp delSp modSp mod">
        <pc:chgData name="LO, Wing-Yee" userId="f53df236-ff95-4444-8926-f62ffaca9f32" providerId="ADAL" clId="{ADCCAE0A-E5A0-423C-82B0-01DA377A7B15}" dt="2025-08-11T06:20:34.378" v="136" actId="1076"/>
        <pc:sldMkLst>
          <pc:docMk/>
          <pc:sldMk cId="2740447114" sldId="290"/>
        </pc:sldMkLst>
        <pc:picChg chg="add mod">
          <ac:chgData name="LO, Wing-Yee" userId="f53df236-ff95-4444-8926-f62ffaca9f32" providerId="ADAL" clId="{ADCCAE0A-E5A0-423C-82B0-01DA377A7B15}" dt="2025-08-11T06:20:34.378" v="136" actId="1076"/>
          <ac:picMkLst>
            <pc:docMk/>
            <pc:sldMk cId="2740447114" sldId="290"/>
            <ac:picMk id="4" creationId="{E7824379-D17B-C374-8AD8-3E1B90C80C16}"/>
          </ac:picMkLst>
        </pc:picChg>
        <pc:picChg chg="del">
          <ac:chgData name="LO, Wing-Yee" userId="f53df236-ff95-4444-8926-f62ffaca9f32" providerId="ADAL" clId="{ADCCAE0A-E5A0-423C-82B0-01DA377A7B15}" dt="2025-08-11T06:16:55.033" v="111" actId="478"/>
          <ac:picMkLst>
            <pc:docMk/>
            <pc:sldMk cId="2740447114" sldId="290"/>
            <ac:picMk id="3074" creationId="{FA2B9297-78E9-77C8-EA2A-63A5366D1BCD}"/>
          </ac:picMkLst>
        </pc:picChg>
      </pc:sldChg>
      <pc:sldMasterChg chg="modSldLayout">
        <pc:chgData name="LO, Wing-Yee" userId="f53df236-ff95-4444-8926-f62ffaca9f32" providerId="ADAL" clId="{ADCCAE0A-E5A0-423C-82B0-01DA377A7B15}" dt="2025-08-11T06:12:23.912" v="27" actId="20577"/>
        <pc:sldMasterMkLst>
          <pc:docMk/>
          <pc:sldMasterMk cId="867874954" sldId="2147483676"/>
        </pc:sldMasterMkLst>
        <pc:sldLayoutChg chg="modSp mod">
          <pc:chgData name="LO, Wing-Yee" userId="f53df236-ff95-4444-8926-f62ffaca9f32" providerId="ADAL" clId="{ADCCAE0A-E5A0-423C-82B0-01DA377A7B15}" dt="2025-08-11T06:12:14.327" v="21" actId="20577"/>
          <pc:sldLayoutMkLst>
            <pc:docMk/>
            <pc:sldMasterMk cId="867874954" sldId="2147483676"/>
            <pc:sldLayoutMk cId="3532559624" sldId="2147483688"/>
          </pc:sldLayoutMkLst>
          <pc:spChg chg="mod">
            <ac:chgData name="LO, Wing-Yee" userId="f53df236-ff95-4444-8926-f62ffaca9f32" providerId="ADAL" clId="{ADCCAE0A-E5A0-423C-82B0-01DA377A7B15}" dt="2025-08-11T06:12:14.327" v="21" actId="20577"/>
            <ac:spMkLst>
              <pc:docMk/>
              <pc:sldMasterMk cId="867874954" sldId="2147483676"/>
              <pc:sldLayoutMk cId="3532559624" sldId="2147483688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ADCCAE0A-E5A0-423C-82B0-01DA377A7B15}" dt="2025-08-11T06:12:23.912" v="27" actId="20577"/>
          <pc:sldLayoutMkLst>
            <pc:docMk/>
            <pc:sldMasterMk cId="867874954" sldId="2147483676"/>
            <pc:sldLayoutMk cId="1864591925" sldId="2147483689"/>
          </pc:sldLayoutMkLst>
          <pc:spChg chg="mod">
            <ac:chgData name="LO, Wing-Yee" userId="f53df236-ff95-4444-8926-f62ffaca9f32" providerId="ADAL" clId="{ADCCAE0A-E5A0-423C-82B0-01DA377A7B15}" dt="2025-08-11T06:12:23.912" v="27" actId="20577"/>
            <ac:spMkLst>
              <pc:docMk/>
              <pc:sldMasterMk cId="867874954" sldId="2147483676"/>
              <pc:sldLayoutMk cId="1864591925" sldId="2147483689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ADCCAE0A-E5A0-423C-82B0-01DA377A7B15}" dt="2025-08-11T06:11:36.106" v="9" actId="20577"/>
          <pc:sldLayoutMkLst>
            <pc:docMk/>
            <pc:sldMasterMk cId="867874954" sldId="2147483676"/>
            <pc:sldLayoutMk cId="2150890352" sldId="2147483690"/>
          </pc:sldLayoutMkLst>
          <pc:spChg chg="mod">
            <ac:chgData name="LO, Wing-Yee" userId="f53df236-ff95-4444-8926-f62ffaca9f32" providerId="ADAL" clId="{ADCCAE0A-E5A0-423C-82B0-01DA377A7B15}" dt="2025-08-11T06:11:36.106" v="9" actId="20577"/>
            <ac:spMkLst>
              <pc:docMk/>
              <pc:sldMasterMk cId="867874954" sldId="2147483676"/>
              <pc:sldLayoutMk cId="2150890352" sldId="2147483690"/>
              <ac:spMk id="6" creationId="{268B3DD3-DF05-1E0A-7B2F-B7493B131F70}"/>
            </ac:spMkLst>
          </pc:spChg>
        </pc:sldLayoutChg>
      </pc:sldMasterChg>
    </pc:docChg>
  </pc:docChgLst>
  <pc:docChgLst>
    <pc:chgData name="BYRNE, Mandy" userId="6be0712a-e9f9-4aff-a704-224fe206fc87" providerId="ADAL" clId="{420B84FE-0F15-44F9-B472-C31A2841EE87}"/>
    <pc:docChg chg="custSel modSld">
      <pc:chgData name="BYRNE, Mandy" userId="6be0712a-e9f9-4aff-a704-224fe206fc87" providerId="ADAL" clId="{420B84FE-0F15-44F9-B472-C31A2841EE87}" dt="2024-02-12T22:43:25.096" v="0" actId="478"/>
      <pc:docMkLst>
        <pc:docMk/>
      </pc:docMkLst>
      <pc:sldChg chg="delSp mod">
        <pc:chgData name="BYRNE, Mandy" userId="6be0712a-e9f9-4aff-a704-224fe206fc87" providerId="ADAL" clId="{420B84FE-0F15-44F9-B472-C31A2841EE87}" dt="2024-02-12T22:43:25.096" v="0" actId="478"/>
        <pc:sldMkLst>
          <pc:docMk/>
          <pc:sldMk cId="688416595" sldId="257"/>
        </pc:sldMkLst>
        <pc:graphicFrameChg chg="del">
          <ac:chgData name="BYRNE, Mandy" userId="6be0712a-e9f9-4aff-a704-224fe206fc87" providerId="ADAL" clId="{420B84FE-0F15-44F9-B472-C31A2841EE87}" dt="2024-02-12T22:43:25.096" v="0" actId="478"/>
          <ac:graphicFrameMkLst>
            <pc:docMk/>
            <pc:sldMk cId="688416595" sldId="257"/>
            <ac:graphicFrameMk id="2" creationId="{299B1F6D-8897-49DC-8BF5-E4E98C1BAE83}"/>
          </ac:graphicFrameMkLst>
        </pc:graphicFrameChg>
      </pc:sldChg>
    </pc:docChg>
  </pc:docChgLst>
  <pc:docChgLst>
    <pc:chgData name="BYRNE, Mandy" userId="S::byrnaz@austin.org.au::6be0712a-e9f9-4aff-a704-224fe206fc87" providerId="AD" clId="Web-{B29890E3-ECF0-A2EA-CF37-B737E7FC4E33}"/>
    <pc:docChg chg="modSld">
      <pc:chgData name="BYRNE, Mandy" userId="S::byrnaz@austin.org.au::6be0712a-e9f9-4aff-a704-224fe206fc87" providerId="AD" clId="Web-{B29890E3-ECF0-A2EA-CF37-B737E7FC4E33}" dt="2022-09-19T05:56:26.731" v="0"/>
      <pc:docMkLst>
        <pc:docMk/>
      </pc:docMkLst>
      <pc:sldChg chg="modNotes">
        <pc:chgData name="BYRNE, Mandy" userId="S::byrnaz@austin.org.au::6be0712a-e9f9-4aff-a704-224fe206fc87" providerId="AD" clId="Web-{B29890E3-ECF0-A2EA-CF37-B737E7FC4E33}" dt="2022-09-19T05:56:26.731" v="0"/>
        <pc:sldMkLst>
          <pc:docMk/>
          <pc:sldMk cId="688416595" sldId="257"/>
        </pc:sldMkLst>
      </pc:sldChg>
    </pc:docChg>
  </pc:docChgLst>
  <pc:docChgLst>
    <pc:chgData name="BYRNE, Mandy" userId="S::byrnaz@austin.org.au::6be0712a-e9f9-4aff-a704-224fe206fc87" providerId="AD" clId="Web-{2F4698D1-2781-42C7-8672-6E4D6607AD8C}"/>
    <pc:docChg chg="addSld delSld">
      <pc:chgData name="BYRNE, Mandy" userId="S::byrnaz@austin.org.au::6be0712a-e9f9-4aff-a704-224fe206fc87" providerId="AD" clId="Web-{2F4698D1-2781-42C7-8672-6E4D6607AD8C}" dt="2022-07-18T00:34:11.733" v="3"/>
      <pc:docMkLst>
        <pc:docMk/>
      </pc:docMkLst>
      <pc:sldChg chg="del">
        <pc:chgData name="BYRNE, Mandy" userId="S::byrnaz@austin.org.au::6be0712a-e9f9-4aff-a704-224fe206fc87" providerId="AD" clId="Web-{2F4698D1-2781-42C7-8672-6E4D6607AD8C}" dt="2022-07-18T00:34:08.920" v="1"/>
        <pc:sldMkLst>
          <pc:docMk/>
          <pc:sldMk cId="109857222" sldId="256"/>
        </pc:sldMkLst>
      </pc:sldChg>
      <pc:sldChg chg="new">
        <pc:chgData name="BYRNE, Mandy" userId="S::byrnaz@austin.org.au::6be0712a-e9f9-4aff-a704-224fe206fc87" providerId="AD" clId="Web-{2F4698D1-2781-42C7-8672-6E4D6607AD8C}" dt="2022-07-18T00:34:06.045" v="0"/>
        <pc:sldMkLst>
          <pc:docMk/>
          <pc:sldMk cId="688416595" sldId="257"/>
        </pc:sldMkLst>
      </pc:sldChg>
      <pc:sldChg chg="new">
        <pc:chgData name="BYRNE, Mandy" userId="S::byrnaz@austin.org.au::6be0712a-e9f9-4aff-a704-224fe206fc87" providerId="AD" clId="Web-{2F4698D1-2781-42C7-8672-6E4D6607AD8C}" dt="2022-07-18T00:34:11.123" v="2"/>
        <pc:sldMkLst>
          <pc:docMk/>
          <pc:sldMk cId="3935285120" sldId="258"/>
        </pc:sldMkLst>
      </pc:sldChg>
      <pc:sldChg chg="new">
        <pc:chgData name="BYRNE, Mandy" userId="S::byrnaz@austin.org.au::6be0712a-e9f9-4aff-a704-224fe206fc87" providerId="AD" clId="Web-{2F4698D1-2781-42C7-8672-6E4D6607AD8C}" dt="2022-07-18T00:34:11.733" v="3"/>
        <pc:sldMkLst>
          <pc:docMk/>
          <pc:sldMk cId="579404079" sldId="259"/>
        </pc:sldMkLst>
      </pc:sldChg>
    </pc:docChg>
  </pc:docChgLst>
  <pc:docChgLst>
    <pc:chgData name="BYRNE, Mandy" userId="6be0712a-e9f9-4aff-a704-224fe206fc87" providerId="ADAL" clId="{8F85FC9D-402F-429D-8554-139079BEDA4C}"/>
    <pc:docChg chg="undo custSel addSld modSld sldOrd">
      <pc:chgData name="BYRNE, Mandy" userId="6be0712a-e9f9-4aff-a704-224fe206fc87" providerId="ADAL" clId="{8F85FC9D-402F-429D-8554-139079BEDA4C}" dt="2024-03-18T07:52:14.471" v="70" actId="22"/>
      <pc:docMkLst>
        <pc:docMk/>
      </pc:docMkLst>
      <pc:sldChg chg="addSp delSp modSp mod modClrScheme chgLayout modNotesTx">
        <pc:chgData name="BYRNE, Mandy" userId="6be0712a-e9f9-4aff-a704-224fe206fc87" providerId="ADAL" clId="{8F85FC9D-402F-429D-8554-139079BEDA4C}" dt="2024-03-18T07:41:25.987" v="30" actId="1076"/>
        <pc:sldMkLst>
          <pc:docMk/>
          <pc:sldMk cId="688416595" sldId="257"/>
        </pc:sldMkLst>
        <pc:spChg chg="add del">
          <ac:chgData name="BYRNE, Mandy" userId="6be0712a-e9f9-4aff-a704-224fe206fc87" providerId="ADAL" clId="{8F85FC9D-402F-429D-8554-139079BEDA4C}" dt="2024-03-18T07:40:56.419" v="24" actId="478"/>
          <ac:spMkLst>
            <pc:docMk/>
            <pc:sldMk cId="688416595" sldId="257"/>
            <ac:spMk id="4" creationId="{1D332714-0A65-E2FA-4FED-CACF8A72D94A}"/>
          </ac:spMkLst>
        </pc:spChg>
        <pc:spChg chg="add mod ord">
          <ac:chgData name="BYRNE, Mandy" userId="6be0712a-e9f9-4aff-a704-224fe206fc87" providerId="ADAL" clId="{8F85FC9D-402F-429D-8554-139079BEDA4C}" dt="2024-03-18T07:41:12.586" v="28" actId="6549"/>
          <ac:spMkLst>
            <pc:docMk/>
            <pc:sldMk cId="688416595" sldId="257"/>
            <ac:spMk id="5" creationId="{B0217C36-D084-C8C3-08CF-45D5B0802F6E}"/>
          </ac:spMkLst>
        </pc:spChg>
        <pc:graphicFrameChg chg="mod">
          <ac:chgData name="BYRNE, Mandy" userId="6be0712a-e9f9-4aff-a704-224fe206fc87" providerId="ADAL" clId="{8F85FC9D-402F-429D-8554-139079BEDA4C}" dt="2024-03-18T07:41:25.987" v="30" actId="1076"/>
          <ac:graphicFrameMkLst>
            <pc:docMk/>
            <pc:sldMk cId="688416595" sldId="257"/>
            <ac:graphicFrameMk id="3" creationId="{299B1F6D-8897-49DC-8BF5-E4E98C1BAE83}"/>
          </ac:graphicFrameMkLst>
        </pc:graphicFrameChg>
      </pc:sldChg>
      <pc:sldChg chg="modSp add mod ord modClrScheme chgLayout">
        <pc:chgData name="BYRNE, Mandy" userId="6be0712a-e9f9-4aff-a704-224fe206fc87" providerId="ADAL" clId="{8F85FC9D-402F-429D-8554-139079BEDA4C}" dt="2024-03-18T07:39:53.643" v="1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8F85FC9D-402F-429D-8554-139079BEDA4C}" dt="2024-03-18T07:39:53.643" v="1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 chgLayout">
        <pc:chgData name="BYRNE, Mandy" userId="6be0712a-e9f9-4aff-a704-224fe206fc87" providerId="ADAL" clId="{8F85FC9D-402F-429D-8554-139079BEDA4C}" dt="2024-03-18T07:40:45.360" v="23" actId="20577"/>
        <pc:sldMkLst>
          <pc:docMk/>
          <pc:sldMk cId="1600129690" sldId="269"/>
        </pc:sldMkLst>
        <pc:spChg chg="mod ord">
          <ac:chgData name="BYRNE, Mandy" userId="6be0712a-e9f9-4aff-a704-224fe206fc87" providerId="ADAL" clId="{8F85FC9D-402F-429D-8554-139079BEDA4C}" dt="2024-03-18T07:40:45.360" v="2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new mod modNotesTx">
        <pc:chgData name="BYRNE, Mandy" userId="6be0712a-e9f9-4aff-a704-224fe206fc87" providerId="ADAL" clId="{8F85FC9D-402F-429D-8554-139079BEDA4C}" dt="2024-03-18T07:49:05.235" v="68" actId="1076"/>
        <pc:sldMkLst>
          <pc:docMk/>
          <pc:sldMk cId="376440309" sldId="270"/>
        </pc:sldMkLst>
        <pc:spChg chg="mod">
          <ac:chgData name="BYRNE, Mandy" userId="6be0712a-e9f9-4aff-a704-224fe206fc87" providerId="ADAL" clId="{8F85FC9D-402F-429D-8554-139079BEDA4C}" dt="2024-03-18T07:43:20.589" v="46"/>
          <ac:spMkLst>
            <pc:docMk/>
            <pc:sldMk cId="376440309" sldId="270"/>
            <ac:spMk id="2" creationId="{28573D23-F5EF-2F94-921D-7D7EF2E2E2BA}"/>
          </ac:spMkLst>
        </pc:spChg>
        <pc:graphicFrameChg chg="add mod modGraphic">
          <ac:chgData name="BYRNE, Mandy" userId="6be0712a-e9f9-4aff-a704-224fe206fc87" providerId="ADAL" clId="{8F85FC9D-402F-429D-8554-139079BEDA4C}" dt="2024-03-18T07:49:05.235" v="68" actId="1076"/>
          <ac:graphicFrameMkLst>
            <pc:docMk/>
            <pc:sldMk cId="376440309" sldId="270"/>
            <ac:graphicFrameMk id="3" creationId="{B9E3CA8D-4F86-BC16-DB7D-998A5FED8DC2}"/>
          </ac:graphicFrameMkLst>
        </pc:graphicFrameChg>
      </pc:sldChg>
      <pc:sldChg chg="addSp delSp modSp new mod modNotesTx">
        <pc:chgData name="BYRNE, Mandy" userId="6be0712a-e9f9-4aff-a704-224fe206fc87" providerId="ADAL" clId="{8F85FC9D-402F-429D-8554-139079BEDA4C}" dt="2024-03-18T07:51:54.661" v="69" actId="22"/>
        <pc:sldMkLst>
          <pc:docMk/>
          <pc:sldMk cId="1807627049" sldId="271"/>
        </pc:sldMkLst>
        <pc:spChg chg="mod">
          <ac:chgData name="BYRNE, Mandy" userId="6be0712a-e9f9-4aff-a704-224fe206fc87" providerId="ADAL" clId="{8F85FC9D-402F-429D-8554-139079BEDA4C}" dt="2024-03-18T07:43:15.753" v="45"/>
          <ac:spMkLst>
            <pc:docMk/>
            <pc:sldMk cId="1807627049" sldId="271"/>
            <ac:spMk id="2" creationId="{FBCE285D-4C88-2790-30F7-BF66F2929013}"/>
          </ac:spMkLst>
        </pc:spChg>
        <pc:spChg chg="add del">
          <ac:chgData name="BYRNE, Mandy" userId="6be0712a-e9f9-4aff-a704-224fe206fc87" providerId="ADAL" clId="{8F85FC9D-402F-429D-8554-139079BEDA4C}" dt="2024-03-18T07:42:54.745" v="40" actId="22"/>
          <ac:spMkLst>
            <pc:docMk/>
            <pc:sldMk cId="1807627049" sldId="271"/>
            <ac:spMk id="4" creationId="{626F6066-535F-E878-FD4D-0015AB661D6B}"/>
          </ac:spMkLst>
        </pc:spChg>
        <pc:picChg chg="add">
          <ac:chgData name="BYRNE, Mandy" userId="6be0712a-e9f9-4aff-a704-224fe206fc87" providerId="ADAL" clId="{8F85FC9D-402F-429D-8554-139079BEDA4C}" dt="2024-03-18T07:51:54.661" v="69" actId="22"/>
          <ac:picMkLst>
            <pc:docMk/>
            <pc:sldMk cId="1807627049" sldId="271"/>
            <ac:picMk id="6" creationId="{586C0863-F76D-E2B9-207F-DD23AEB9AE76}"/>
          </ac:picMkLst>
        </pc:picChg>
      </pc:sldChg>
      <pc:sldChg chg="addSp modSp new mod ord modNotesTx">
        <pc:chgData name="BYRNE, Mandy" userId="6be0712a-e9f9-4aff-a704-224fe206fc87" providerId="ADAL" clId="{8F85FC9D-402F-429D-8554-139079BEDA4C}" dt="2024-03-18T07:48:04.257" v="57" actId="1076"/>
        <pc:sldMkLst>
          <pc:docMk/>
          <pc:sldMk cId="3896280413" sldId="272"/>
        </pc:sldMkLst>
        <pc:spChg chg="mod">
          <ac:chgData name="BYRNE, Mandy" userId="6be0712a-e9f9-4aff-a704-224fe206fc87" providerId="ADAL" clId="{8F85FC9D-402F-429D-8554-139079BEDA4C}" dt="2024-03-18T07:43:41.690" v="49" actId="6549"/>
          <ac:spMkLst>
            <pc:docMk/>
            <pc:sldMk cId="3896280413" sldId="272"/>
            <ac:spMk id="2" creationId="{6BAD1A7F-1A90-9EFC-ADEE-F6044EAB54D8}"/>
          </ac:spMkLst>
        </pc:spChg>
        <pc:graphicFrameChg chg="add mod modGraphic">
          <ac:chgData name="BYRNE, Mandy" userId="6be0712a-e9f9-4aff-a704-224fe206fc87" providerId="ADAL" clId="{8F85FC9D-402F-429D-8554-139079BEDA4C}" dt="2024-03-18T07:48:04.257" v="57" actId="1076"/>
          <ac:graphicFrameMkLst>
            <pc:docMk/>
            <pc:sldMk cId="3896280413" sldId="272"/>
            <ac:graphicFrameMk id="3" creationId="{5D49F9C1-90C7-485F-0C91-F47FC6F719BC}"/>
          </ac:graphicFrameMkLst>
        </pc:graphicFrameChg>
      </pc:sldChg>
      <pc:sldChg chg="addSp modSp add mod modNotesTx">
        <pc:chgData name="BYRNE, Mandy" userId="6be0712a-e9f9-4aff-a704-224fe206fc87" providerId="ADAL" clId="{8F85FC9D-402F-429D-8554-139079BEDA4C}" dt="2024-03-18T07:52:14.471" v="70" actId="22"/>
        <pc:sldMkLst>
          <pc:docMk/>
          <pc:sldMk cId="928647821" sldId="273"/>
        </pc:sldMkLst>
        <pc:spChg chg="mod">
          <ac:chgData name="BYRNE, Mandy" userId="6be0712a-e9f9-4aff-a704-224fe206fc87" providerId="ADAL" clId="{8F85FC9D-402F-429D-8554-139079BEDA4C}" dt="2024-03-18T07:43:10.303" v="44" actId="6549"/>
          <ac:spMkLst>
            <pc:docMk/>
            <pc:sldMk cId="928647821" sldId="273"/>
            <ac:spMk id="2" creationId="{FBCE285D-4C88-2790-30F7-BF66F2929013}"/>
          </ac:spMkLst>
        </pc:spChg>
        <pc:picChg chg="add">
          <ac:chgData name="BYRNE, Mandy" userId="6be0712a-e9f9-4aff-a704-224fe206fc87" providerId="ADAL" clId="{8F85FC9D-402F-429D-8554-139079BEDA4C}" dt="2024-03-18T07:52:14.471" v="70" actId="22"/>
          <ac:picMkLst>
            <pc:docMk/>
            <pc:sldMk cId="928647821" sldId="273"/>
            <ac:picMk id="4" creationId="{66C0D9E8-0ECA-F543-9AE1-3D1D60848AEF}"/>
          </ac:picMkLst>
        </pc:picChg>
      </pc:sldChg>
      <pc:sldMasterChg chg="delSldLayout">
        <pc:chgData name="BYRNE, Mandy" userId="6be0712a-e9f9-4aff-a704-224fe206fc87" providerId="ADAL" clId="{8F85FC9D-402F-429D-8554-139079BEDA4C}" dt="2024-03-18T07:39:11.357" v="14" actId="2696"/>
        <pc:sldMasterMkLst>
          <pc:docMk/>
          <pc:sldMasterMk cId="2460954070" sldId="2147483660"/>
        </pc:sldMasterMkLst>
        <pc:sldLayoutChg chg="del">
          <pc:chgData name="BYRNE, Mandy" userId="6be0712a-e9f9-4aff-a704-224fe206fc87" providerId="ADAL" clId="{8F85FC9D-402F-429D-8554-139079BEDA4C}" dt="2024-03-18T07:38:53.726" v="9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YRNE, Mandy" userId="6be0712a-e9f9-4aff-a704-224fe206fc87" providerId="ADAL" clId="{8F85FC9D-402F-429D-8554-139079BEDA4C}" dt="2024-03-18T07:38:54.596" v="10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YRNE, Mandy" userId="6be0712a-e9f9-4aff-a704-224fe206fc87" providerId="ADAL" clId="{8F85FC9D-402F-429D-8554-139079BEDA4C}" dt="2024-03-18T07:38:55.354" v="11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YRNE, Mandy" userId="6be0712a-e9f9-4aff-a704-224fe206fc87" providerId="ADAL" clId="{8F85FC9D-402F-429D-8554-139079BEDA4C}" dt="2024-03-18T07:38:56.150" v="12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YRNE, Mandy" userId="6be0712a-e9f9-4aff-a704-224fe206fc87" providerId="ADAL" clId="{8F85FC9D-402F-429D-8554-139079BEDA4C}" dt="2024-03-18T07:38:57.054" v="13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YRNE, Mandy" userId="6be0712a-e9f9-4aff-a704-224fe206fc87" providerId="ADAL" clId="{8F85FC9D-402F-429D-8554-139079BEDA4C}" dt="2024-03-18T07:38:29.308" v="2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YRNE, Mandy" userId="6be0712a-e9f9-4aff-a704-224fe206fc87" providerId="ADAL" clId="{8F85FC9D-402F-429D-8554-139079BEDA4C}" dt="2024-03-18T07:38:30.240" v="3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YRNE, Mandy" userId="6be0712a-e9f9-4aff-a704-224fe206fc87" providerId="ADAL" clId="{8F85FC9D-402F-429D-8554-139079BEDA4C}" dt="2024-03-18T07:38:30.807" v="4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YRNE, Mandy" userId="6be0712a-e9f9-4aff-a704-224fe206fc87" providerId="ADAL" clId="{8F85FC9D-402F-429D-8554-139079BEDA4C}" dt="2024-03-18T07:38:31.401" v="5" actId="2696"/>
          <pc:sldLayoutMkLst>
            <pc:docMk/>
            <pc:sldMasterMk cId="2460954070" sldId="2147483660"/>
            <pc:sldLayoutMk cId="3479445657" sldId="2147483671"/>
          </pc:sldLayoutMkLst>
        </pc:sldLayoutChg>
        <pc:sldLayoutChg chg="del">
          <pc:chgData name="BYRNE, Mandy" userId="6be0712a-e9f9-4aff-a704-224fe206fc87" providerId="ADAL" clId="{8F85FC9D-402F-429D-8554-139079BEDA4C}" dt="2024-03-18T07:38:41.056" v="6" actId="2696"/>
          <pc:sldLayoutMkLst>
            <pc:docMk/>
            <pc:sldMasterMk cId="2460954070" sldId="2147483660"/>
            <pc:sldLayoutMk cId="1199327635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9:11.357" v="14" actId="2696"/>
          <pc:sldLayoutMkLst>
            <pc:docMk/>
            <pc:sldMasterMk cId="2460954070" sldId="2147483660"/>
            <pc:sldLayoutMk cId="3602108004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8:43.848" v="7" actId="2696"/>
          <pc:sldLayoutMkLst>
            <pc:docMk/>
            <pc:sldMasterMk cId="2460954070" sldId="2147483660"/>
            <pc:sldLayoutMk cId="3929685806" sldId="2147483674"/>
          </pc:sldLayoutMkLst>
        </pc:sldLayoutChg>
        <pc:sldLayoutChg chg="del">
          <pc:chgData name="BYRNE, Mandy" userId="6be0712a-e9f9-4aff-a704-224fe206fc87" providerId="ADAL" clId="{8F85FC9D-402F-429D-8554-139079BEDA4C}" dt="2024-03-18T07:38:44.879" v="8" actId="2696"/>
          <pc:sldLayoutMkLst>
            <pc:docMk/>
            <pc:sldMasterMk cId="2460954070" sldId="2147483660"/>
            <pc:sldLayoutMk cId="950742168" sldId="2147483675"/>
          </pc:sldLayoutMkLst>
        </pc:sldLayoutChg>
      </pc:sldMasterChg>
    </pc:docChg>
  </pc:docChgLst>
  <pc:docChgLst>
    <pc:chgData name="BYRNE, Mandy" userId="S::byrnaz@austin.org.au::6be0712a-e9f9-4aff-a704-224fe206fc87" providerId="AD" clId="Web-{E16EC549-7DEC-D374-7073-4DB4F7C7F21A}"/>
    <pc:docChg chg="delSld">
      <pc:chgData name="BYRNE, Mandy" userId="S::byrnaz@austin.org.au::6be0712a-e9f9-4aff-a704-224fe206fc87" providerId="AD" clId="Web-{E16EC549-7DEC-D374-7073-4DB4F7C7F21A}" dt="2023-11-17T03:06:59.991" v="1"/>
      <pc:docMkLst>
        <pc:docMk/>
      </pc:docMkLst>
      <pc:sldChg chg="del">
        <pc:chgData name="BYRNE, Mandy" userId="S::byrnaz@austin.org.au::6be0712a-e9f9-4aff-a704-224fe206fc87" providerId="AD" clId="Web-{E16EC549-7DEC-D374-7073-4DB4F7C7F21A}" dt="2023-11-17T03:06:57.913" v="0"/>
        <pc:sldMkLst>
          <pc:docMk/>
          <pc:sldMk cId="3935285120" sldId="258"/>
        </pc:sldMkLst>
      </pc:sldChg>
      <pc:sldChg chg="del">
        <pc:chgData name="BYRNE, Mandy" userId="S::byrnaz@austin.org.au::6be0712a-e9f9-4aff-a704-224fe206fc87" providerId="AD" clId="Web-{E16EC549-7DEC-D374-7073-4DB4F7C7F21A}" dt="2023-11-17T03:06:59.991" v="1"/>
        <pc:sldMkLst>
          <pc:docMk/>
          <pc:sldMk cId="579404079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3A653-AB34-462A-ADB0-1B67A05E94A4}" type="datetimeFigureOut">
              <a:rPr lang="en-AU" smtClean="0"/>
              <a:t>11/08/2025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F61E-CBB3-44A9-844B-6E14342A30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5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Figure 43. Patient survival curve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718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52. Paediatric patient survival curve by transplant weight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1845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53. Paediatric patient survival curve by primary disease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4995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54. Adult patient survival curve by primary disease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9816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55. Patient survival curve by age group with fulminant hepatic failure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4779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56. Patient survival curve by transplant era with hepatitis B virus cirrhosis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129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57. Patient survival curve by transplant era with hepatitis C virus cirrhosis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3817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58. Patient survival curve with a diagnosis of hepatocellular carcinoma by transplant era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79716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59. Survival of patients by hepatocellular carcinoma status at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3857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60. Paediatric patient survival curve with a malignancy diagnosis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75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61. Adult patient survival curve with a malignancy diagnosis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31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Figure 44. Patient survival curve by age category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2685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62. Patient Survival for Adult Patients with Incidental Liver Cancer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27209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63. Patient Survival for Adult Patients by Type of Incidental Liver Cancer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7971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45. Paediatric patient survival curve by age strata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6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46. Adult patient survival curve by age strata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2101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47. Patient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6285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Figure 48. Paediatric patient survival curve by era of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137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49. Adult patient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159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50. Paediatric patient survival curve by type of primary graft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494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51. Adult patient survival curve by type of primary graft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425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5071802" y="6257534"/>
            <a:ext cx="36201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00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00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417903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9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825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675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77" y="1980864"/>
            <a:ext cx="78867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55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825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675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8867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9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7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35</a:t>
            </a:r>
            <a:r>
              <a:rPr lang="en-US" b="1" baseline="30000" dirty="0"/>
              <a:t>th</a:t>
            </a:r>
            <a:r>
              <a:rPr lang="en-US" b="1" dirty="0"/>
              <a:t> Annual Report on </a:t>
            </a:r>
            <a:br>
              <a:rPr lang="en-US" b="1" dirty="0"/>
            </a:br>
            <a:r>
              <a:rPr lang="en-US" b="1" dirty="0"/>
              <a:t>Liver and Intestinal Transplantation Activity</a:t>
            </a:r>
            <a:br>
              <a:rPr lang="en-US" b="1" dirty="0"/>
            </a:br>
            <a:r>
              <a:rPr lang="en-US" b="1" dirty="0"/>
              <a:t>in Australia and New Zealand</a:t>
            </a:r>
            <a:br>
              <a:rPr lang="en-US" b="1" dirty="0"/>
            </a:br>
            <a:br>
              <a:rPr lang="en-US" b="1" dirty="0"/>
            </a:br>
            <a:r>
              <a:rPr lang="en-US" sz="1800" dirty="0"/>
              <a:t>Data to 31 December 2023</a:t>
            </a:r>
            <a:endParaRPr lang="en-AU" sz="1800" dirty="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type of primary graft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C727A3-1EC2-F1EE-1C95-899C67532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301" y="1588164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22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type of primary graft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B50FEC-6067-DCAC-CE48-78CF0F8217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41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68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transplant weight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B2AF40-F3D5-D1CB-6E6E-658907983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59" y="1422701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92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primary disease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93D2C1-CEE3-7139-4682-1CDD599AB6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474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326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primary disease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24D433-47F3-C5B2-0EFB-FF432F8E5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994" y="1480190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568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60" y="248787"/>
            <a:ext cx="8079288" cy="962931"/>
          </a:xfrm>
        </p:spPr>
        <p:txBody>
          <a:bodyPr/>
          <a:lstStyle/>
          <a:p>
            <a:r>
              <a:rPr lang="en-US" dirty="0"/>
              <a:t>Patient survival curve by age group with fulminant hepatic failure – all diagnoses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546F5D-F4AE-76C9-BB5C-B680C87CF2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48" y="1556898"/>
            <a:ext cx="9144000" cy="53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77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81" y="248787"/>
            <a:ext cx="8592855" cy="962931"/>
          </a:xfrm>
        </p:spPr>
        <p:txBody>
          <a:bodyPr/>
          <a:lstStyle/>
          <a:p>
            <a:r>
              <a:rPr lang="en-US" dirty="0"/>
              <a:t>Patient survival curve by transplant era with hepatitis B virus cirrhosis – all diagnoses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3C9BC5-70C0-6E3D-BD51-858EF3AC3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421" y="161429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16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77" y="248787"/>
            <a:ext cx="8530224" cy="962931"/>
          </a:xfrm>
        </p:spPr>
        <p:txBody>
          <a:bodyPr/>
          <a:lstStyle/>
          <a:p>
            <a:r>
              <a:rPr lang="en-US" dirty="0"/>
              <a:t>Patient survival curve by transplant era with hepatitis C virus cirrhosis – all diagnoses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73D7AD-1A23-5E1C-0CF5-BFC766F5D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115" y="1495938"/>
            <a:ext cx="9144000" cy="53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96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77" y="248787"/>
            <a:ext cx="8189673" cy="962931"/>
          </a:xfrm>
        </p:spPr>
        <p:txBody>
          <a:bodyPr/>
          <a:lstStyle/>
          <a:p>
            <a:r>
              <a:rPr lang="en-US" dirty="0"/>
              <a:t>Patient survival curve with a diagnosis of hepatocellular carcinoma by transplant era – all diagnoses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A1D49-5191-55AB-F9AA-A0FA2FF75C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816" y="1658063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10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Survival of patients by hepatocellular carcinoma status at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BF3B92-28D8-2658-F38F-F52EAA9A9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341" y="1683959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22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Section 14. Patient Survival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550846" cy="962931"/>
          </a:xfrm>
        </p:spPr>
        <p:txBody>
          <a:bodyPr/>
          <a:lstStyle/>
          <a:p>
            <a:r>
              <a:rPr lang="en-US" dirty="0"/>
              <a:t>Paediatric patient survival curve with a malignancy diagnosis – all diagnoses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B8EF3F-ED26-F78C-651D-76EDE1A8A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507" y="1648847"/>
            <a:ext cx="9144000" cy="520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7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6924545" cy="962931"/>
          </a:xfrm>
        </p:spPr>
        <p:txBody>
          <a:bodyPr/>
          <a:lstStyle/>
          <a:p>
            <a:r>
              <a:rPr lang="en-US" dirty="0"/>
              <a:t>Adult patient survival curve with a malignancy diagnosis – all diagnoses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A5BD42-6D90-A68E-D088-1C267F1268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130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97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Survival for Adult Patients with Incidental Liver Cancer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36F26D-6D7C-66E2-2BD8-DF87BD79D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39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391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1A6A-AC34-2AE0-A64B-BF20A148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22" y="248787"/>
            <a:ext cx="8277355" cy="962931"/>
          </a:xfrm>
        </p:spPr>
        <p:txBody>
          <a:bodyPr/>
          <a:lstStyle/>
          <a:p>
            <a:r>
              <a:rPr lang="en-US" dirty="0"/>
              <a:t>Patient Survival for Adult Patients by Type of Incidental Liver Cancer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824379-D17B-C374-8AD8-3E1B90C80C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014" y="1639037"/>
            <a:ext cx="9144000" cy="53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4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Patient survival curve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3082B-C481-8823-BD6D-17221FCE05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43" y="1480190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4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survival curve by age category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8BB7F9-8275-F484-3378-143B5C98BE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228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89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age strata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EFA2E9-FF34-3FBB-C866-1FA5B0578B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607" y="1401812"/>
            <a:ext cx="9144000" cy="53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7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age strata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21E215-88B7-27C2-DB36-BEBC5C36BC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855" y="1422701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AAD737-8D7E-3CBA-239A-1315E758B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448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0988F9-64FF-7824-B9E8-4AD14B7FA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277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75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era of transplant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D60D4A-10A2-CA84-3391-B3090E6FBC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48" y="1492370"/>
            <a:ext cx="9144000" cy="536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4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9" ma:contentTypeDescription="Create a new document." ma:contentTypeScope="" ma:versionID="838c528e222f9adf1dee2737e7e15d11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710c164a7b593ba1dfbdb0cee62f5331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8946032-568B-4354-BAFD-C753EF8B15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2E3E87-142D-438A-8496-32EE64CAC3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6DE900-D6EE-4E9A-926F-56DD7B98C306}">
  <ds:schemaRefs>
    <ds:schemaRef ds:uri="8fa17b4d-640c-4921-8886-33d2b38e7d6c"/>
    <ds:schemaRef ds:uri="http://schemas.microsoft.com/office/2006/documentManagement/types"/>
    <ds:schemaRef ds:uri="http://www.w3.org/XML/1998/namespace"/>
    <ds:schemaRef ds:uri="http://purl.org/dc/elements/1.1/"/>
    <ds:schemaRef ds:uri="effdf2cc-b12a-41f2-91a6-814341b6a5c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</TotalTime>
  <Words>496</Words>
  <Application>Microsoft Office PowerPoint</Application>
  <PresentationFormat>On-screen Show (4:3)</PresentationFormat>
  <Paragraphs>65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2013 - 2022 Theme</vt:lpstr>
      <vt:lpstr>35th Annual Report on  Liver and Intestinal Transplantation Activity in Australia and New Zealand  Data to 31 December 2023</vt:lpstr>
      <vt:lpstr>Section 14. Patient Survival</vt:lpstr>
      <vt:lpstr>Patient survival curve</vt:lpstr>
      <vt:lpstr>Patient survival curve by age category</vt:lpstr>
      <vt:lpstr>Paediatric patient survival curve by age strata</vt:lpstr>
      <vt:lpstr>Adult patient survival curve by age strata</vt:lpstr>
      <vt:lpstr>Patient survival curve by era of transplant</vt:lpstr>
      <vt:lpstr>Paediatric patient survival curve by era of transplant</vt:lpstr>
      <vt:lpstr>Adult patient survival curve by era of transplant</vt:lpstr>
      <vt:lpstr>Paediatric patient survival curve by type of primary graft</vt:lpstr>
      <vt:lpstr>Adult patient survival curve by type of primary graft</vt:lpstr>
      <vt:lpstr>Paediatric patient survival curve by transplant weight</vt:lpstr>
      <vt:lpstr>Paediatric patient survival curve by primary disease</vt:lpstr>
      <vt:lpstr>Adult patient survival curve by primary disease</vt:lpstr>
      <vt:lpstr>Patient survival curve by age group with fulminant hepatic failure – all diagnoses</vt:lpstr>
      <vt:lpstr>Patient survival curve by transplant era with hepatitis B virus cirrhosis – all diagnoses</vt:lpstr>
      <vt:lpstr>Patient survival curve by transplant era with hepatitis C virus cirrhosis – all diagnoses</vt:lpstr>
      <vt:lpstr>Patient survival curve with a diagnosis of hepatocellular carcinoma by transplant era – all diagnoses</vt:lpstr>
      <vt:lpstr>Survival of patients by hepatocellular carcinoma status at transplant</vt:lpstr>
      <vt:lpstr>Paediatric patient survival curve with a malignancy diagnosis – all diagnoses</vt:lpstr>
      <vt:lpstr>Adult patient survival curve with a malignancy diagnosis – all diagnoses</vt:lpstr>
      <vt:lpstr>Patient Survival for Adult Patients with Incidental Liver Cancer</vt:lpstr>
      <vt:lpstr>Patient Survival for Adult Patients by Type of Incidental Liver Cancer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LO, Wing-Yee</cp:lastModifiedBy>
  <cp:revision>4</cp:revision>
  <dcterms:created xsi:type="dcterms:W3CDTF">2022-07-18T00:34:00Z</dcterms:created>
  <dcterms:modified xsi:type="dcterms:W3CDTF">2025-08-11T06:20:39Z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