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4"/>
  </p:sldMasterIdLst>
  <p:notesMasterIdLst>
    <p:notesMasterId r:id="rId32"/>
  </p:notesMasterIdLst>
  <p:sldIdLst>
    <p:sldId id="268" r:id="rId5"/>
    <p:sldId id="269" r:id="rId6"/>
    <p:sldId id="279" r:id="rId7"/>
    <p:sldId id="270" r:id="rId8"/>
    <p:sldId id="271" r:id="rId9"/>
    <p:sldId id="272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8" r:id="rId26"/>
    <p:sldId id="299" r:id="rId27"/>
    <p:sldId id="300" r:id="rId28"/>
    <p:sldId id="295" r:id="rId29"/>
    <p:sldId id="296" r:id="rId30"/>
    <p:sldId id="297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E4ADF1-4A83-49FC-97BC-447D8EEDCF5E}" v="29" dt="2025-08-11T06:29:04.4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11" autoAdjust="0"/>
  </p:normalViewPr>
  <p:slideViewPr>
    <p:cSldViewPr snapToGrid="0">
      <p:cViewPr varScale="1">
        <p:scale>
          <a:sx n="73" d="100"/>
          <a:sy n="73" d="100"/>
        </p:scale>
        <p:origin x="1080" y="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, Wing-Yee" userId="f53df236-ff95-4444-8926-f62ffaca9f32" providerId="ADAL" clId="{3DE4ADF1-4A83-49FC-97BC-447D8EEDCF5E}"/>
    <pc:docChg chg="undo custSel addSld modSld modMainMaster">
      <pc:chgData name="LO, Wing-Yee" userId="f53df236-ff95-4444-8926-f62ffaca9f32" providerId="ADAL" clId="{3DE4ADF1-4A83-49FC-97BC-447D8EEDCF5E}" dt="2025-08-11T06:29:45.499" v="123" actId="20577"/>
      <pc:docMkLst>
        <pc:docMk/>
      </pc:docMkLst>
      <pc:sldChg chg="modSp mod">
        <pc:chgData name="LO, Wing-Yee" userId="f53df236-ff95-4444-8926-f62ffaca9f32" providerId="ADAL" clId="{3DE4ADF1-4A83-49FC-97BC-447D8EEDCF5E}" dt="2025-08-11T06:21:29.626" v="22" actId="20577"/>
        <pc:sldMkLst>
          <pc:docMk/>
          <pc:sldMk cId="1322734381" sldId="268"/>
        </pc:sldMkLst>
        <pc:spChg chg="mod">
          <ac:chgData name="LO, Wing-Yee" userId="f53df236-ff95-4444-8926-f62ffaca9f32" providerId="ADAL" clId="{3DE4ADF1-4A83-49FC-97BC-447D8EEDCF5E}" dt="2025-08-11T06:21:29.626" v="22" actId="20577"/>
          <ac:spMkLst>
            <pc:docMk/>
            <pc:sldMk cId="1322734381" sldId="268"/>
            <ac:spMk id="2" creationId="{570EA21D-1DD1-9BAE-FC7B-17A177F1B3F4}"/>
          </ac:spMkLst>
        </pc:spChg>
      </pc:sldChg>
      <pc:sldChg chg="addSp delSp modSp mod">
        <pc:chgData name="LO, Wing-Yee" userId="f53df236-ff95-4444-8926-f62ffaca9f32" providerId="ADAL" clId="{3DE4ADF1-4A83-49FC-97BC-447D8EEDCF5E}" dt="2025-08-11T06:22:07.918" v="28" actId="1076"/>
        <pc:sldMkLst>
          <pc:docMk/>
          <pc:sldMk cId="3488892675" sldId="270"/>
        </pc:sldMkLst>
        <pc:picChg chg="add mod">
          <ac:chgData name="LO, Wing-Yee" userId="f53df236-ff95-4444-8926-f62ffaca9f32" providerId="ADAL" clId="{3DE4ADF1-4A83-49FC-97BC-447D8EEDCF5E}" dt="2025-08-11T06:22:07.918" v="28" actId="1076"/>
          <ac:picMkLst>
            <pc:docMk/>
            <pc:sldMk cId="3488892675" sldId="270"/>
            <ac:picMk id="4" creationId="{F1C56299-3675-2ABB-DFBD-6D818C93A16A}"/>
          </ac:picMkLst>
        </pc:picChg>
        <pc:picChg chg="del">
          <ac:chgData name="LO, Wing-Yee" userId="f53df236-ff95-4444-8926-f62ffaca9f32" providerId="ADAL" clId="{3DE4ADF1-4A83-49FC-97BC-447D8EEDCF5E}" dt="2025-08-11T06:21:59.213" v="26" actId="478"/>
          <ac:picMkLst>
            <pc:docMk/>
            <pc:sldMk cId="3488892675" sldId="270"/>
            <ac:picMk id="5" creationId="{077E7D09-D6D5-D162-C46C-A382AFAA612B}"/>
          </ac:picMkLst>
        </pc:picChg>
      </pc:sldChg>
      <pc:sldChg chg="addSp delSp modSp mod">
        <pc:chgData name="LO, Wing-Yee" userId="f53df236-ff95-4444-8926-f62ffaca9f32" providerId="ADAL" clId="{3DE4ADF1-4A83-49FC-97BC-447D8EEDCF5E}" dt="2025-08-11T06:22:23.157" v="32" actId="1076"/>
        <pc:sldMkLst>
          <pc:docMk/>
          <pc:sldMk cId="3873474262" sldId="271"/>
        </pc:sldMkLst>
        <pc:picChg chg="add mod">
          <ac:chgData name="LO, Wing-Yee" userId="f53df236-ff95-4444-8926-f62ffaca9f32" providerId="ADAL" clId="{3DE4ADF1-4A83-49FC-97BC-447D8EEDCF5E}" dt="2025-08-11T06:22:23.157" v="32" actId="1076"/>
          <ac:picMkLst>
            <pc:docMk/>
            <pc:sldMk cId="3873474262" sldId="271"/>
            <ac:picMk id="4" creationId="{61EBDBBE-5745-48B0-C8EB-AAA62320CA54}"/>
          </ac:picMkLst>
        </pc:picChg>
        <pc:picChg chg="del">
          <ac:chgData name="LO, Wing-Yee" userId="f53df236-ff95-4444-8926-f62ffaca9f32" providerId="ADAL" clId="{3DE4ADF1-4A83-49FC-97BC-447D8EEDCF5E}" dt="2025-08-11T06:22:14.345" v="29" actId="478"/>
          <ac:picMkLst>
            <pc:docMk/>
            <pc:sldMk cId="3873474262" sldId="271"/>
            <ac:picMk id="7" creationId="{199D1F3A-3213-FF89-7DB9-B4435FFC8BCD}"/>
          </ac:picMkLst>
        </pc:picChg>
      </pc:sldChg>
      <pc:sldChg chg="addSp delSp modSp mod">
        <pc:chgData name="LO, Wing-Yee" userId="f53df236-ff95-4444-8926-f62ffaca9f32" providerId="ADAL" clId="{3DE4ADF1-4A83-49FC-97BC-447D8EEDCF5E}" dt="2025-08-11T06:22:32.365" v="35" actId="1076"/>
        <pc:sldMkLst>
          <pc:docMk/>
          <pc:sldMk cId="23103373" sldId="272"/>
        </pc:sldMkLst>
        <pc:picChg chg="add mod">
          <ac:chgData name="LO, Wing-Yee" userId="f53df236-ff95-4444-8926-f62ffaca9f32" providerId="ADAL" clId="{3DE4ADF1-4A83-49FC-97BC-447D8EEDCF5E}" dt="2025-08-11T06:22:32.365" v="35" actId="1076"/>
          <ac:picMkLst>
            <pc:docMk/>
            <pc:sldMk cId="23103373" sldId="272"/>
            <ac:picMk id="4" creationId="{E32F1EC5-BFFC-B552-0051-960259709E0F}"/>
          </ac:picMkLst>
        </pc:picChg>
        <pc:picChg chg="del">
          <ac:chgData name="LO, Wing-Yee" userId="f53df236-ff95-4444-8926-f62ffaca9f32" providerId="ADAL" clId="{3DE4ADF1-4A83-49FC-97BC-447D8EEDCF5E}" dt="2025-08-11T06:22:27.220" v="33" actId="478"/>
          <ac:picMkLst>
            <pc:docMk/>
            <pc:sldMk cId="23103373" sldId="272"/>
            <ac:picMk id="5" creationId="{6ADDCDA8-99B1-8A1B-422C-6747295ABDA1}"/>
          </ac:picMkLst>
        </pc:picChg>
      </pc:sldChg>
      <pc:sldChg chg="addSp delSp modSp mod">
        <pc:chgData name="LO, Wing-Yee" userId="f53df236-ff95-4444-8926-f62ffaca9f32" providerId="ADAL" clId="{3DE4ADF1-4A83-49FC-97BC-447D8EEDCF5E}" dt="2025-08-11T06:21:52.680" v="25" actId="1076"/>
        <pc:sldMkLst>
          <pc:docMk/>
          <pc:sldMk cId="3200642844" sldId="279"/>
        </pc:sldMkLst>
        <pc:picChg chg="del">
          <ac:chgData name="LO, Wing-Yee" userId="f53df236-ff95-4444-8926-f62ffaca9f32" providerId="ADAL" clId="{3DE4ADF1-4A83-49FC-97BC-447D8EEDCF5E}" dt="2025-08-11T06:21:47.545" v="23" actId="478"/>
          <ac:picMkLst>
            <pc:docMk/>
            <pc:sldMk cId="3200642844" sldId="279"/>
            <ac:picMk id="4" creationId="{91EEEFF5-CB09-3F5D-BAEF-42926823B2D0}"/>
          </ac:picMkLst>
        </pc:picChg>
        <pc:picChg chg="add mod">
          <ac:chgData name="LO, Wing-Yee" userId="f53df236-ff95-4444-8926-f62ffaca9f32" providerId="ADAL" clId="{3DE4ADF1-4A83-49FC-97BC-447D8EEDCF5E}" dt="2025-08-11T06:21:52.680" v="25" actId="1076"/>
          <ac:picMkLst>
            <pc:docMk/>
            <pc:sldMk cId="3200642844" sldId="279"/>
            <ac:picMk id="5" creationId="{6D13E835-03BF-657A-03E3-B003E16A2191}"/>
          </ac:picMkLst>
        </pc:picChg>
      </pc:sldChg>
      <pc:sldChg chg="addSp delSp modSp mod">
        <pc:chgData name="LO, Wing-Yee" userId="f53df236-ff95-4444-8926-f62ffaca9f32" providerId="ADAL" clId="{3DE4ADF1-4A83-49FC-97BC-447D8EEDCF5E}" dt="2025-08-11T06:22:41.691" v="38" actId="1076"/>
        <pc:sldMkLst>
          <pc:docMk/>
          <pc:sldMk cId="2178636630" sldId="280"/>
        </pc:sldMkLst>
        <pc:picChg chg="del">
          <ac:chgData name="LO, Wing-Yee" userId="f53df236-ff95-4444-8926-f62ffaca9f32" providerId="ADAL" clId="{3DE4ADF1-4A83-49FC-97BC-447D8EEDCF5E}" dt="2025-08-11T06:22:36.617" v="36" actId="478"/>
          <ac:picMkLst>
            <pc:docMk/>
            <pc:sldMk cId="2178636630" sldId="280"/>
            <ac:picMk id="4" creationId="{1576D236-952B-7646-72AF-7C3FA1155B58}"/>
          </ac:picMkLst>
        </pc:picChg>
        <pc:picChg chg="add mod">
          <ac:chgData name="LO, Wing-Yee" userId="f53df236-ff95-4444-8926-f62ffaca9f32" providerId="ADAL" clId="{3DE4ADF1-4A83-49FC-97BC-447D8EEDCF5E}" dt="2025-08-11T06:22:41.691" v="38" actId="1076"/>
          <ac:picMkLst>
            <pc:docMk/>
            <pc:sldMk cId="2178636630" sldId="280"/>
            <ac:picMk id="5" creationId="{EFF6BBF8-9578-6839-D10B-EEE22AFCACDE}"/>
          </ac:picMkLst>
        </pc:picChg>
      </pc:sldChg>
      <pc:sldChg chg="addSp delSp modSp mod">
        <pc:chgData name="LO, Wing-Yee" userId="f53df236-ff95-4444-8926-f62ffaca9f32" providerId="ADAL" clId="{3DE4ADF1-4A83-49FC-97BC-447D8EEDCF5E}" dt="2025-08-11T06:22:49.812" v="41" actId="1076"/>
        <pc:sldMkLst>
          <pc:docMk/>
          <pc:sldMk cId="2649994058" sldId="281"/>
        </pc:sldMkLst>
        <pc:picChg chg="del">
          <ac:chgData name="LO, Wing-Yee" userId="f53df236-ff95-4444-8926-f62ffaca9f32" providerId="ADAL" clId="{3DE4ADF1-4A83-49FC-97BC-447D8EEDCF5E}" dt="2025-08-11T06:22:44.784" v="39" actId="478"/>
          <ac:picMkLst>
            <pc:docMk/>
            <pc:sldMk cId="2649994058" sldId="281"/>
            <ac:picMk id="4" creationId="{05BF5700-4A3F-33D2-2DC5-BCEA794B8CD5}"/>
          </ac:picMkLst>
        </pc:picChg>
        <pc:picChg chg="add mod">
          <ac:chgData name="LO, Wing-Yee" userId="f53df236-ff95-4444-8926-f62ffaca9f32" providerId="ADAL" clId="{3DE4ADF1-4A83-49FC-97BC-447D8EEDCF5E}" dt="2025-08-11T06:22:49.812" v="41" actId="1076"/>
          <ac:picMkLst>
            <pc:docMk/>
            <pc:sldMk cId="2649994058" sldId="281"/>
            <ac:picMk id="5" creationId="{D5BBF628-B93B-DCF3-8438-C46D000E4153}"/>
          </ac:picMkLst>
        </pc:picChg>
      </pc:sldChg>
      <pc:sldChg chg="addSp delSp modSp mod">
        <pc:chgData name="LO, Wing-Yee" userId="f53df236-ff95-4444-8926-f62ffaca9f32" providerId="ADAL" clId="{3DE4ADF1-4A83-49FC-97BC-447D8EEDCF5E}" dt="2025-08-11T06:22:56.228" v="44" actId="1076"/>
        <pc:sldMkLst>
          <pc:docMk/>
          <pc:sldMk cId="652618315" sldId="282"/>
        </pc:sldMkLst>
        <pc:picChg chg="del">
          <ac:chgData name="LO, Wing-Yee" userId="f53df236-ff95-4444-8926-f62ffaca9f32" providerId="ADAL" clId="{3DE4ADF1-4A83-49FC-97BC-447D8EEDCF5E}" dt="2025-08-11T06:22:52.048" v="42" actId="478"/>
          <ac:picMkLst>
            <pc:docMk/>
            <pc:sldMk cId="652618315" sldId="282"/>
            <ac:picMk id="4" creationId="{3B7EC2E3-8623-0F03-E0A9-A3DF677BEFDE}"/>
          </ac:picMkLst>
        </pc:picChg>
        <pc:picChg chg="add mod">
          <ac:chgData name="LO, Wing-Yee" userId="f53df236-ff95-4444-8926-f62ffaca9f32" providerId="ADAL" clId="{3DE4ADF1-4A83-49FC-97BC-447D8EEDCF5E}" dt="2025-08-11T06:22:56.228" v="44" actId="1076"/>
          <ac:picMkLst>
            <pc:docMk/>
            <pc:sldMk cId="652618315" sldId="282"/>
            <ac:picMk id="5" creationId="{CC7B705A-60FE-A413-3E2B-ABD61AEB63B2}"/>
          </ac:picMkLst>
        </pc:picChg>
      </pc:sldChg>
      <pc:sldChg chg="addSp delSp modSp mod">
        <pc:chgData name="LO, Wing-Yee" userId="f53df236-ff95-4444-8926-f62ffaca9f32" providerId="ADAL" clId="{3DE4ADF1-4A83-49FC-97BC-447D8EEDCF5E}" dt="2025-08-11T06:23:04.195" v="47" actId="1076"/>
        <pc:sldMkLst>
          <pc:docMk/>
          <pc:sldMk cId="3898930110" sldId="283"/>
        </pc:sldMkLst>
        <pc:picChg chg="del">
          <ac:chgData name="LO, Wing-Yee" userId="f53df236-ff95-4444-8926-f62ffaca9f32" providerId="ADAL" clId="{3DE4ADF1-4A83-49FC-97BC-447D8EEDCF5E}" dt="2025-08-11T06:22:59.283" v="45" actId="478"/>
          <ac:picMkLst>
            <pc:docMk/>
            <pc:sldMk cId="3898930110" sldId="283"/>
            <ac:picMk id="4" creationId="{5CFC656E-E43D-BBDE-1808-27B0EFD37BB8}"/>
          </ac:picMkLst>
        </pc:picChg>
        <pc:picChg chg="add mod">
          <ac:chgData name="LO, Wing-Yee" userId="f53df236-ff95-4444-8926-f62ffaca9f32" providerId="ADAL" clId="{3DE4ADF1-4A83-49FC-97BC-447D8EEDCF5E}" dt="2025-08-11T06:23:04.195" v="47" actId="1076"/>
          <ac:picMkLst>
            <pc:docMk/>
            <pc:sldMk cId="3898930110" sldId="283"/>
            <ac:picMk id="5" creationId="{1186D0EA-BE9F-4E69-2CA2-7267C8B5BD59}"/>
          </ac:picMkLst>
        </pc:picChg>
      </pc:sldChg>
      <pc:sldChg chg="addSp delSp modSp mod">
        <pc:chgData name="LO, Wing-Yee" userId="f53df236-ff95-4444-8926-f62ffaca9f32" providerId="ADAL" clId="{3DE4ADF1-4A83-49FC-97BC-447D8EEDCF5E}" dt="2025-08-11T06:23:12.616" v="50" actId="1076"/>
        <pc:sldMkLst>
          <pc:docMk/>
          <pc:sldMk cId="3089881801" sldId="284"/>
        </pc:sldMkLst>
        <pc:picChg chg="del">
          <ac:chgData name="LO, Wing-Yee" userId="f53df236-ff95-4444-8926-f62ffaca9f32" providerId="ADAL" clId="{3DE4ADF1-4A83-49FC-97BC-447D8EEDCF5E}" dt="2025-08-11T06:23:07.704" v="48" actId="478"/>
          <ac:picMkLst>
            <pc:docMk/>
            <pc:sldMk cId="3089881801" sldId="284"/>
            <ac:picMk id="4" creationId="{F034F5D5-611B-3E36-10DE-5B36331F3BF1}"/>
          </ac:picMkLst>
        </pc:picChg>
        <pc:picChg chg="add mod">
          <ac:chgData name="LO, Wing-Yee" userId="f53df236-ff95-4444-8926-f62ffaca9f32" providerId="ADAL" clId="{3DE4ADF1-4A83-49FC-97BC-447D8EEDCF5E}" dt="2025-08-11T06:23:12.616" v="50" actId="1076"/>
          <ac:picMkLst>
            <pc:docMk/>
            <pc:sldMk cId="3089881801" sldId="284"/>
            <ac:picMk id="5" creationId="{10E43E3A-DAFC-3814-F6AB-45D0A4330D70}"/>
          </ac:picMkLst>
        </pc:picChg>
      </pc:sldChg>
      <pc:sldChg chg="addSp delSp modSp mod">
        <pc:chgData name="LO, Wing-Yee" userId="f53df236-ff95-4444-8926-f62ffaca9f32" providerId="ADAL" clId="{3DE4ADF1-4A83-49FC-97BC-447D8EEDCF5E}" dt="2025-08-11T06:23:24.213" v="53" actId="1076"/>
        <pc:sldMkLst>
          <pc:docMk/>
          <pc:sldMk cId="605194672" sldId="285"/>
        </pc:sldMkLst>
        <pc:picChg chg="del">
          <ac:chgData name="LO, Wing-Yee" userId="f53df236-ff95-4444-8926-f62ffaca9f32" providerId="ADAL" clId="{3DE4ADF1-4A83-49FC-97BC-447D8EEDCF5E}" dt="2025-08-11T06:23:18.111" v="51" actId="478"/>
          <ac:picMkLst>
            <pc:docMk/>
            <pc:sldMk cId="605194672" sldId="285"/>
            <ac:picMk id="4" creationId="{0614AAC3-AE92-D4A4-34CE-5C9B9E6CB992}"/>
          </ac:picMkLst>
        </pc:picChg>
        <pc:picChg chg="add mod">
          <ac:chgData name="LO, Wing-Yee" userId="f53df236-ff95-4444-8926-f62ffaca9f32" providerId="ADAL" clId="{3DE4ADF1-4A83-49FC-97BC-447D8EEDCF5E}" dt="2025-08-11T06:23:24.213" v="53" actId="1076"/>
          <ac:picMkLst>
            <pc:docMk/>
            <pc:sldMk cId="605194672" sldId="285"/>
            <ac:picMk id="5" creationId="{1CBAB9FC-8DC6-136D-16FA-DE64AF60EC84}"/>
          </ac:picMkLst>
        </pc:picChg>
      </pc:sldChg>
      <pc:sldChg chg="addSp delSp modSp mod">
        <pc:chgData name="LO, Wing-Yee" userId="f53df236-ff95-4444-8926-f62ffaca9f32" providerId="ADAL" clId="{3DE4ADF1-4A83-49FC-97BC-447D8EEDCF5E}" dt="2025-08-11T06:23:35.338" v="56" actId="1076"/>
        <pc:sldMkLst>
          <pc:docMk/>
          <pc:sldMk cId="3839963108" sldId="286"/>
        </pc:sldMkLst>
        <pc:picChg chg="del">
          <ac:chgData name="LO, Wing-Yee" userId="f53df236-ff95-4444-8926-f62ffaca9f32" providerId="ADAL" clId="{3DE4ADF1-4A83-49FC-97BC-447D8EEDCF5E}" dt="2025-08-11T06:23:27.105" v="54" actId="478"/>
          <ac:picMkLst>
            <pc:docMk/>
            <pc:sldMk cId="3839963108" sldId="286"/>
            <ac:picMk id="4" creationId="{43A24D1B-194D-BC99-CDC3-00C5458C1E61}"/>
          </ac:picMkLst>
        </pc:picChg>
        <pc:picChg chg="add mod">
          <ac:chgData name="LO, Wing-Yee" userId="f53df236-ff95-4444-8926-f62ffaca9f32" providerId="ADAL" clId="{3DE4ADF1-4A83-49FC-97BC-447D8EEDCF5E}" dt="2025-08-11T06:23:35.338" v="56" actId="1076"/>
          <ac:picMkLst>
            <pc:docMk/>
            <pc:sldMk cId="3839963108" sldId="286"/>
            <ac:picMk id="5" creationId="{C6CA3BBE-23A2-FA6A-9517-FE2E0D4917D3}"/>
          </ac:picMkLst>
        </pc:picChg>
      </pc:sldChg>
      <pc:sldChg chg="addSp delSp modSp mod">
        <pc:chgData name="LO, Wing-Yee" userId="f53df236-ff95-4444-8926-f62ffaca9f32" providerId="ADAL" clId="{3DE4ADF1-4A83-49FC-97BC-447D8EEDCF5E}" dt="2025-08-11T06:23:46.065" v="59" actId="1076"/>
        <pc:sldMkLst>
          <pc:docMk/>
          <pc:sldMk cId="1123051709" sldId="287"/>
        </pc:sldMkLst>
        <pc:picChg chg="del">
          <ac:chgData name="LO, Wing-Yee" userId="f53df236-ff95-4444-8926-f62ffaca9f32" providerId="ADAL" clId="{3DE4ADF1-4A83-49FC-97BC-447D8EEDCF5E}" dt="2025-08-11T06:23:40.566" v="57" actId="478"/>
          <ac:picMkLst>
            <pc:docMk/>
            <pc:sldMk cId="1123051709" sldId="287"/>
            <ac:picMk id="4" creationId="{DFE51B74-CBDE-9706-9E23-6C40BFA4F998}"/>
          </ac:picMkLst>
        </pc:picChg>
        <pc:picChg chg="add mod">
          <ac:chgData name="LO, Wing-Yee" userId="f53df236-ff95-4444-8926-f62ffaca9f32" providerId="ADAL" clId="{3DE4ADF1-4A83-49FC-97BC-447D8EEDCF5E}" dt="2025-08-11T06:23:46.065" v="59" actId="1076"/>
          <ac:picMkLst>
            <pc:docMk/>
            <pc:sldMk cId="1123051709" sldId="287"/>
            <ac:picMk id="5" creationId="{070C6269-5C39-9FD0-7FAD-D2C38DC9A850}"/>
          </ac:picMkLst>
        </pc:picChg>
      </pc:sldChg>
      <pc:sldChg chg="addSp delSp modSp mod">
        <pc:chgData name="LO, Wing-Yee" userId="f53df236-ff95-4444-8926-f62ffaca9f32" providerId="ADAL" clId="{3DE4ADF1-4A83-49FC-97BC-447D8EEDCF5E}" dt="2025-08-11T06:23:54.840" v="62" actId="1076"/>
        <pc:sldMkLst>
          <pc:docMk/>
          <pc:sldMk cId="1677395511" sldId="288"/>
        </pc:sldMkLst>
        <pc:picChg chg="del">
          <ac:chgData name="LO, Wing-Yee" userId="f53df236-ff95-4444-8926-f62ffaca9f32" providerId="ADAL" clId="{3DE4ADF1-4A83-49FC-97BC-447D8EEDCF5E}" dt="2025-08-11T06:23:49.927" v="60" actId="478"/>
          <ac:picMkLst>
            <pc:docMk/>
            <pc:sldMk cId="1677395511" sldId="288"/>
            <ac:picMk id="4" creationId="{48537E25-2572-4961-7CF8-13554C42F83A}"/>
          </ac:picMkLst>
        </pc:picChg>
        <pc:picChg chg="add mod">
          <ac:chgData name="LO, Wing-Yee" userId="f53df236-ff95-4444-8926-f62ffaca9f32" providerId="ADAL" clId="{3DE4ADF1-4A83-49FC-97BC-447D8EEDCF5E}" dt="2025-08-11T06:23:54.840" v="62" actId="1076"/>
          <ac:picMkLst>
            <pc:docMk/>
            <pc:sldMk cId="1677395511" sldId="288"/>
            <ac:picMk id="5" creationId="{0B110842-ABEA-6275-9BBC-AF3EFF3D9425}"/>
          </ac:picMkLst>
        </pc:picChg>
      </pc:sldChg>
      <pc:sldChg chg="addSp delSp modSp mod">
        <pc:chgData name="LO, Wing-Yee" userId="f53df236-ff95-4444-8926-f62ffaca9f32" providerId="ADAL" clId="{3DE4ADF1-4A83-49FC-97BC-447D8EEDCF5E}" dt="2025-08-11T06:24:05.118" v="65" actId="1076"/>
        <pc:sldMkLst>
          <pc:docMk/>
          <pc:sldMk cId="684770415" sldId="289"/>
        </pc:sldMkLst>
        <pc:picChg chg="del">
          <ac:chgData name="LO, Wing-Yee" userId="f53df236-ff95-4444-8926-f62ffaca9f32" providerId="ADAL" clId="{3DE4ADF1-4A83-49FC-97BC-447D8EEDCF5E}" dt="2025-08-11T06:23:58.110" v="63" actId="478"/>
          <ac:picMkLst>
            <pc:docMk/>
            <pc:sldMk cId="684770415" sldId="289"/>
            <ac:picMk id="4" creationId="{FD15F009-3074-98F4-49A7-C1219CC810CD}"/>
          </ac:picMkLst>
        </pc:picChg>
        <pc:picChg chg="add mod">
          <ac:chgData name="LO, Wing-Yee" userId="f53df236-ff95-4444-8926-f62ffaca9f32" providerId="ADAL" clId="{3DE4ADF1-4A83-49FC-97BC-447D8EEDCF5E}" dt="2025-08-11T06:24:05.118" v="65" actId="1076"/>
          <ac:picMkLst>
            <pc:docMk/>
            <pc:sldMk cId="684770415" sldId="289"/>
            <ac:picMk id="5" creationId="{FBB40366-6539-ACCE-C5D0-597B367A1A72}"/>
          </ac:picMkLst>
        </pc:picChg>
      </pc:sldChg>
      <pc:sldChg chg="addSp delSp modSp mod">
        <pc:chgData name="LO, Wing-Yee" userId="f53df236-ff95-4444-8926-f62ffaca9f32" providerId="ADAL" clId="{3DE4ADF1-4A83-49FC-97BC-447D8EEDCF5E}" dt="2025-08-11T06:24:14.224" v="68" actId="1076"/>
        <pc:sldMkLst>
          <pc:docMk/>
          <pc:sldMk cId="4019965283" sldId="290"/>
        </pc:sldMkLst>
        <pc:picChg chg="del">
          <ac:chgData name="LO, Wing-Yee" userId="f53df236-ff95-4444-8926-f62ffaca9f32" providerId="ADAL" clId="{3DE4ADF1-4A83-49FC-97BC-447D8EEDCF5E}" dt="2025-08-11T06:24:08.680" v="66" actId="478"/>
          <ac:picMkLst>
            <pc:docMk/>
            <pc:sldMk cId="4019965283" sldId="290"/>
            <ac:picMk id="4" creationId="{D15D2912-CB6B-B1E0-A47C-8C715A4F1EB8}"/>
          </ac:picMkLst>
        </pc:picChg>
        <pc:picChg chg="add mod">
          <ac:chgData name="LO, Wing-Yee" userId="f53df236-ff95-4444-8926-f62ffaca9f32" providerId="ADAL" clId="{3DE4ADF1-4A83-49FC-97BC-447D8EEDCF5E}" dt="2025-08-11T06:24:14.224" v="68" actId="1076"/>
          <ac:picMkLst>
            <pc:docMk/>
            <pc:sldMk cId="4019965283" sldId="290"/>
            <ac:picMk id="5" creationId="{CDBEB8FE-2914-0AC1-4980-9A2ED74333D8}"/>
          </ac:picMkLst>
        </pc:picChg>
      </pc:sldChg>
      <pc:sldChg chg="addSp delSp modSp mod">
        <pc:chgData name="LO, Wing-Yee" userId="f53df236-ff95-4444-8926-f62ffaca9f32" providerId="ADAL" clId="{3DE4ADF1-4A83-49FC-97BC-447D8EEDCF5E}" dt="2025-08-11T06:24:22.331" v="71" actId="1076"/>
        <pc:sldMkLst>
          <pc:docMk/>
          <pc:sldMk cId="3156665609" sldId="291"/>
        </pc:sldMkLst>
        <pc:picChg chg="del">
          <ac:chgData name="LO, Wing-Yee" userId="f53df236-ff95-4444-8926-f62ffaca9f32" providerId="ADAL" clId="{3DE4ADF1-4A83-49FC-97BC-447D8EEDCF5E}" dt="2025-08-11T06:24:17.195" v="69" actId="478"/>
          <ac:picMkLst>
            <pc:docMk/>
            <pc:sldMk cId="3156665609" sldId="291"/>
            <ac:picMk id="4" creationId="{4CC09856-4FD1-FFBB-4D38-4F3AFDF99A39}"/>
          </ac:picMkLst>
        </pc:picChg>
        <pc:picChg chg="add mod">
          <ac:chgData name="LO, Wing-Yee" userId="f53df236-ff95-4444-8926-f62ffaca9f32" providerId="ADAL" clId="{3DE4ADF1-4A83-49FC-97BC-447D8EEDCF5E}" dt="2025-08-11T06:24:22.331" v="71" actId="1076"/>
          <ac:picMkLst>
            <pc:docMk/>
            <pc:sldMk cId="3156665609" sldId="291"/>
            <ac:picMk id="5" creationId="{C95C6B2F-8A0B-EC66-7FED-8DD8D6046B1A}"/>
          </ac:picMkLst>
        </pc:picChg>
      </pc:sldChg>
      <pc:sldChg chg="addSp delSp modSp mod">
        <pc:chgData name="LO, Wing-Yee" userId="f53df236-ff95-4444-8926-f62ffaca9f32" providerId="ADAL" clId="{3DE4ADF1-4A83-49FC-97BC-447D8EEDCF5E}" dt="2025-08-11T06:24:31.787" v="75" actId="1076"/>
        <pc:sldMkLst>
          <pc:docMk/>
          <pc:sldMk cId="1320452799" sldId="292"/>
        </pc:sldMkLst>
        <pc:picChg chg="del">
          <ac:chgData name="LO, Wing-Yee" userId="f53df236-ff95-4444-8926-f62ffaca9f32" providerId="ADAL" clId="{3DE4ADF1-4A83-49FC-97BC-447D8EEDCF5E}" dt="2025-08-11T06:24:25.470" v="72" actId="478"/>
          <ac:picMkLst>
            <pc:docMk/>
            <pc:sldMk cId="1320452799" sldId="292"/>
            <ac:picMk id="4" creationId="{E310F0F1-BEE2-ECBA-CC78-F68ABD7116D5}"/>
          </ac:picMkLst>
        </pc:picChg>
        <pc:picChg chg="add mod">
          <ac:chgData name="LO, Wing-Yee" userId="f53df236-ff95-4444-8926-f62ffaca9f32" providerId="ADAL" clId="{3DE4ADF1-4A83-49FC-97BC-447D8EEDCF5E}" dt="2025-08-11T06:24:31.787" v="75" actId="1076"/>
          <ac:picMkLst>
            <pc:docMk/>
            <pc:sldMk cId="1320452799" sldId="292"/>
            <ac:picMk id="5" creationId="{40905751-BFBC-2A46-7A0F-B06975270FAA}"/>
          </ac:picMkLst>
        </pc:picChg>
      </pc:sldChg>
      <pc:sldChg chg="addSp delSp modSp mod">
        <pc:chgData name="LO, Wing-Yee" userId="f53df236-ff95-4444-8926-f62ffaca9f32" providerId="ADAL" clId="{3DE4ADF1-4A83-49FC-97BC-447D8EEDCF5E}" dt="2025-08-11T06:24:39.774" v="78" actId="1076"/>
        <pc:sldMkLst>
          <pc:docMk/>
          <pc:sldMk cId="3820368670" sldId="293"/>
        </pc:sldMkLst>
        <pc:picChg chg="del">
          <ac:chgData name="LO, Wing-Yee" userId="f53df236-ff95-4444-8926-f62ffaca9f32" providerId="ADAL" clId="{3DE4ADF1-4A83-49FC-97BC-447D8EEDCF5E}" dt="2025-08-11T06:24:34.610" v="76" actId="478"/>
          <ac:picMkLst>
            <pc:docMk/>
            <pc:sldMk cId="3820368670" sldId="293"/>
            <ac:picMk id="4" creationId="{963BB175-8B43-F1B8-7238-C1318D315503}"/>
          </ac:picMkLst>
        </pc:picChg>
        <pc:picChg chg="add mod">
          <ac:chgData name="LO, Wing-Yee" userId="f53df236-ff95-4444-8926-f62ffaca9f32" providerId="ADAL" clId="{3DE4ADF1-4A83-49FC-97BC-447D8EEDCF5E}" dt="2025-08-11T06:24:39.774" v="78" actId="1076"/>
          <ac:picMkLst>
            <pc:docMk/>
            <pc:sldMk cId="3820368670" sldId="293"/>
            <ac:picMk id="5" creationId="{2F199886-BA03-FF79-BD3A-F4358E393A14}"/>
          </ac:picMkLst>
        </pc:picChg>
      </pc:sldChg>
      <pc:sldChg chg="addSp delSp modSp mod">
        <pc:chgData name="LO, Wing-Yee" userId="f53df236-ff95-4444-8926-f62ffaca9f32" providerId="ADAL" clId="{3DE4ADF1-4A83-49FC-97BC-447D8EEDCF5E}" dt="2025-08-11T06:24:47.300" v="81" actId="1076"/>
        <pc:sldMkLst>
          <pc:docMk/>
          <pc:sldMk cId="587381446" sldId="294"/>
        </pc:sldMkLst>
        <pc:picChg chg="del">
          <ac:chgData name="LO, Wing-Yee" userId="f53df236-ff95-4444-8926-f62ffaca9f32" providerId="ADAL" clId="{3DE4ADF1-4A83-49FC-97BC-447D8EEDCF5E}" dt="2025-08-11T06:24:42.504" v="79" actId="478"/>
          <ac:picMkLst>
            <pc:docMk/>
            <pc:sldMk cId="587381446" sldId="294"/>
            <ac:picMk id="4" creationId="{ABA6EBBD-B18F-477B-CCDB-E363F2AF3175}"/>
          </ac:picMkLst>
        </pc:picChg>
        <pc:picChg chg="add mod">
          <ac:chgData name="LO, Wing-Yee" userId="f53df236-ff95-4444-8926-f62ffaca9f32" providerId="ADAL" clId="{3DE4ADF1-4A83-49FC-97BC-447D8EEDCF5E}" dt="2025-08-11T06:24:47.300" v="81" actId="1076"/>
          <ac:picMkLst>
            <pc:docMk/>
            <pc:sldMk cId="587381446" sldId="294"/>
            <ac:picMk id="5" creationId="{84B221F9-26AB-3FC7-97B9-471515092039}"/>
          </ac:picMkLst>
        </pc:picChg>
      </pc:sldChg>
      <pc:sldChg chg="addSp delSp modSp mod modNotesTx">
        <pc:chgData name="LO, Wing-Yee" userId="f53df236-ff95-4444-8926-f62ffaca9f32" providerId="ADAL" clId="{3DE4ADF1-4A83-49FC-97BC-447D8EEDCF5E}" dt="2025-08-11T06:25:30.424" v="93" actId="20577"/>
        <pc:sldMkLst>
          <pc:docMk/>
          <pc:sldMk cId="3189460500" sldId="295"/>
        </pc:sldMkLst>
        <pc:picChg chg="del">
          <ac:chgData name="LO, Wing-Yee" userId="f53df236-ff95-4444-8926-f62ffaca9f32" providerId="ADAL" clId="{3DE4ADF1-4A83-49FC-97BC-447D8EEDCF5E}" dt="2025-08-11T06:24:50.122" v="82" actId="478"/>
          <ac:picMkLst>
            <pc:docMk/>
            <pc:sldMk cId="3189460500" sldId="295"/>
            <ac:picMk id="4" creationId="{90426F0C-E534-A699-9F7E-946ACDB0C49B}"/>
          </ac:picMkLst>
        </pc:picChg>
        <pc:picChg chg="add del mod">
          <ac:chgData name="LO, Wing-Yee" userId="f53df236-ff95-4444-8926-f62ffaca9f32" providerId="ADAL" clId="{3DE4ADF1-4A83-49FC-97BC-447D8EEDCF5E}" dt="2025-08-11T06:24:53.832" v="84"/>
          <ac:picMkLst>
            <pc:docMk/>
            <pc:sldMk cId="3189460500" sldId="295"/>
            <ac:picMk id="5" creationId="{E10FEC5D-ED42-6F4B-ABBE-DAE595D0944E}"/>
          </ac:picMkLst>
        </pc:picChg>
        <pc:picChg chg="add del mod">
          <ac:chgData name="LO, Wing-Yee" userId="f53df236-ff95-4444-8926-f62ffaca9f32" providerId="ADAL" clId="{3DE4ADF1-4A83-49FC-97BC-447D8EEDCF5E}" dt="2025-08-11T06:25:00.634" v="86"/>
          <ac:picMkLst>
            <pc:docMk/>
            <pc:sldMk cId="3189460500" sldId="295"/>
            <ac:picMk id="7" creationId="{D10B8871-ADFF-D85A-6879-6152665FF31A}"/>
          </ac:picMkLst>
        </pc:picChg>
        <pc:picChg chg="add mod">
          <ac:chgData name="LO, Wing-Yee" userId="f53df236-ff95-4444-8926-f62ffaca9f32" providerId="ADAL" clId="{3DE4ADF1-4A83-49FC-97BC-447D8EEDCF5E}" dt="2025-08-11T06:25:13.881" v="88" actId="1076"/>
          <ac:picMkLst>
            <pc:docMk/>
            <pc:sldMk cId="3189460500" sldId="295"/>
            <ac:picMk id="9" creationId="{B6EF7C30-2544-CAF8-1197-5A2737F55433}"/>
          </ac:picMkLst>
        </pc:picChg>
      </pc:sldChg>
      <pc:sldChg chg="addSp delSp modSp mod modNotesTx">
        <pc:chgData name="LO, Wing-Yee" userId="f53df236-ff95-4444-8926-f62ffaca9f32" providerId="ADAL" clId="{3DE4ADF1-4A83-49FC-97BC-447D8EEDCF5E}" dt="2025-08-11T06:28:54.232" v="116" actId="1076"/>
        <pc:sldMkLst>
          <pc:docMk/>
          <pc:sldMk cId="2037009113" sldId="296"/>
        </pc:sldMkLst>
        <pc:picChg chg="del">
          <ac:chgData name="LO, Wing-Yee" userId="f53df236-ff95-4444-8926-f62ffaca9f32" providerId="ADAL" clId="{3DE4ADF1-4A83-49FC-97BC-447D8EEDCF5E}" dt="2025-08-11T06:28:51.055" v="114" actId="478"/>
          <ac:picMkLst>
            <pc:docMk/>
            <pc:sldMk cId="2037009113" sldId="296"/>
            <ac:picMk id="4" creationId="{84C69FA0-3F33-B811-8458-1208ADC667BB}"/>
          </ac:picMkLst>
        </pc:picChg>
        <pc:picChg chg="add mod">
          <ac:chgData name="LO, Wing-Yee" userId="f53df236-ff95-4444-8926-f62ffaca9f32" providerId="ADAL" clId="{3DE4ADF1-4A83-49FC-97BC-447D8EEDCF5E}" dt="2025-08-11T06:28:54.232" v="116" actId="1076"/>
          <ac:picMkLst>
            <pc:docMk/>
            <pc:sldMk cId="2037009113" sldId="296"/>
            <ac:picMk id="5" creationId="{3ECA392B-CC5E-3B52-0377-419174FBA649}"/>
          </ac:picMkLst>
        </pc:picChg>
      </pc:sldChg>
      <pc:sldChg chg="addSp delSp modSp mod modNotesTx">
        <pc:chgData name="LO, Wing-Yee" userId="f53df236-ff95-4444-8926-f62ffaca9f32" providerId="ADAL" clId="{3DE4ADF1-4A83-49FC-97BC-447D8EEDCF5E}" dt="2025-08-11T06:29:45.499" v="123" actId="20577"/>
        <pc:sldMkLst>
          <pc:docMk/>
          <pc:sldMk cId="1491809896" sldId="297"/>
        </pc:sldMkLst>
        <pc:picChg chg="del">
          <ac:chgData name="LO, Wing-Yee" userId="f53df236-ff95-4444-8926-f62ffaca9f32" providerId="ADAL" clId="{3DE4ADF1-4A83-49FC-97BC-447D8EEDCF5E}" dt="2025-08-11T06:29:02.510" v="119" actId="478"/>
          <ac:picMkLst>
            <pc:docMk/>
            <pc:sldMk cId="1491809896" sldId="297"/>
            <ac:picMk id="4" creationId="{DA88ED8B-10AD-5B9B-165B-0E239F7A22F4}"/>
          </ac:picMkLst>
        </pc:picChg>
        <pc:picChg chg="add mod">
          <ac:chgData name="LO, Wing-Yee" userId="f53df236-ff95-4444-8926-f62ffaca9f32" providerId="ADAL" clId="{3DE4ADF1-4A83-49FC-97BC-447D8EEDCF5E}" dt="2025-08-11T06:29:10.222" v="121" actId="1076"/>
          <ac:picMkLst>
            <pc:docMk/>
            <pc:sldMk cId="1491809896" sldId="297"/>
            <ac:picMk id="5" creationId="{26477646-6FAB-A468-BC2A-9E173AF448BF}"/>
          </ac:picMkLst>
        </pc:picChg>
      </pc:sldChg>
      <pc:sldChg chg="addSp modSp new mod modNotesTx">
        <pc:chgData name="LO, Wing-Yee" userId="f53df236-ff95-4444-8926-f62ffaca9f32" providerId="ADAL" clId="{3DE4ADF1-4A83-49FC-97BC-447D8EEDCF5E}" dt="2025-08-11T06:27:22.579" v="103"/>
        <pc:sldMkLst>
          <pc:docMk/>
          <pc:sldMk cId="1446356381" sldId="298"/>
        </pc:sldMkLst>
        <pc:spChg chg="mod">
          <ac:chgData name="LO, Wing-Yee" userId="f53df236-ff95-4444-8926-f62ffaca9f32" providerId="ADAL" clId="{3DE4ADF1-4A83-49FC-97BC-447D8EEDCF5E}" dt="2025-08-11T06:27:22.579" v="103"/>
          <ac:spMkLst>
            <pc:docMk/>
            <pc:sldMk cId="1446356381" sldId="298"/>
            <ac:spMk id="2" creationId="{D938AB33-2B44-9628-DAE9-FFF4427CDC2E}"/>
          </ac:spMkLst>
        </pc:spChg>
        <pc:picChg chg="add mod">
          <ac:chgData name="LO, Wing-Yee" userId="f53df236-ff95-4444-8926-f62ffaca9f32" providerId="ADAL" clId="{3DE4ADF1-4A83-49FC-97BC-447D8EEDCF5E}" dt="2025-08-11T06:26:42.205" v="98" actId="1076"/>
          <ac:picMkLst>
            <pc:docMk/>
            <pc:sldMk cId="1446356381" sldId="298"/>
            <ac:picMk id="4" creationId="{E90C086E-19D4-E496-2B6B-A230CD8D01BD}"/>
          </ac:picMkLst>
        </pc:picChg>
      </pc:sldChg>
      <pc:sldChg chg="addSp modSp new mod modNotesTx">
        <pc:chgData name="LO, Wing-Yee" userId="f53df236-ff95-4444-8926-f62ffaca9f32" providerId="ADAL" clId="{3DE4ADF1-4A83-49FC-97BC-447D8EEDCF5E}" dt="2025-08-11T06:27:49.514" v="108" actId="1076"/>
        <pc:sldMkLst>
          <pc:docMk/>
          <pc:sldMk cId="3134092037" sldId="299"/>
        </pc:sldMkLst>
        <pc:spChg chg="mod">
          <ac:chgData name="LO, Wing-Yee" userId="f53df236-ff95-4444-8926-f62ffaca9f32" providerId="ADAL" clId="{3DE4ADF1-4A83-49FC-97BC-447D8EEDCF5E}" dt="2025-08-11T06:27:36.665" v="106"/>
          <ac:spMkLst>
            <pc:docMk/>
            <pc:sldMk cId="3134092037" sldId="299"/>
            <ac:spMk id="2" creationId="{4BDED719-3218-C186-89AF-2C89AB72E586}"/>
          </ac:spMkLst>
        </pc:spChg>
        <pc:picChg chg="add mod">
          <ac:chgData name="LO, Wing-Yee" userId="f53df236-ff95-4444-8926-f62ffaca9f32" providerId="ADAL" clId="{3DE4ADF1-4A83-49FC-97BC-447D8EEDCF5E}" dt="2025-08-11T06:27:49.514" v="108" actId="1076"/>
          <ac:picMkLst>
            <pc:docMk/>
            <pc:sldMk cId="3134092037" sldId="299"/>
            <ac:picMk id="4" creationId="{C3CE54F4-41C2-A911-EC16-AE8A7B5352DE}"/>
          </ac:picMkLst>
        </pc:picChg>
      </pc:sldChg>
      <pc:sldChg chg="addSp modSp new mod modNotesTx">
        <pc:chgData name="LO, Wing-Yee" userId="f53df236-ff95-4444-8926-f62ffaca9f32" providerId="ADAL" clId="{3DE4ADF1-4A83-49FC-97BC-447D8EEDCF5E}" dt="2025-08-11T06:28:19.696" v="111" actId="1076"/>
        <pc:sldMkLst>
          <pc:docMk/>
          <pc:sldMk cId="2899806358" sldId="300"/>
        </pc:sldMkLst>
        <pc:spChg chg="mod">
          <ac:chgData name="LO, Wing-Yee" userId="f53df236-ff95-4444-8926-f62ffaca9f32" providerId="ADAL" clId="{3DE4ADF1-4A83-49FC-97BC-447D8EEDCF5E}" dt="2025-08-11T06:28:11.486" v="109"/>
          <ac:spMkLst>
            <pc:docMk/>
            <pc:sldMk cId="2899806358" sldId="300"/>
            <ac:spMk id="2" creationId="{64AA6341-88FD-622F-D58B-9BBE78CE210E}"/>
          </ac:spMkLst>
        </pc:spChg>
        <pc:picChg chg="add mod">
          <ac:chgData name="LO, Wing-Yee" userId="f53df236-ff95-4444-8926-f62ffaca9f32" providerId="ADAL" clId="{3DE4ADF1-4A83-49FC-97BC-447D8EEDCF5E}" dt="2025-08-11T06:28:19.696" v="111" actId="1076"/>
          <ac:picMkLst>
            <pc:docMk/>
            <pc:sldMk cId="2899806358" sldId="300"/>
            <ac:picMk id="4" creationId="{0959BA7B-4EA5-7A49-9A17-03BB099A7D7D}"/>
          </ac:picMkLst>
        </pc:picChg>
      </pc:sldChg>
      <pc:sldMasterChg chg="modSldLayout">
        <pc:chgData name="LO, Wing-Yee" userId="f53df236-ff95-4444-8926-f62ffaca9f32" providerId="ADAL" clId="{3DE4ADF1-4A83-49FC-97BC-447D8EEDCF5E}" dt="2025-08-11T06:21:20.489" v="17" actId="20577"/>
        <pc:sldMasterMkLst>
          <pc:docMk/>
          <pc:sldMasterMk cId="867874954" sldId="2147483676"/>
        </pc:sldMasterMkLst>
        <pc:sldLayoutChg chg="modSp mod">
          <pc:chgData name="LO, Wing-Yee" userId="f53df236-ff95-4444-8926-f62ffaca9f32" providerId="ADAL" clId="{3DE4ADF1-4A83-49FC-97BC-447D8EEDCF5E}" dt="2025-08-11T06:21:11.552" v="11" actId="20577"/>
          <pc:sldLayoutMkLst>
            <pc:docMk/>
            <pc:sldMasterMk cId="867874954" sldId="2147483676"/>
            <pc:sldLayoutMk cId="3532559624" sldId="2147483688"/>
          </pc:sldLayoutMkLst>
          <pc:spChg chg="mod">
            <ac:chgData name="LO, Wing-Yee" userId="f53df236-ff95-4444-8926-f62ffaca9f32" providerId="ADAL" clId="{3DE4ADF1-4A83-49FC-97BC-447D8EEDCF5E}" dt="2025-08-11T06:21:11.552" v="11" actId="20577"/>
            <ac:spMkLst>
              <pc:docMk/>
              <pc:sldMasterMk cId="867874954" sldId="2147483676"/>
              <pc:sldLayoutMk cId="3532559624" sldId="2147483688"/>
              <ac:spMk id="6" creationId="{743FCE38-F8F3-0BD7-F8A3-E73BB69371A7}"/>
            </ac:spMkLst>
          </pc:spChg>
        </pc:sldLayoutChg>
        <pc:sldLayoutChg chg="modSp mod">
          <pc:chgData name="LO, Wing-Yee" userId="f53df236-ff95-4444-8926-f62ffaca9f32" providerId="ADAL" clId="{3DE4ADF1-4A83-49FC-97BC-447D8EEDCF5E}" dt="2025-08-11T06:21:20.489" v="17" actId="20577"/>
          <pc:sldLayoutMkLst>
            <pc:docMk/>
            <pc:sldMasterMk cId="867874954" sldId="2147483676"/>
            <pc:sldLayoutMk cId="1864591925" sldId="2147483689"/>
          </pc:sldLayoutMkLst>
          <pc:spChg chg="mod">
            <ac:chgData name="LO, Wing-Yee" userId="f53df236-ff95-4444-8926-f62ffaca9f32" providerId="ADAL" clId="{3DE4ADF1-4A83-49FC-97BC-447D8EEDCF5E}" dt="2025-08-11T06:21:20.489" v="17" actId="20577"/>
            <ac:spMkLst>
              <pc:docMk/>
              <pc:sldMasterMk cId="867874954" sldId="2147483676"/>
              <pc:sldLayoutMk cId="1864591925" sldId="2147483689"/>
              <ac:spMk id="6" creationId="{743FCE38-F8F3-0BD7-F8A3-E73BB69371A7}"/>
            </ac:spMkLst>
          </pc:spChg>
        </pc:sldLayoutChg>
        <pc:sldLayoutChg chg="modSp mod">
          <pc:chgData name="LO, Wing-Yee" userId="f53df236-ff95-4444-8926-f62ffaca9f32" providerId="ADAL" clId="{3DE4ADF1-4A83-49FC-97BC-447D8EEDCF5E}" dt="2025-08-11T06:21:02.588" v="5" actId="20577"/>
          <pc:sldLayoutMkLst>
            <pc:docMk/>
            <pc:sldMasterMk cId="867874954" sldId="2147483676"/>
            <pc:sldLayoutMk cId="2150890352" sldId="2147483690"/>
          </pc:sldLayoutMkLst>
          <pc:spChg chg="mod">
            <ac:chgData name="LO, Wing-Yee" userId="f53df236-ff95-4444-8926-f62ffaca9f32" providerId="ADAL" clId="{3DE4ADF1-4A83-49FC-97BC-447D8EEDCF5E}" dt="2025-08-11T06:21:02.588" v="5" actId="20577"/>
            <ac:spMkLst>
              <pc:docMk/>
              <pc:sldMasterMk cId="867874954" sldId="2147483676"/>
              <pc:sldLayoutMk cId="2150890352" sldId="2147483690"/>
              <ac:spMk id="6" creationId="{268B3DD3-DF05-1E0A-7B2F-B7493B131F70}"/>
            </ac:spMkLst>
          </pc:spChg>
        </pc:sldLayoutChg>
      </pc:sldMasterChg>
    </pc:docChg>
  </pc:docChgLst>
  <pc:docChgLst>
    <pc:chgData name="BYRNE, Mandy" userId="S::byrnaz@austin.org.au::6be0712a-e9f9-4aff-a704-224fe206fc87" providerId="AD" clId="Web-{048D3461-3872-067D-0074-4BF32A871F81}"/>
    <pc:docChg chg="modSld">
      <pc:chgData name="BYRNE, Mandy" userId="S::byrnaz@austin.org.au::6be0712a-e9f9-4aff-a704-224fe206fc87" providerId="AD" clId="Web-{048D3461-3872-067D-0074-4BF32A871F81}" dt="2024-03-19T05:04:33.876" v="1" actId="20577"/>
      <pc:docMkLst>
        <pc:docMk/>
      </pc:docMkLst>
      <pc:sldChg chg="modSp">
        <pc:chgData name="BYRNE, Mandy" userId="S::byrnaz@austin.org.au::6be0712a-e9f9-4aff-a704-224fe206fc87" providerId="AD" clId="Web-{048D3461-3872-067D-0074-4BF32A871F81}" dt="2024-03-19T05:04:33.876" v="1" actId="20577"/>
        <pc:sldMkLst>
          <pc:docMk/>
          <pc:sldMk cId="587381446" sldId="294"/>
        </pc:sldMkLst>
        <pc:spChg chg="mod">
          <ac:chgData name="BYRNE, Mandy" userId="S::byrnaz@austin.org.au::6be0712a-e9f9-4aff-a704-224fe206fc87" providerId="AD" clId="Web-{048D3461-3872-067D-0074-4BF32A871F81}" dt="2024-03-19T05:04:33.876" v="1" actId="20577"/>
          <ac:spMkLst>
            <pc:docMk/>
            <pc:sldMk cId="587381446" sldId="294"/>
            <ac:spMk id="2" creationId="{C063F733-5AD7-B12A-E14C-DEC3DCE2295A}"/>
          </ac:spMkLst>
        </pc:spChg>
      </pc:sldChg>
    </pc:docChg>
  </pc:docChgLst>
  <pc:docChgLst>
    <pc:chgData name="BYRNE, Mandy" userId="6be0712a-e9f9-4aff-a704-224fe206fc87" providerId="ADAL" clId="{420B84FE-0F15-44F9-B472-C31A2841EE87}"/>
    <pc:docChg chg="custSel modSld">
      <pc:chgData name="BYRNE, Mandy" userId="6be0712a-e9f9-4aff-a704-224fe206fc87" providerId="ADAL" clId="{420B84FE-0F15-44F9-B472-C31A2841EE87}" dt="2024-02-12T22:43:25.096" v="0" actId="478"/>
      <pc:docMkLst>
        <pc:docMk/>
      </pc:docMkLst>
      <pc:sldChg chg="delSp mod">
        <pc:chgData name="BYRNE, Mandy" userId="6be0712a-e9f9-4aff-a704-224fe206fc87" providerId="ADAL" clId="{420B84FE-0F15-44F9-B472-C31A2841EE87}" dt="2024-02-12T22:43:25.096" v="0" actId="478"/>
        <pc:sldMkLst>
          <pc:docMk/>
          <pc:sldMk cId="688416595" sldId="257"/>
        </pc:sldMkLst>
        <pc:graphicFrameChg chg="del">
          <ac:chgData name="BYRNE, Mandy" userId="6be0712a-e9f9-4aff-a704-224fe206fc87" providerId="ADAL" clId="{420B84FE-0F15-44F9-B472-C31A2841EE87}" dt="2024-02-12T22:43:25.096" v="0" actId="478"/>
          <ac:graphicFrameMkLst>
            <pc:docMk/>
            <pc:sldMk cId="688416595" sldId="257"/>
            <ac:graphicFrameMk id="2" creationId="{299B1F6D-8897-49DC-8BF5-E4E98C1BAE83}"/>
          </ac:graphicFrameMkLst>
        </pc:graphicFrameChg>
      </pc:sldChg>
    </pc:docChg>
  </pc:docChgLst>
  <pc:docChgLst>
    <pc:chgData name="BYRNE, Mandy" userId="S::byrnaz@austin.org.au::6be0712a-e9f9-4aff-a704-224fe206fc87" providerId="AD" clId="Web-{2F4698D1-2781-42C7-8672-6E4D6607AD8C}"/>
    <pc:docChg chg="addSld delSld">
      <pc:chgData name="BYRNE, Mandy" userId="S::byrnaz@austin.org.au::6be0712a-e9f9-4aff-a704-224fe206fc87" providerId="AD" clId="Web-{2F4698D1-2781-42C7-8672-6E4D6607AD8C}" dt="2022-07-18T00:34:11.733" v="3"/>
      <pc:docMkLst>
        <pc:docMk/>
      </pc:docMkLst>
      <pc:sldChg chg="del">
        <pc:chgData name="BYRNE, Mandy" userId="S::byrnaz@austin.org.au::6be0712a-e9f9-4aff-a704-224fe206fc87" providerId="AD" clId="Web-{2F4698D1-2781-42C7-8672-6E4D6607AD8C}" dt="2022-07-18T00:34:08.920" v="1"/>
        <pc:sldMkLst>
          <pc:docMk/>
          <pc:sldMk cId="109857222" sldId="256"/>
        </pc:sldMkLst>
      </pc:sldChg>
      <pc:sldChg chg="new">
        <pc:chgData name="BYRNE, Mandy" userId="S::byrnaz@austin.org.au::6be0712a-e9f9-4aff-a704-224fe206fc87" providerId="AD" clId="Web-{2F4698D1-2781-42C7-8672-6E4D6607AD8C}" dt="2022-07-18T00:34:06.045" v="0"/>
        <pc:sldMkLst>
          <pc:docMk/>
          <pc:sldMk cId="688416595" sldId="257"/>
        </pc:sldMkLst>
      </pc:sldChg>
      <pc:sldChg chg="new">
        <pc:chgData name="BYRNE, Mandy" userId="S::byrnaz@austin.org.au::6be0712a-e9f9-4aff-a704-224fe206fc87" providerId="AD" clId="Web-{2F4698D1-2781-42C7-8672-6E4D6607AD8C}" dt="2022-07-18T00:34:11.123" v="2"/>
        <pc:sldMkLst>
          <pc:docMk/>
          <pc:sldMk cId="3935285120" sldId="258"/>
        </pc:sldMkLst>
      </pc:sldChg>
      <pc:sldChg chg="new">
        <pc:chgData name="BYRNE, Mandy" userId="S::byrnaz@austin.org.au::6be0712a-e9f9-4aff-a704-224fe206fc87" providerId="AD" clId="Web-{2F4698D1-2781-42C7-8672-6E4D6607AD8C}" dt="2022-07-18T00:34:11.733" v="3"/>
        <pc:sldMkLst>
          <pc:docMk/>
          <pc:sldMk cId="579404079" sldId="259"/>
        </pc:sldMkLst>
      </pc:sldChg>
    </pc:docChg>
  </pc:docChgLst>
  <pc:docChgLst>
    <pc:chgData name="BYRNE, Mandy" userId="S::byrnaz@austin.org.au::6be0712a-e9f9-4aff-a704-224fe206fc87" providerId="AD" clId="Web-{E16EC549-7DEC-D374-7073-4DB4F7C7F21A}"/>
    <pc:docChg chg="delSld">
      <pc:chgData name="BYRNE, Mandy" userId="S::byrnaz@austin.org.au::6be0712a-e9f9-4aff-a704-224fe206fc87" providerId="AD" clId="Web-{E16EC549-7DEC-D374-7073-4DB4F7C7F21A}" dt="2023-11-17T03:06:59.991" v="1"/>
      <pc:docMkLst>
        <pc:docMk/>
      </pc:docMkLst>
      <pc:sldChg chg="del">
        <pc:chgData name="BYRNE, Mandy" userId="S::byrnaz@austin.org.au::6be0712a-e9f9-4aff-a704-224fe206fc87" providerId="AD" clId="Web-{E16EC549-7DEC-D374-7073-4DB4F7C7F21A}" dt="2023-11-17T03:06:57.913" v="0"/>
        <pc:sldMkLst>
          <pc:docMk/>
          <pc:sldMk cId="3935285120" sldId="258"/>
        </pc:sldMkLst>
      </pc:sldChg>
      <pc:sldChg chg="del">
        <pc:chgData name="BYRNE, Mandy" userId="S::byrnaz@austin.org.au::6be0712a-e9f9-4aff-a704-224fe206fc87" providerId="AD" clId="Web-{E16EC549-7DEC-D374-7073-4DB4F7C7F21A}" dt="2023-11-17T03:06:59.991" v="1"/>
        <pc:sldMkLst>
          <pc:docMk/>
          <pc:sldMk cId="579404079" sldId="259"/>
        </pc:sldMkLst>
      </pc:sldChg>
    </pc:docChg>
  </pc:docChgLst>
  <pc:docChgLst>
    <pc:chgData name="BYRNE, Mandy" userId="6be0712a-e9f9-4aff-a704-224fe206fc87" providerId="ADAL" clId="{07FD4994-768D-4454-86E5-4EC2774610C8}"/>
    <pc:docChg chg="undo custSel addSld delSld modSld">
      <pc:chgData name="BYRNE, Mandy" userId="6be0712a-e9f9-4aff-a704-224fe206fc87" providerId="ADAL" clId="{07FD4994-768D-4454-86E5-4EC2774610C8}" dt="2024-03-18T09:01:10.859" v="128" actId="47"/>
      <pc:docMkLst>
        <pc:docMk/>
      </pc:docMkLst>
      <pc:sldChg chg="modSp mod">
        <pc:chgData name="BYRNE, Mandy" userId="6be0712a-e9f9-4aff-a704-224fe206fc87" providerId="ADAL" clId="{07FD4994-768D-4454-86E5-4EC2774610C8}" dt="2024-03-18T08:40:35.039" v="9" actId="20577"/>
        <pc:sldMkLst>
          <pc:docMk/>
          <pc:sldMk cId="1600129690" sldId="269"/>
        </pc:sldMkLst>
        <pc:spChg chg="mod">
          <ac:chgData name="BYRNE, Mandy" userId="6be0712a-e9f9-4aff-a704-224fe206fc87" providerId="ADAL" clId="{07FD4994-768D-4454-86E5-4EC2774610C8}" dt="2024-03-18T08:40:35.039" v="9" actId="20577"/>
          <ac:spMkLst>
            <pc:docMk/>
            <pc:sldMk cId="1600129690" sldId="269"/>
            <ac:spMk id="2" creationId="{5D7BA30E-D170-81A8-5BA3-C75A1284E35E}"/>
          </ac:spMkLst>
        </pc:spChg>
      </pc:sldChg>
      <pc:sldChg chg="addSp delSp modSp mod modNotesTx">
        <pc:chgData name="BYRNE, Mandy" userId="6be0712a-e9f9-4aff-a704-224fe206fc87" providerId="ADAL" clId="{07FD4994-768D-4454-86E5-4EC2774610C8}" dt="2024-03-18T08:43:03.725" v="35" actId="22"/>
        <pc:sldMkLst>
          <pc:docMk/>
          <pc:sldMk cId="3488892675" sldId="270"/>
        </pc:sldMkLst>
        <pc:spChg chg="mod">
          <ac:chgData name="BYRNE, Mandy" userId="6be0712a-e9f9-4aff-a704-224fe206fc87" providerId="ADAL" clId="{07FD4994-768D-4454-86E5-4EC2774610C8}" dt="2024-03-18T08:42:43.448" v="33" actId="6549"/>
          <ac:spMkLst>
            <pc:docMk/>
            <pc:sldMk cId="3488892675" sldId="270"/>
            <ac:spMk id="2" creationId="{C063F733-5AD7-B12A-E14C-DEC3DCE2295A}"/>
          </ac:spMkLst>
        </pc:spChg>
        <pc:picChg chg="del">
          <ac:chgData name="BYRNE, Mandy" userId="6be0712a-e9f9-4aff-a704-224fe206fc87" providerId="ADAL" clId="{07FD4994-768D-4454-86E5-4EC2774610C8}" dt="2024-03-18T08:40:43.188" v="11" actId="478"/>
          <ac:picMkLst>
            <pc:docMk/>
            <pc:sldMk cId="3488892675" sldId="270"/>
            <ac:picMk id="4" creationId="{3DA64DF5-FCDA-8C26-275E-C4A550D06718}"/>
          </ac:picMkLst>
        </pc:picChg>
        <pc:picChg chg="add">
          <ac:chgData name="BYRNE, Mandy" userId="6be0712a-e9f9-4aff-a704-224fe206fc87" providerId="ADAL" clId="{07FD4994-768D-4454-86E5-4EC2774610C8}" dt="2024-03-18T08:43:03.725" v="35" actId="22"/>
          <ac:picMkLst>
            <pc:docMk/>
            <pc:sldMk cId="3488892675" sldId="270"/>
            <ac:picMk id="5" creationId="{077E7D09-D6D5-D162-C46C-A382AFAA612B}"/>
          </ac:picMkLst>
        </pc:picChg>
      </pc:sldChg>
      <pc:sldChg chg="addSp delSp modSp mod modNotesTx">
        <pc:chgData name="BYRNE, Mandy" userId="6be0712a-e9f9-4aff-a704-224fe206fc87" providerId="ADAL" clId="{07FD4994-768D-4454-86E5-4EC2774610C8}" dt="2024-03-18T08:43:38.941" v="42" actId="22"/>
        <pc:sldMkLst>
          <pc:docMk/>
          <pc:sldMk cId="3873474262" sldId="271"/>
        </pc:sldMkLst>
        <pc:spChg chg="mod">
          <ac:chgData name="BYRNE, Mandy" userId="6be0712a-e9f9-4aff-a704-224fe206fc87" providerId="ADAL" clId="{07FD4994-768D-4454-86E5-4EC2774610C8}" dt="2024-03-18T08:43:27.381" v="41" actId="6549"/>
          <ac:spMkLst>
            <pc:docMk/>
            <pc:sldMk cId="3873474262" sldId="271"/>
            <ac:spMk id="2" creationId="{C063F733-5AD7-B12A-E14C-DEC3DCE2295A}"/>
          </ac:spMkLst>
        </pc:spChg>
        <pc:spChg chg="add del">
          <ac:chgData name="BYRNE, Mandy" userId="6be0712a-e9f9-4aff-a704-224fe206fc87" providerId="ADAL" clId="{07FD4994-768D-4454-86E5-4EC2774610C8}" dt="2024-03-18T08:43:17.922" v="37" actId="22"/>
          <ac:spMkLst>
            <pc:docMk/>
            <pc:sldMk cId="3873474262" sldId="271"/>
            <ac:spMk id="5" creationId="{4A16BBD9-83AB-6932-B7EC-4E88E42420DE}"/>
          </ac:spMkLst>
        </pc:spChg>
        <pc:picChg chg="del">
          <ac:chgData name="BYRNE, Mandy" userId="6be0712a-e9f9-4aff-a704-224fe206fc87" providerId="ADAL" clId="{07FD4994-768D-4454-86E5-4EC2774610C8}" dt="2024-03-18T08:40:46.108" v="12" actId="478"/>
          <ac:picMkLst>
            <pc:docMk/>
            <pc:sldMk cId="3873474262" sldId="271"/>
            <ac:picMk id="4" creationId="{6D89E233-791F-DD3A-CA7D-D10467CBD18B}"/>
          </ac:picMkLst>
        </pc:picChg>
        <pc:picChg chg="add">
          <ac:chgData name="BYRNE, Mandy" userId="6be0712a-e9f9-4aff-a704-224fe206fc87" providerId="ADAL" clId="{07FD4994-768D-4454-86E5-4EC2774610C8}" dt="2024-03-18T08:43:38.941" v="42" actId="22"/>
          <ac:picMkLst>
            <pc:docMk/>
            <pc:sldMk cId="3873474262" sldId="271"/>
            <ac:picMk id="7" creationId="{199D1F3A-3213-FF89-7DB9-B4435FFC8BCD}"/>
          </ac:picMkLst>
        </pc:picChg>
      </pc:sldChg>
      <pc:sldChg chg="addSp delSp modSp mod modNotesTx">
        <pc:chgData name="BYRNE, Mandy" userId="6be0712a-e9f9-4aff-a704-224fe206fc87" providerId="ADAL" clId="{07FD4994-768D-4454-86E5-4EC2774610C8}" dt="2024-03-18T08:44:01.126" v="46" actId="22"/>
        <pc:sldMkLst>
          <pc:docMk/>
          <pc:sldMk cId="23103373" sldId="272"/>
        </pc:sldMkLst>
        <pc:spChg chg="mod">
          <ac:chgData name="BYRNE, Mandy" userId="6be0712a-e9f9-4aff-a704-224fe206fc87" providerId="ADAL" clId="{07FD4994-768D-4454-86E5-4EC2774610C8}" dt="2024-03-18T08:43:50.949" v="45" actId="6549"/>
          <ac:spMkLst>
            <pc:docMk/>
            <pc:sldMk cId="23103373" sldId="272"/>
            <ac:spMk id="2" creationId="{C063F733-5AD7-B12A-E14C-DEC3DCE2295A}"/>
          </ac:spMkLst>
        </pc:spChg>
        <pc:picChg chg="del">
          <ac:chgData name="BYRNE, Mandy" userId="6be0712a-e9f9-4aff-a704-224fe206fc87" providerId="ADAL" clId="{07FD4994-768D-4454-86E5-4EC2774610C8}" dt="2024-03-18T08:40:48.148" v="13" actId="478"/>
          <ac:picMkLst>
            <pc:docMk/>
            <pc:sldMk cId="23103373" sldId="272"/>
            <ac:picMk id="4" creationId="{630AA52A-B0D5-F4AE-27B9-AF902AF2AE0D}"/>
          </ac:picMkLst>
        </pc:picChg>
        <pc:picChg chg="add">
          <ac:chgData name="BYRNE, Mandy" userId="6be0712a-e9f9-4aff-a704-224fe206fc87" providerId="ADAL" clId="{07FD4994-768D-4454-86E5-4EC2774610C8}" dt="2024-03-18T08:44:01.126" v="46" actId="22"/>
          <ac:picMkLst>
            <pc:docMk/>
            <pc:sldMk cId="23103373" sldId="272"/>
            <ac:picMk id="5" creationId="{6ADDCDA8-99B1-8A1B-422C-6747295ABDA1}"/>
          </ac:picMkLst>
        </pc:picChg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326051103" sldId="273"/>
        </pc:sldMkLst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3836775981" sldId="274"/>
        </pc:sldMkLst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2700148767" sldId="275"/>
        </pc:sldMkLst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1934922015" sldId="276"/>
        </pc:sldMkLst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3509668898" sldId="277"/>
        </pc:sldMkLst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2925592667" sldId="278"/>
        </pc:sldMkLst>
      </pc:sldChg>
      <pc:sldChg chg="addSp delSp modSp mod modNotesTx">
        <pc:chgData name="BYRNE, Mandy" userId="6be0712a-e9f9-4aff-a704-224fe206fc87" providerId="ADAL" clId="{07FD4994-768D-4454-86E5-4EC2774610C8}" dt="2024-03-18T08:42:34.603" v="31" actId="22"/>
        <pc:sldMkLst>
          <pc:docMk/>
          <pc:sldMk cId="3200642844" sldId="279"/>
        </pc:sldMkLst>
        <pc:spChg chg="mod">
          <ac:chgData name="BYRNE, Mandy" userId="6be0712a-e9f9-4aff-a704-224fe206fc87" providerId="ADAL" clId="{07FD4994-768D-4454-86E5-4EC2774610C8}" dt="2024-03-18T08:42:09.293" v="30" actId="6549"/>
          <ac:spMkLst>
            <pc:docMk/>
            <pc:sldMk cId="3200642844" sldId="279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42:34.603" v="31" actId="22"/>
          <ac:picMkLst>
            <pc:docMk/>
            <pc:sldMk cId="3200642844" sldId="279"/>
            <ac:picMk id="4" creationId="{91EEEFF5-CB09-3F5D-BAEF-42926823B2D0}"/>
          </ac:picMkLst>
        </pc:picChg>
        <pc:picChg chg="del">
          <ac:chgData name="BYRNE, Mandy" userId="6be0712a-e9f9-4aff-a704-224fe206fc87" providerId="ADAL" clId="{07FD4994-768D-4454-86E5-4EC2774610C8}" dt="2024-03-18T08:40:39.150" v="10" actId="478"/>
          <ac:picMkLst>
            <pc:docMk/>
            <pc:sldMk cId="3200642844" sldId="279"/>
            <ac:picMk id="6" creationId="{BC15844E-EFC3-EF3C-1358-22C9C9E01418}"/>
          </ac:picMkLst>
        </pc:picChg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1784326672" sldId="280"/>
        </pc:sldMkLst>
      </pc:sldChg>
      <pc:sldChg chg="addSp modSp add mod modNotesTx">
        <pc:chgData name="BYRNE, Mandy" userId="6be0712a-e9f9-4aff-a704-224fe206fc87" providerId="ADAL" clId="{07FD4994-768D-4454-86E5-4EC2774610C8}" dt="2024-03-18T08:44:23.555" v="50" actId="22"/>
        <pc:sldMkLst>
          <pc:docMk/>
          <pc:sldMk cId="2178636630" sldId="280"/>
        </pc:sldMkLst>
        <pc:spChg chg="mod">
          <ac:chgData name="BYRNE, Mandy" userId="6be0712a-e9f9-4aff-a704-224fe206fc87" providerId="ADAL" clId="{07FD4994-768D-4454-86E5-4EC2774610C8}" dt="2024-03-18T08:44:12.437" v="49" actId="6549"/>
          <ac:spMkLst>
            <pc:docMk/>
            <pc:sldMk cId="2178636630" sldId="280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44:23.555" v="50" actId="22"/>
          <ac:picMkLst>
            <pc:docMk/>
            <pc:sldMk cId="2178636630" sldId="280"/>
            <ac:picMk id="4" creationId="{1576D236-952B-7646-72AF-7C3FA1155B58}"/>
          </ac:picMkLst>
        </pc:picChg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2314568933" sldId="281"/>
        </pc:sldMkLst>
      </pc:sldChg>
      <pc:sldChg chg="addSp modSp add mod modNotesTx">
        <pc:chgData name="BYRNE, Mandy" userId="6be0712a-e9f9-4aff-a704-224fe206fc87" providerId="ADAL" clId="{07FD4994-768D-4454-86E5-4EC2774610C8}" dt="2024-03-18T08:49:28.400" v="80" actId="22"/>
        <pc:sldMkLst>
          <pc:docMk/>
          <pc:sldMk cId="2649994058" sldId="281"/>
        </pc:sldMkLst>
        <pc:spChg chg="mod">
          <ac:chgData name="BYRNE, Mandy" userId="6be0712a-e9f9-4aff-a704-224fe206fc87" providerId="ADAL" clId="{07FD4994-768D-4454-86E5-4EC2774610C8}" dt="2024-03-18T08:44:45.164" v="55" actId="20577"/>
          <ac:spMkLst>
            <pc:docMk/>
            <pc:sldMk cId="2649994058" sldId="281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49:28.400" v="80" actId="22"/>
          <ac:picMkLst>
            <pc:docMk/>
            <pc:sldMk cId="2649994058" sldId="281"/>
            <ac:picMk id="4" creationId="{05BF5700-4A3F-33D2-2DC5-BCEA794B8CD5}"/>
          </ac:picMkLst>
        </pc:picChg>
      </pc:sldChg>
      <pc:sldChg chg="addSp modSp add mod modNotesTx">
        <pc:chgData name="BYRNE, Mandy" userId="6be0712a-e9f9-4aff-a704-224fe206fc87" providerId="ADAL" clId="{07FD4994-768D-4454-86E5-4EC2774610C8}" dt="2024-03-18T08:49:43.233" v="81" actId="22"/>
        <pc:sldMkLst>
          <pc:docMk/>
          <pc:sldMk cId="652618315" sldId="282"/>
        </pc:sldMkLst>
        <pc:spChg chg="mod">
          <ac:chgData name="BYRNE, Mandy" userId="6be0712a-e9f9-4aff-a704-224fe206fc87" providerId="ADAL" clId="{07FD4994-768D-4454-86E5-4EC2774610C8}" dt="2024-03-18T08:45:38.595" v="63" actId="20577"/>
          <ac:spMkLst>
            <pc:docMk/>
            <pc:sldMk cId="652618315" sldId="282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49:43.233" v="81" actId="22"/>
          <ac:picMkLst>
            <pc:docMk/>
            <pc:sldMk cId="652618315" sldId="282"/>
            <ac:picMk id="4" creationId="{3B7EC2E3-8623-0F03-E0A9-A3DF677BEFDE}"/>
          </ac:picMkLst>
        </pc:picChg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795077544" sldId="282"/>
        </pc:sldMkLst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2323016697" sldId="283"/>
        </pc:sldMkLst>
      </pc:sldChg>
      <pc:sldChg chg="addSp modSp add mod modNotesTx">
        <pc:chgData name="BYRNE, Mandy" userId="6be0712a-e9f9-4aff-a704-224fe206fc87" providerId="ADAL" clId="{07FD4994-768D-4454-86E5-4EC2774610C8}" dt="2024-03-18T08:49:59.729" v="82" actId="22"/>
        <pc:sldMkLst>
          <pc:docMk/>
          <pc:sldMk cId="3898930110" sldId="283"/>
        </pc:sldMkLst>
        <pc:spChg chg="mod">
          <ac:chgData name="BYRNE, Mandy" userId="6be0712a-e9f9-4aff-a704-224fe206fc87" providerId="ADAL" clId="{07FD4994-768D-4454-86E5-4EC2774610C8}" dt="2024-03-18T08:45:32.899" v="62" actId="6549"/>
          <ac:spMkLst>
            <pc:docMk/>
            <pc:sldMk cId="3898930110" sldId="283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49:59.729" v="82" actId="22"/>
          <ac:picMkLst>
            <pc:docMk/>
            <pc:sldMk cId="3898930110" sldId="283"/>
            <ac:picMk id="4" creationId="{5CFC656E-E43D-BBDE-1808-27B0EFD37BB8}"/>
          </ac:picMkLst>
        </pc:picChg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594796242" sldId="284"/>
        </pc:sldMkLst>
      </pc:sldChg>
      <pc:sldChg chg="addSp modSp add mod modNotesTx">
        <pc:chgData name="BYRNE, Mandy" userId="6be0712a-e9f9-4aff-a704-224fe206fc87" providerId="ADAL" clId="{07FD4994-768D-4454-86E5-4EC2774610C8}" dt="2024-03-18T08:46:53.472" v="69" actId="22"/>
        <pc:sldMkLst>
          <pc:docMk/>
          <pc:sldMk cId="3089881801" sldId="284"/>
        </pc:sldMkLst>
        <pc:spChg chg="mod">
          <ac:chgData name="BYRNE, Mandy" userId="6be0712a-e9f9-4aff-a704-224fe206fc87" providerId="ADAL" clId="{07FD4994-768D-4454-86E5-4EC2774610C8}" dt="2024-03-18T08:46:33.547" v="68" actId="6549"/>
          <ac:spMkLst>
            <pc:docMk/>
            <pc:sldMk cId="3089881801" sldId="284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46:53.472" v="69" actId="22"/>
          <ac:picMkLst>
            <pc:docMk/>
            <pc:sldMk cId="3089881801" sldId="284"/>
            <ac:picMk id="4" creationId="{F034F5D5-611B-3E36-10DE-5B36331F3BF1}"/>
          </ac:picMkLst>
        </pc:picChg>
      </pc:sldChg>
      <pc:sldChg chg="addSp modSp add mod modNotesTx">
        <pc:chgData name="BYRNE, Mandy" userId="6be0712a-e9f9-4aff-a704-224fe206fc87" providerId="ADAL" clId="{07FD4994-768D-4454-86E5-4EC2774610C8}" dt="2024-03-18T08:47:23.616" v="74" actId="22"/>
        <pc:sldMkLst>
          <pc:docMk/>
          <pc:sldMk cId="605194672" sldId="285"/>
        </pc:sldMkLst>
        <pc:spChg chg="mod">
          <ac:chgData name="BYRNE, Mandy" userId="6be0712a-e9f9-4aff-a704-224fe206fc87" providerId="ADAL" clId="{07FD4994-768D-4454-86E5-4EC2774610C8}" dt="2024-03-18T08:47:11.110" v="73" actId="6549"/>
          <ac:spMkLst>
            <pc:docMk/>
            <pc:sldMk cId="605194672" sldId="285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47:23.616" v="74" actId="22"/>
          <ac:picMkLst>
            <pc:docMk/>
            <pc:sldMk cId="605194672" sldId="285"/>
            <ac:picMk id="4" creationId="{0614AAC3-AE92-D4A4-34CE-5C9B9E6CB992}"/>
          </ac:picMkLst>
        </pc:picChg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2460410217" sldId="285"/>
        </pc:sldMkLst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516229526" sldId="286"/>
        </pc:sldMkLst>
      </pc:sldChg>
      <pc:sldChg chg="addSp modSp add mod modNotesTx">
        <pc:chgData name="BYRNE, Mandy" userId="6be0712a-e9f9-4aff-a704-224fe206fc87" providerId="ADAL" clId="{07FD4994-768D-4454-86E5-4EC2774610C8}" dt="2024-03-18T08:47:50.758" v="79" actId="22"/>
        <pc:sldMkLst>
          <pc:docMk/>
          <pc:sldMk cId="3839963108" sldId="286"/>
        </pc:sldMkLst>
        <pc:spChg chg="mod">
          <ac:chgData name="BYRNE, Mandy" userId="6be0712a-e9f9-4aff-a704-224fe206fc87" providerId="ADAL" clId="{07FD4994-768D-4454-86E5-4EC2774610C8}" dt="2024-03-18T08:47:40.860" v="78" actId="6549"/>
          <ac:spMkLst>
            <pc:docMk/>
            <pc:sldMk cId="3839963108" sldId="286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47:50.758" v="79" actId="22"/>
          <ac:picMkLst>
            <pc:docMk/>
            <pc:sldMk cId="3839963108" sldId="286"/>
            <ac:picMk id="4" creationId="{43A24D1B-194D-BC99-CDC3-00C5458C1E61}"/>
          </ac:picMkLst>
        </pc:picChg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135507122" sldId="287"/>
        </pc:sldMkLst>
      </pc:sldChg>
      <pc:sldChg chg="addSp modSp add mod modNotesTx">
        <pc:chgData name="BYRNE, Mandy" userId="6be0712a-e9f9-4aff-a704-224fe206fc87" providerId="ADAL" clId="{07FD4994-768D-4454-86E5-4EC2774610C8}" dt="2024-03-18T08:51:46.877" v="86" actId="22"/>
        <pc:sldMkLst>
          <pc:docMk/>
          <pc:sldMk cId="1123051709" sldId="287"/>
        </pc:sldMkLst>
        <pc:spChg chg="mod">
          <ac:chgData name="BYRNE, Mandy" userId="6be0712a-e9f9-4aff-a704-224fe206fc87" providerId="ADAL" clId="{07FD4994-768D-4454-86E5-4EC2774610C8}" dt="2024-03-18T08:50:45.666" v="85" actId="6549"/>
          <ac:spMkLst>
            <pc:docMk/>
            <pc:sldMk cId="1123051709" sldId="287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51:46.877" v="86" actId="22"/>
          <ac:picMkLst>
            <pc:docMk/>
            <pc:sldMk cId="1123051709" sldId="287"/>
            <ac:picMk id="4" creationId="{DFE51B74-CBDE-9706-9E23-6C40BFA4F998}"/>
          </ac:picMkLst>
        </pc:picChg>
      </pc:sldChg>
      <pc:sldChg chg="addSp modSp add mod modNotesTx">
        <pc:chgData name="BYRNE, Mandy" userId="6be0712a-e9f9-4aff-a704-224fe206fc87" providerId="ADAL" clId="{07FD4994-768D-4454-86E5-4EC2774610C8}" dt="2024-03-18T08:52:17.859" v="90" actId="22"/>
        <pc:sldMkLst>
          <pc:docMk/>
          <pc:sldMk cId="1677395511" sldId="288"/>
        </pc:sldMkLst>
        <pc:spChg chg="mod">
          <ac:chgData name="BYRNE, Mandy" userId="6be0712a-e9f9-4aff-a704-224fe206fc87" providerId="ADAL" clId="{07FD4994-768D-4454-86E5-4EC2774610C8}" dt="2024-03-18T08:51:59.133" v="89" actId="6549"/>
          <ac:spMkLst>
            <pc:docMk/>
            <pc:sldMk cId="1677395511" sldId="288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52:17.859" v="90" actId="22"/>
          <ac:picMkLst>
            <pc:docMk/>
            <pc:sldMk cId="1677395511" sldId="288"/>
            <ac:picMk id="4" creationId="{48537E25-2572-4961-7CF8-13554C42F83A}"/>
          </ac:picMkLst>
        </pc:picChg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4209297234" sldId="288"/>
        </pc:sldMkLst>
      </pc:sldChg>
      <pc:sldChg chg="addSp modSp add mod modNotesTx">
        <pc:chgData name="BYRNE, Mandy" userId="6be0712a-e9f9-4aff-a704-224fe206fc87" providerId="ADAL" clId="{07FD4994-768D-4454-86E5-4EC2774610C8}" dt="2024-03-18T08:54:09.561" v="95" actId="22"/>
        <pc:sldMkLst>
          <pc:docMk/>
          <pc:sldMk cId="684770415" sldId="289"/>
        </pc:sldMkLst>
        <pc:spChg chg="mod">
          <ac:chgData name="BYRNE, Mandy" userId="6be0712a-e9f9-4aff-a704-224fe206fc87" providerId="ADAL" clId="{07FD4994-768D-4454-86E5-4EC2774610C8}" dt="2024-03-18T08:52:39.757" v="94" actId="6549"/>
          <ac:spMkLst>
            <pc:docMk/>
            <pc:sldMk cId="684770415" sldId="289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54:09.561" v="95" actId="22"/>
          <ac:picMkLst>
            <pc:docMk/>
            <pc:sldMk cId="684770415" sldId="289"/>
            <ac:picMk id="4" creationId="{FD15F009-3074-98F4-49A7-C1219CC810CD}"/>
          </ac:picMkLst>
        </pc:picChg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2401391646" sldId="289"/>
        </pc:sldMkLst>
      </pc:sldChg>
      <pc:sldChg chg="del">
        <pc:chgData name="BYRNE, Mandy" userId="6be0712a-e9f9-4aff-a704-224fe206fc87" providerId="ADAL" clId="{07FD4994-768D-4454-86E5-4EC2774610C8}" dt="2024-03-18T08:41:04.185" v="18" actId="47"/>
        <pc:sldMkLst>
          <pc:docMk/>
          <pc:sldMk cId="2740447114" sldId="290"/>
        </pc:sldMkLst>
      </pc:sldChg>
      <pc:sldChg chg="addSp modSp add mod modNotesTx">
        <pc:chgData name="BYRNE, Mandy" userId="6be0712a-e9f9-4aff-a704-224fe206fc87" providerId="ADAL" clId="{07FD4994-768D-4454-86E5-4EC2774610C8}" dt="2024-03-18T08:54:59.877" v="99" actId="22"/>
        <pc:sldMkLst>
          <pc:docMk/>
          <pc:sldMk cId="4019965283" sldId="290"/>
        </pc:sldMkLst>
        <pc:spChg chg="mod">
          <ac:chgData name="BYRNE, Mandy" userId="6be0712a-e9f9-4aff-a704-224fe206fc87" providerId="ADAL" clId="{07FD4994-768D-4454-86E5-4EC2774610C8}" dt="2024-03-18T08:54:23.332" v="98" actId="6549"/>
          <ac:spMkLst>
            <pc:docMk/>
            <pc:sldMk cId="4019965283" sldId="290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54:59.877" v="99" actId="22"/>
          <ac:picMkLst>
            <pc:docMk/>
            <pc:sldMk cId="4019965283" sldId="290"/>
            <ac:picMk id="4" creationId="{D15D2912-CB6B-B1E0-A47C-8C715A4F1EB8}"/>
          </ac:picMkLst>
        </pc:picChg>
      </pc:sldChg>
      <pc:sldChg chg="addSp modSp add mod modNotesTx">
        <pc:chgData name="BYRNE, Mandy" userId="6be0712a-e9f9-4aff-a704-224fe206fc87" providerId="ADAL" clId="{07FD4994-768D-4454-86E5-4EC2774610C8}" dt="2024-03-18T08:55:48.502" v="103" actId="22"/>
        <pc:sldMkLst>
          <pc:docMk/>
          <pc:sldMk cId="3156665609" sldId="291"/>
        </pc:sldMkLst>
        <pc:spChg chg="mod">
          <ac:chgData name="BYRNE, Mandy" userId="6be0712a-e9f9-4aff-a704-224fe206fc87" providerId="ADAL" clId="{07FD4994-768D-4454-86E5-4EC2774610C8}" dt="2024-03-18T08:55:32.377" v="102" actId="6549"/>
          <ac:spMkLst>
            <pc:docMk/>
            <pc:sldMk cId="3156665609" sldId="291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55:48.502" v="103" actId="22"/>
          <ac:picMkLst>
            <pc:docMk/>
            <pc:sldMk cId="3156665609" sldId="291"/>
            <ac:picMk id="4" creationId="{4CC09856-4FD1-FFBB-4D38-4F3AFDF99A39}"/>
          </ac:picMkLst>
        </pc:picChg>
      </pc:sldChg>
      <pc:sldChg chg="addSp modSp add mod modNotesTx">
        <pc:chgData name="BYRNE, Mandy" userId="6be0712a-e9f9-4aff-a704-224fe206fc87" providerId="ADAL" clId="{07FD4994-768D-4454-86E5-4EC2774610C8}" dt="2024-03-18T08:56:19.188" v="107" actId="22"/>
        <pc:sldMkLst>
          <pc:docMk/>
          <pc:sldMk cId="1320452799" sldId="292"/>
        </pc:sldMkLst>
        <pc:spChg chg="mod">
          <ac:chgData name="BYRNE, Mandy" userId="6be0712a-e9f9-4aff-a704-224fe206fc87" providerId="ADAL" clId="{07FD4994-768D-4454-86E5-4EC2774610C8}" dt="2024-03-18T08:56:03.235" v="106" actId="6549"/>
          <ac:spMkLst>
            <pc:docMk/>
            <pc:sldMk cId="1320452799" sldId="292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56:19.188" v="107" actId="22"/>
          <ac:picMkLst>
            <pc:docMk/>
            <pc:sldMk cId="1320452799" sldId="292"/>
            <ac:picMk id="4" creationId="{E310F0F1-BEE2-ECBA-CC78-F68ABD7116D5}"/>
          </ac:picMkLst>
        </pc:picChg>
      </pc:sldChg>
      <pc:sldChg chg="addSp modSp add mod modNotesTx">
        <pc:chgData name="BYRNE, Mandy" userId="6be0712a-e9f9-4aff-a704-224fe206fc87" providerId="ADAL" clId="{07FD4994-768D-4454-86E5-4EC2774610C8}" dt="2024-03-18T08:56:54.047" v="111" actId="22"/>
        <pc:sldMkLst>
          <pc:docMk/>
          <pc:sldMk cId="3820368670" sldId="293"/>
        </pc:sldMkLst>
        <pc:spChg chg="mod">
          <ac:chgData name="BYRNE, Mandy" userId="6be0712a-e9f9-4aff-a704-224fe206fc87" providerId="ADAL" clId="{07FD4994-768D-4454-86E5-4EC2774610C8}" dt="2024-03-18T08:56:35.204" v="110" actId="6549"/>
          <ac:spMkLst>
            <pc:docMk/>
            <pc:sldMk cId="3820368670" sldId="293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56:54.047" v="111" actId="22"/>
          <ac:picMkLst>
            <pc:docMk/>
            <pc:sldMk cId="3820368670" sldId="293"/>
            <ac:picMk id="4" creationId="{963BB175-8B43-F1B8-7238-C1318D315503}"/>
          </ac:picMkLst>
        </pc:picChg>
      </pc:sldChg>
      <pc:sldChg chg="addSp modSp add mod modNotesTx">
        <pc:chgData name="BYRNE, Mandy" userId="6be0712a-e9f9-4aff-a704-224fe206fc87" providerId="ADAL" clId="{07FD4994-768D-4454-86E5-4EC2774610C8}" dt="2024-03-18T08:58:21.541" v="114" actId="22"/>
        <pc:sldMkLst>
          <pc:docMk/>
          <pc:sldMk cId="587381446" sldId="294"/>
        </pc:sldMkLst>
        <pc:spChg chg="mod">
          <ac:chgData name="BYRNE, Mandy" userId="6be0712a-e9f9-4aff-a704-224fe206fc87" providerId="ADAL" clId="{07FD4994-768D-4454-86E5-4EC2774610C8}" dt="2024-03-18T08:57:05.813" v="113"/>
          <ac:spMkLst>
            <pc:docMk/>
            <pc:sldMk cId="587381446" sldId="294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58:21.541" v="114" actId="22"/>
          <ac:picMkLst>
            <pc:docMk/>
            <pc:sldMk cId="587381446" sldId="294"/>
            <ac:picMk id="4" creationId="{ABA6EBBD-B18F-477B-CCDB-E363F2AF3175}"/>
          </ac:picMkLst>
        </pc:picChg>
      </pc:sldChg>
      <pc:sldChg chg="addSp modSp add mod modNotesTx">
        <pc:chgData name="BYRNE, Mandy" userId="6be0712a-e9f9-4aff-a704-224fe206fc87" providerId="ADAL" clId="{07FD4994-768D-4454-86E5-4EC2774610C8}" dt="2024-03-18T08:59:14.361" v="118" actId="22"/>
        <pc:sldMkLst>
          <pc:docMk/>
          <pc:sldMk cId="3189460500" sldId="295"/>
        </pc:sldMkLst>
        <pc:spChg chg="mod">
          <ac:chgData name="BYRNE, Mandy" userId="6be0712a-e9f9-4aff-a704-224fe206fc87" providerId="ADAL" clId="{07FD4994-768D-4454-86E5-4EC2774610C8}" dt="2024-03-18T08:58:37.971" v="117" actId="6549"/>
          <ac:spMkLst>
            <pc:docMk/>
            <pc:sldMk cId="3189460500" sldId="295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8:59:14.361" v="118" actId="22"/>
          <ac:picMkLst>
            <pc:docMk/>
            <pc:sldMk cId="3189460500" sldId="295"/>
            <ac:picMk id="4" creationId="{90426F0C-E534-A699-9F7E-946ACDB0C49B}"/>
          </ac:picMkLst>
        </pc:picChg>
      </pc:sldChg>
      <pc:sldChg chg="addSp modSp add mod modNotesTx">
        <pc:chgData name="BYRNE, Mandy" userId="6be0712a-e9f9-4aff-a704-224fe206fc87" providerId="ADAL" clId="{07FD4994-768D-4454-86E5-4EC2774610C8}" dt="2024-03-18T09:00:12.086" v="122" actId="22"/>
        <pc:sldMkLst>
          <pc:docMk/>
          <pc:sldMk cId="2037009113" sldId="296"/>
        </pc:sldMkLst>
        <pc:spChg chg="mod">
          <ac:chgData name="BYRNE, Mandy" userId="6be0712a-e9f9-4aff-a704-224fe206fc87" providerId="ADAL" clId="{07FD4994-768D-4454-86E5-4EC2774610C8}" dt="2024-03-18T08:59:35.018" v="121" actId="6549"/>
          <ac:spMkLst>
            <pc:docMk/>
            <pc:sldMk cId="2037009113" sldId="296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9:00:12.086" v="122" actId="22"/>
          <ac:picMkLst>
            <pc:docMk/>
            <pc:sldMk cId="2037009113" sldId="296"/>
            <ac:picMk id="4" creationId="{84C69FA0-3F33-B811-8458-1208ADC667BB}"/>
          </ac:picMkLst>
        </pc:picChg>
      </pc:sldChg>
      <pc:sldChg chg="addSp modSp add mod modNotesTx">
        <pc:chgData name="BYRNE, Mandy" userId="6be0712a-e9f9-4aff-a704-224fe206fc87" providerId="ADAL" clId="{07FD4994-768D-4454-86E5-4EC2774610C8}" dt="2024-03-18T09:00:59.971" v="126" actId="22"/>
        <pc:sldMkLst>
          <pc:docMk/>
          <pc:sldMk cId="1491809896" sldId="297"/>
        </pc:sldMkLst>
        <pc:spChg chg="mod">
          <ac:chgData name="BYRNE, Mandy" userId="6be0712a-e9f9-4aff-a704-224fe206fc87" providerId="ADAL" clId="{07FD4994-768D-4454-86E5-4EC2774610C8}" dt="2024-03-18T09:00:23.610" v="125" actId="6549"/>
          <ac:spMkLst>
            <pc:docMk/>
            <pc:sldMk cId="1491809896" sldId="297"/>
            <ac:spMk id="2" creationId="{C063F733-5AD7-B12A-E14C-DEC3DCE2295A}"/>
          </ac:spMkLst>
        </pc:spChg>
        <pc:picChg chg="add">
          <ac:chgData name="BYRNE, Mandy" userId="6be0712a-e9f9-4aff-a704-224fe206fc87" providerId="ADAL" clId="{07FD4994-768D-4454-86E5-4EC2774610C8}" dt="2024-03-18T09:00:59.971" v="126" actId="22"/>
          <ac:picMkLst>
            <pc:docMk/>
            <pc:sldMk cId="1491809896" sldId="297"/>
            <ac:picMk id="4" creationId="{DA88ED8B-10AD-5B9B-165B-0E239F7A22F4}"/>
          </ac:picMkLst>
        </pc:picChg>
      </pc:sldChg>
      <pc:sldChg chg="add del">
        <pc:chgData name="BYRNE, Mandy" userId="6be0712a-e9f9-4aff-a704-224fe206fc87" providerId="ADAL" clId="{07FD4994-768D-4454-86E5-4EC2774610C8}" dt="2024-03-18T09:01:09.727" v="127" actId="47"/>
        <pc:sldMkLst>
          <pc:docMk/>
          <pc:sldMk cId="1004532315" sldId="298"/>
        </pc:sldMkLst>
      </pc:sldChg>
      <pc:sldChg chg="add del">
        <pc:chgData name="BYRNE, Mandy" userId="6be0712a-e9f9-4aff-a704-224fe206fc87" providerId="ADAL" clId="{07FD4994-768D-4454-86E5-4EC2774610C8}" dt="2024-03-18T09:01:10.859" v="128" actId="47"/>
        <pc:sldMkLst>
          <pc:docMk/>
          <pc:sldMk cId="315102015" sldId="299"/>
        </pc:sldMkLst>
      </pc:sldChg>
    </pc:docChg>
  </pc:docChgLst>
  <pc:docChgLst>
    <pc:chgData name="BYRNE, Mandy" userId="6be0712a-e9f9-4aff-a704-224fe206fc87" providerId="ADAL" clId="{8F85FC9D-402F-429D-8554-139079BEDA4C}"/>
    <pc:docChg chg="undo custSel addSld modSld sldOrd">
      <pc:chgData name="BYRNE, Mandy" userId="6be0712a-e9f9-4aff-a704-224fe206fc87" providerId="ADAL" clId="{8F85FC9D-402F-429D-8554-139079BEDA4C}" dt="2024-03-18T07:52:14.471" v="70" actId="22"/>
      <pc:docMkLst>
        <pc:docMk/>
      </pc:docMkLst>
      <pc:sldChg chg="addSp delSp modSp mod modClrScheme chgLayout modNotesTx">
        <pc:chgData name="BYRNE, Mandy" userId="6be0712a-e9f9-4aff-a704-224fe206fc87" providerId="ADAL" clId="{8F85FC9D-402F-429D-8554-139079BEDA4C}" dt="2024-03-18T07:41:25.987" v="30" actId="1076"/>
        <pc:sldMkLst>
          <pc:docMk/>
          <pc:sldMk cId="688416595" sldId="257"/>
        </pc:sldMkLst>
        <pc:spChg chg="add del">
          <ac:chgData name="BYRNE, Mandy" userId="6be0712a-e9f9-4aff-a704-224fe206fc87" providerId="ADAL" clId="{8F85FC9D-402F-429D-8554-139079BEDA4C}" dt="2024-03-18T07:40:56.419" v="24" actId="478"/>
          <ac:spMkLst>
            <pc:docMk/>
            <pc:sldMk cId="688416595" sldId="257"/>
            <ac:spMk id="4" creationId="{1D332714-0A65-E2FA-4FED-CACF8A72D94A}"/>
          </ac:spMkLst>
        </pc:spChg>
        <pc:spChg chg="add mod ord">
          <ac:chgData name="BYRNE, Mandy" userId="6be0712a-e9f9-4aff-a704-224fe206fc87" providerId="ADAL" clId="{8F85FC9D-402F-429D-8554-139079BEDA4C}" dt="2024-03-18T07:41:12.586" v="28" actId="6549"/>
          <ac:spMkLst>
            <pc:docMk/>
            <pc:sldMk cId="688416595" sldId="257"/>
            <ac:spMk id="5" creationId="{B0217C36-D084-C8C3-08CF-45D5B0802F6E}"/>
          </ac:spMkLst>
        </pc:spChg>
        <pc:graphicFrameChg chg="mod">
          <ac:chgData name="BYRNE, Mandy" userId="6be0712a-e9f9-4aff-a704-224fe206fc87" providerId="ADAL" clId="{8F85FC9D-402F-429D-8554-139079BEDA4C}" dt="2024-03-18T07:41:25.987" v="30" actId="1076"/>
          <ac:graphicFrameMkLst>
            <pc:docMk/>
            <pc:sldMk cId="688416595" sldId="257"/>
            <ac:graphicFrameMk id="3" creationId="{299B1F6D-8897-49DC-8BF5-E4E98C1BAE83}"/>
          </ac:graphicFrameMkLst>
        </pc:graphicFrameChg>
      </pc:sldChg>
      <pc:sldChg chg="modSp add mod ord modClrScheme chgLayout">
        <pc:chgData name="BYRNE, Mandy" userId="6be0712a-e9f9-4aff-a704-224fe206fc87" providerId="ADAL" clId="{8F85FC9D-402F-429D-8554-139079BEDA4C}" dt="2024-03-18T07:39:53.643" v="17" actId="700"/>
        <pc:sldMkLst>
          <pc:docMk/>
          <pc:sldMk cId="1322734381" sldId="268"/>
        </pc:sldMkLst>
        <pc:spChg chg="mod ord">
          <ac:chgData name="BYRNE, Mandy" userId="6be0712a-e9f9-4aff-a704-224fe206fc87" providerId="ADAL" clId="{8F85FC9D-402F-429D-8554-139079BEDA4C}" dt="2024-03-18T07:39:53.643" v="17" actId="700"/>
          <ac:spMkLst>
            <pc:docMk/>
            <pc:sldMk cId="1322734381" sldId="268"/>
            <ac:spMk id="2" creationId="{570EA21D-1DD1-9BAE-FC7B-17A177F1B3F4}"/>
          </ac:spMkLst>
        </pc:spChg>
      </pc:sldChg>
      <pc:sldChg chg="modSp add mod ord chgLayout">
        <pc:chgData name="BYRNE, Mandy" userId="6be0712a-e9f9-4aff-a704-224fe206fc87" providerId="ADAL" clId="{8F85FC9D-402F-429D-8554-139079BEDA4C}" dt="2024-03-18T07:40:45.360" v="23" actId="20577"/>
        <pc:sldMkLst>
          <pc:docMk/>
          <pc:sldMk cId="1600129690" sldId="269"/>
        </pc:sldMkLst>
        <pc:spChg chg="mod ord">
          <ac:chgData name="BYRNE, Mandy" userId="6be0712a-e9f9-4aff-a704-224fe206fc87" providerId="ADAL" clId="{8F85FC9D-402F-429D-8554-139079BEDA4C}" dt="2024-03-18T07:40:45.360" v="23" actId="20577"/>
          <ac:spMkLst>
            <pc:docMk/>
            <pc:sldMk cId="1600129690" sldId="269"/>
            <ac:spMk id="2" creationId="{5D7BA30E-D170-81A8-5BA3-C75A1284E35E}"/>
          </ac:spMkLst>
        </pc:spChg>
      </pc:sldChg>
      <pc:sldChg chg="addSp modSp new mod modNotesTx">
        <pc:chgData name="BYRNE, Mandy" userId="6be0712a-e9f9-4aff-a704-224fe206fc87" providerId="ADAL" clId="{8F85FC9D-402F-429D-8554-139079BEDA4C}" dt="2024-03-18T07:49:05.235" v="68" actId="1076"/>
        <pc:sldMkLst>
          <pc:docMk/>
          <pc:sldMk cId="376440309" sldId="270"/>
        </pc:sldMkLst>
        <pc:spChg chg="mod">
          <ac:chgData name="BYRNE, Mandy" userId="6be0712a-e9f9-4aff-a704-224fe206fc87" providerId="ADAL" clId="{8F85FC9D-402F-429D-8554-139079BEDA4C}" dt="2024-03-18T07:43:20.589" v="46"/>
          <ac:spMkLst>
            <pc:docMk/>
            <pc:sldMk cId="376440309" sldId="270"/>
            <ac:spMk id="2" creationId="{28573D23-F5EF-2F94-921D-7D7EF2E2E2BA}"/>
          </ac:spMkLst>
        </pc:spChg>
        <pc:graphicFrameChg chg="add mod modGraphic">
          <ac:chgData name="BYRNE, Mandy" userId="6be0712a-e9f9-4aff-a704-224fe206fc87" providerId="ADAL" clId="{8F85FC9D-402F-429D-8554-139079BEDA4C}" dt="2024-03-18T07:49:05.235" v="68" actId="1076"/>
          <ac:graphicFrameMkLst>
            <pc:docMk/>
            <pc:sldMk cId="376440309" sldId="270"/>
            <ac:graphicFrameMk id="3" creationId="{B9E3CA8D-4F86-BC16-DB7D-998A5FED8DC2}"/>
          </ac:graphicFrameMkLst>
        </pc:graphicFrameChg>
      </pc:sldChg>
      <pc:sldChg chg="addSp delSp modSp new mod modNotesTx">
        <pc:chgData name="BYRNE, Mandy" userId="6be0712a-e9f9-4aff-a704-224fe206fc87" providerId="ADAL" clId="{8F85FC9D-402F-429D-8554-139079BEDA4C}" dt="2024-03-18T07:51:54.661" v="69" actId="22"/>
        <pc:sldMkLst>
          <pc:docMk/>
          <pc:sldMk cId="1807627049" sldId="271"/>
        </pc:sldMkLst>
        <pc:spChg chg="mod">
          <ac:chgData name="BYRNE, Mandy" userId="6be0712a-e9f9-4aff-a704-224fe206fc87" providerId="ADAL" clId="{8F85FC9D-402F-429D-8554-139079BEDA4C}" dt="2024-03-18T07:43:15.753" v="45"/>
          <ac:spMkLst>
            <pc:docMk/>
            <pc:sldMk cId="1807627049" sldId="271"/>
            <ac:spMk id="2" creationId="{FBCE285D-4C88-2790-30F7-BF66F2929013}"/>
          </ac:spMkLst>
        </pc:spChg>
        <pc:spChg chg="add del">
          <ac:chgData name="BYRNE, Mandy" userId="6be0712a-e9f9-4aff-a704-224fe206fc87" providerId="ADAL" clId="{8F85FC9D-402F-429D-8554-139079BEDA4C}" dt="2024-03-18T07:42:54.745" v="40" actId="22"/>
          <ac:spMkLst>
            <pc:docMk/>
            <pc:sldMk cId="1807627049" sldId="271"/>
            <ac:spMk id="4" creationId="{626F6066-535F-E878-FD4D-0015AB661D6B}"/>
          </ac:spMkLst>
        </pc:spChg>
        <pc:picChg chg="add">
          <ac:chgData name="BYRNE, Mandy" userId="6be0712a-e9f9-4aff-a704-224fe206fc87" providerId="ADAL" clId="{8F85FC9D-402F-429D-8554-139079BEDA4C}" dt="2024-03-18T07:51:54.661" v="69" actId="22"/>
          <ac:picMkLst>
            <pc:docMk/>
            <pc:sldMk cId="1807627049" sldId="271"/>
            <ac:picMk id="6" creationId="{586C0863-F76D-E2B9-207F-DD23AEB9AE76}"/>
          </ac:picMkLst>
        </pc:picChg>
      </pc:sldChg>
      <pc:sldChg chg="addSp modSp new mod ord modNotesTx">
        <pc:chgData name="BYRNE, Mandy" userId="6be0712a-e9f9-4aff-a704-224fe206fc87" providerId="ADAL" clId="{8F85FC9D-402F-429D-8554-139079BEDA4C}" dt="2024-03-18T07:48:04.257" v="57" actId="1076"/>
        <pc:sldMkLst>
          <pc:docMk/>
          <pc:sldMk cId="3896280413" sldId="272"/>
        </pc:sldMkLst>
        <pc:spChg chg="mod">
          <ac:chgData name="BYRNE, Mandy" userId="6be0712a-e9f9-4aff-a704-224fe206fc87" providerId="ADAL" clId="{8F85FC9D-402F-429D-8554-139079BEDA4C}" dt="2024-03-18T07:43:41.690" v="49" actId="6549"/>
          <ac:spMkLst>
            <pc:docMk/>
            <pc:sldMk cId="3896280413" sldId="272"/>
            <ac:spMk id="2" creationId="{6BAD1A7F-1A90-9EFC-ADEE-F6044EAB54D8}"/>
          </ac:spMkLst>
        </pc:spChg>
        <pc:graphicFrameChg chg="add mod modGraphic">
          <ac:chgData name="BYRNE, Mandy" userId="6be0712a-e9f9-4aff-a704-224fe206fc87" providerId="ADAL" clId="{8F85FC9D-402F-429D-8554-139079BEDA4C}" dt="2024-03-18T07:48:04.257" v="57" actId="1076"/>
          <ac:graphicFrameMkLst>
            <pc:docMk/>
            <pc:sldMk cId="3896280413" sldId="272"/>
            <ac:graphicFrameMk id="3" creationId="{5D49F9C1-90C7-485F-0C91-F47FC6F719BC}"/>
          </ac:graphicFrameMkLst>
        </pc:graphicFrameChg>
      </pc:sldChg>
      <pc:sldChg chg="addSp modSp add mod modNotesTx">
        <pc:chgData name="BYRNE, Mandy" userId="6be0712a-e9f9-4aff-a704-224fe206fc87" providerId="ADAL" clId="{8F85FC9D-402F-429D-8554-139079BEDA4C}" dt="2024-03-18T07:52:14.471" v="70" actId="22"/>
        <pc:sldMkLst>
          <pc:docMk/>
          <pc:sldMk cId="928647821" sldId="273"/>
        </pc:sldMkLst>
        <pc:spChg chg="mod">
          <ac:chgData name="BYRNE, Mandy" userId="6be0712a-e9f9-4aff-a704-224fe206fc87" providerId="ADAL" clId="{8F85FC9D-402F-429D-8554-139079BEDA4C}" dt="2024-03-18T07:43:10.303" v="44" actId="6549"/>
          <ac:spMkLst>
            <pc:docMk/>
            <pc:sldMk cId="928647821" sldId="273"/>
            <ac:spMk id="2" creationId="{FBCE285D-4C88-2790-30F7-BF66F2929013}"/>
          </ac:spMkLst>
        </pc:spChg>
        <pc:picChg chg="add">
          <ac:chgData name="BYRNE, Mandy" userId="6be0712a-e9f9-4aff-a704-224fe206fc87" providerId="ADAL" clId="{8F85FC9D-402F-429D-8554-139079BEDA4C}" dt="2024-03-18T07:52:14.471" v="70" actId="22"/>
          <ac:picMkLst>
            <pc:docMk/>
            <pc:sldMk cId="928647821" sldId="273"/>
            <ac:picMk id="4" creationId="{66C0D9E8-0ECA-F543-9AE1-3D1D60848AEF}"/>
          </ac:picMkLst>
        </pc:picChg>
      </pc:sldChg>
      <pc:sldMasterChg chg="delSldLayout">
        <pc:chgData name="BYRNE, Mandy" userId="6be0712a-e9f9-4aff-a704-224fe206fc87" providerId="ADAL" clId="{8F85FC9D-402F-429D-8554-139079BEDA4C}" dt="2024-03-18T07:39:11.357" v="14" actId="2696"/>
        <pc:sldMasterMkLst>
          <pc:docMk/>
          <pc:sldMasterMk cId="2460954070" sldId="2147483660"/>
        </pc:sldMasterMkLst>
        <pc:sldLayoutChg chg="del">
          <pc:chgData name="BYRNE, Mandy" userId="6be0712a-e9f9-4aff-a704-224fe206fc87" providerId="ADAL" clId="{8F85FC9D-402F-429D-8554-139079BEDA4C}" dt="2024-03-18T07:38:53.726" v="9" actId="2696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BYRNE, Mandy" userId="6be0712a-e9f9-4aff-a704-224fe206fc87" providerId="ADAL" clId="{8F85FC9D-402F-429D-8554-139079BEDA4C}" dt="2024-03-18T07:38:54.596" v="10" actId="2696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BYRNE, Mandy" userId="6be0712a-e9f9-4aff-a704-224fe206fc87" providerId="ADAL" clId="{8F85FC9D-402F-429D-8554-139079BEDA4C}" dt="2024-03-18T07:38:55.354" v="11" actId="2696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BYRNE, Mandy" userId="6be0712a-e9f9-4aff-a704-224fe206fc87" providerId="ADAL" clId="{8F85FC9D-402F-429D-8554-139079BEDA4C}" dt="2024-03-18T07:38:56.150" v="12" actId="2696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BYRNE, Mandy" userId="6be0712a-e9f9-4aff-a704-224fe206fc87" providerId="ADAL" clId="{8F85FC9D-402F-429D-8554-139079BEDA4C}" dt="2024-03-18T07:38:57.054" v="13" actId="2696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BYRNE, Mandy" userId="6be0712a-e9f9-4aff-a704-224fe206fc87" providerId="ADAL" clId="{8F85FC9D-402F-429D-8554-139079BEDA4C}" dt="2024-03-18T07:38:29.308" v="2" actId="2696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BYRNE, Mandy" userId="6be0712a-e9f9-4aff-a704-224fe206fc87" providerId="ADAL" clId="{8F85FC9D-402F-429D-8554-139079BEDA4C}" dt="2024-03-18T07:38:30.240" v="3" actId="2696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BYRNE, Mandy" userId="6be0712a-e9f9-4aff-a704-224fe206fc87" providerId="ADAL" clId="{8F85FC9D-402F-429D-8554-139079BEDA4C}" dt="2024-03-18T07:38:30.807" v="4" actId="2696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BYRNE, Mandy" userId="6be0712a-e9f9-4aff-a704-224fe206fc87" providerId="ADAL" clId="{8F85FC9D-402F-429D-8554-139079BEDA4C}" dt="2024-03-18T07:38:31.401" v="5" actId="2696"/>
          <pc:sldLayoutMkLst>
            <pc:docMk/>
            <pc:sldMasterMk cId="2460954070" sldId="2147483660"/>
            <pc:sldLayoutMk cId="3479445657" sldId="2147483671"/>
          </pc:sldLayoutMkLst>
        </pc:sldLayoutChg>
        <pc:sldLayoutChg chg="del">
          <pc:chgData name="BYRNE, Mandy" userId="6be0712a-e9f9-4aff-a704-224fe206fc87" providerId="ADAL" clId="{8F85FC9D-402F-429D-8554-139079BEDA4C}" dt="2024-03-18T07:38:41.056" v="6" actId="2696"/>
          <pc:sldLayoutMkLst>
            <pc:docMk/>
            <pc:sldMasterMk cId="2460954070" sldId="2147483660"/>
            <pc:sldLayoutMk cId="1199327635" sldId="2147483673"/>
          </pc:sldLayoutMkLst>
        </pc:sldLayoutChg>
        <pc:sldLayoutChg chg="del">
          <pc:chgData name="BYRNE, Mandy" userId="6be0712a-e9f9-4aff-a704-224fe206fc87" providerId="ADAL" clId="{8F85FC9D-402F-429D-8554-139079BEDA4C}" dt="2024-03-18T07:39:11.357" v="14" actId="2696"/>
          <pc:sldLayoutMkLst>
            <pc:docMk/>
            <pc:sldMasterMk cId="2460954070" sldId="2147483660"/>
            <pc:sldLayoutMk cId="3602108004" sldId="2147483673"/>
          </pc:sldLayoutMkLst>
        </pc:sldLayoutChg>
        <pc:sldLayoutChg chg="del">
          <pc:chgData name="BYRNE, Mandy" userId="6be0712a-e9f9-4aff-a704-224fe206fc87" providerId="ADAL" clId="{8F85FC9D-402F-429D-8554-139079BEDA4C}" dt="2024-03-18T07:38:43.848" v="7" actId="2696"/>
          <pc:sldLayoutMkLst>
            <pc:docMk/>
            <pc:sldMasterMk cId="2460954070" sldId="2147483660"/>
            <pc:sldLayoutMk cId="3929685806" sldId="2147483674"/>
          </pc:sldLayoutMkLst>
        </pc:sldLayoutChg>
        <pc:sldLayoutChg chg="del">
          <pc:chgData name="BYRNE, Mandy" userId="6be0712a-e9f9-4aff-a704-224fe206fc87" providerId="ADAL" clId="{8F85FC9D-402F-429D-8554-139079BEDA4C}" dt="2024-03-18T07:38:44.879" v="8" actId="2696"/>
          <pc:sldLayoutMkLst>
            <pc:docMk/>
            <pc:sldMasterMk cId="2460954070" sldId="2147483660"/>
            <pc:sldLayoutMk cId="950742168" sldId="2147483675"/>
          </pc:sldLayoutMkLst>
        </pc:sldLayoutChg>
      </pc:sldMasterChg>
    </pc:docChg>
  </pc:docChgLst>
  <pc:docChgLst>
    <pc:chgData name="Mandy BYRNE" userId="6be0712a-e9f9-4aff-a704-224fe206fc87" providerId="ADAL" clId="{6EC1A7BB-526A-4148-B033-AF3231262F0F}"/>
    <pc:docChg chg="modSld">
      <pc:chgData name="Mandy BYRNE" userId="6be0712a-e9f9-4aff-a704-224fe206fc87" providerId="ADAL" clId="{6EC1A7BB-526A-4148-B033-AF3231262F0F}" dt="2022-07-18T00:36:22.758" v="3" actId="20577"/>
      <pc:docMkLst>
        <pc:docMk/>
      </pc:docMkLst>
      <pc:sldChg chg="mod modNotesTx">
        <pc:chgData name="Mandy BYRNE" userId="6be0712a-e9f9-4aff-a704-224fe206fc87" providerId="ADAL" clId="{6EC1A7BB-526A-4148-B033-AF3231262F0F}" dt="2022-07-18T00:36:22.758" v="3" actId="20577"/>
        <pc:sldMkLst>
          <pc:docMk/>
          <pc:sldMk cId="688416595" sldId="257"/>
        </pc:sldMkLst>
      </pc:sldChg>
    </pc:docChg>
  </pc:docChgLst>
  <pc:docChgLst>
    <pc:chgData name="BYRNE, Mandy" userId="S::byrnaz@austin.org.au::6be0712a-e9f9-4aff-a704-224fe206fc87" providerId="AD" clId="Web-{B29890E3-ECF0-A2EA-CF37-B737E7FC4E33}"/>
    <pc:docChg chg="modSld">
      <pc:chgData name="BYRNE, Mandy" userId="S::byrnaz@austin.org.au::6be0712a-e9f9-4aff-a704-224fe206fc87" providerId="AD" clId="Web-{B29890E3-ECF0-A2EA-CF37-B737E7FC4E33}" dt="2022-09-19T05:56:26.731" v="0"/>
      <pc:docMkLst>
        <pc:docMk/>
      </pc:docMkLst>
      <pc:sldChg chg="modNotes">
        <pc:chgData name="BYRNE, Mandy" userId="S::byrnaz@austin.org.au::6be0712a-e9f9-4aff-a704-224fe206fc87" providerId="AD" clId="Web-{B29890E3-ECF0-A2EA-CF37-B737E7FC4E33}" dt="2022-09-19T05:56:26.731" v="0"/>
        <pc:sldMkLst>
          <pc:docMk/>
          <pc:sldMk cId="688416595" sldId="257"/>
        </pc:sldMkLst>
      </pc:sldChg>
    </pc:docChg>
  </pc:docChgLst>
  <pc:docChgLst>
    <pc:chgData name="BYRNE, Mandy" userId="6be0712a-e9f9-4aff-a704-224fe206fc87" providerId="ADAL" clId="{6A0215D6-7E69-4A99-8410-49A3C1DCCC68}"/>
    <pc:docChg chg="custSel addSld delSld modSld sldOrd modMainMaster modNotesMaster">
      <pc:chgData name="BYRNE, Mandy" userId="6be0712a-e9f9-4aff-a704-224fe206fc87" providerId="ADAL" clId="{6A0215D6-7E69-4A99-8410-49A3C1DCCC68}" dt="2024-03-18T08:36:01.609" v="206"/>
      <pc:docMkLst>
        <pc:docMk/>
      </pc:docMkLst>
      <pc:sldChg chg="del">
        <pc:chgData name="BYRNE, Mandy" userId="6be0712a-e9f9-4aff-a704-224fe206fc87" providerId="ADAL" clId="{6A0215D6-7E69-4A99-8410-49A3C1DCCC68}" dt="2024-03-18T07:55:52.210" v="2" actId="47"/>
        <pc:sldMkLst>
          <pc:docMk/>
          <pc:sldMk cId="688416595" sldId="257"/>
        </pc:sldMkLst>
      </pc:sldChg>
      <pc:sldChg chg="modSp mod modClrScheme chgLayout">
        <pc:chgData name="BYRNE, Mandy" userId="6be0712a-e9f9-4aff-a704-224fe206fc87" providerId="ADAL" clId="{6A0215D6-7E69-4A99-8410-49A3C1DCCC68}" dt="2024-03-18T08:12:56.241" v="37" actId="700"/>
        <pc:sldMkLst>
          <pc:docMk/>
          <pc:sldMk cId="1322734381" sldId="268"/>
        </pc:sldMkLst>
        <pc:spChg chg="mod ord">
          <ac:chgData name="BYRNE, Mandy" userId="6be0712a-e9f9-4aff-a704-224fe206fc87" providerId="ADAL" clId="{6A0215D6-7E69-4A99-8410-49A3C1DCCC68}" dt="2024-03-18T08:12:56.241" v="37" actId="700"/>
          <ac:spMkLst>
            <pc:docMk/>
            <pc:sldMk cId="1322734381" sldId="268"/>
            <ac:spMk id="2" creationId="{570EA21D-1DD1-9BAE-FC7B-17A177F1B3F4}"/>
          </ac:spMkLst>
        </pc:spChg>
      </pc:sldChg>
      <pc:sldChg chg="modSp mod">
        <pc:chgData name="BYRNE, Mandy" userId="6be0712a-e9f9-4aff-a704-224fe206fc87" providerId="ADAL" clId="{6A0215D6-7E69-4A99-8410-49A3C1DCCC68}" dt="2024-03-18T08:06:30.844" v="31" actId="255"/>
        <pc:sldMkLst>
          <pc:docMk/>
          <pc:sldMk cId="1600129690" sldId="269"/>
        </pc:sldMkLst>
        <pc:spChg chg="mod">
          <ac:chgData name="BYRNE, Mandy" userId="6be0712a-e9f9-4aff-a704-224fe206fc87" providerId="ADAL" clId="{6A0215D6-7E69-4A99-8410-49A3C1DCCC68}" dt="2024-03-18T08:06:30.844" v="31" actId="255"/>
          <ac:spMkLst>
            <pc:docMk/>
            <pc:sldMk cId="1600129690" sldId="269"/>
            <ac:spMk id="2" creationId="{5D7BA30E-D170-81A8-5BA3-C75A1284E35E}"/>
          </ac:spMkLst>
        </pc:spChg>
      </pc:sldChg>
      <pc:sldChg chg="del">
        <pc:chgData name="BYRNE, Mandy" userId="6be0712a-e9f9-4aff-a704-224fe206fc87" providerId="ADAL" clId="{6A0215D6-7E69-4A99-8410-49A3C1DCCC68}" dt="2024-03-18T07:55:52.210" v="2" actId="47"/>
        <pc:sldMkLst>
          <pc:docMk/>
          <pc:sldMk cId="376440309" sldId="270"/>
        </pc:sldMkLst>
      </pc:sldChg>
      <pc:sldChg chg="addSp modSp new mod modNotesTx">
        <pc:chgData name="BYRNE, Mandy" userId="6be0712a-e9f9-4aff-a704-224fe206fc87" providerId="ADAL" clId="{6A0215D6-7E69-4A99-8410-49A3C1DCCC68}" dt="2024-03-18T08:17:20.872" v="43" actId="22"/>
        <pc:sldMkLst>
          <pc:docMk/>
          <pc:sldMk cId="3488892675" sldId="270"/>
        </pc:sldMkLst>
        <pc:spChg chg="mod">
          <ac:chgData name="BYRNE, Mandy" userId="6be0712a-e9f9-4aff-a704-224fe206fc87" providerId="ADAL" clId="{6A0215D6-7E69-4A99-8410-49A3C1DCCC68}" dt="2024-03-18T08:13:56.018" v="41" actId="6549"/>
          <ac:spMkLst>
            <pc:docMk/>
            <pc:sldMk cId="3488892675" sldId="270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17:20.872" v="43" actId="22"/>
          <ac:picMkLst>
            <pc:docMk/>
            <pc:sldMk cId="3488892675" sldId="270"/>
            <ac:picMk id="4" creationId="{3DA64DF5-FCDA-8C26-275E-C4A550D06718}"/>
          </ac:picMkLst>
        </pc:picChg>
      </pc:sldChg>
      <pc:sldChg chg="del">
        <pc:chgData name="BYRNE, Mandy" userId="6be0712a-e9f9-4aff-a704-224fe206fc87" providerId="ADAL" clId="{6A0215D6-7E69-4A99-8410-49A3C1DCCC68}" dt="2024-03-18T07:55:52.210" v="2" actId="47"/>
        <pc:sldMkLst>
          <pc:docMk/>
          <pc:sldMk cId="1807627049" sldId="271"/>
        </pc:sldMkLst>
      </pc:sldChg>
      <pc:sldChg chg="addSp modSp add mod modNotesTx">
        <pc:chgData name="BYRNE, Mandy" userId="6be0712a-e9f9-4aff-a704-224fe206fc87" providerId="ADAL" clId="{6A0215D6-7E69-4A99-8410-49A3C1DCCC68}" dt="2024-03-18T08:17:53.445" v="47" actId="22"/>
        <pc:sldMkLst>
          <pc:docMk/>
          <pc:sldMk cId="3873474262" sldId="271"/>
        </pc:sldMkLst>
        <pc:spChg chg="mod">
          <ac:chgData name="BYRNE, Mandy" userId="6be0712a-e9f9-4aff-a704-224fe206fc87" providerId="ADAL" clId="{6A0215D6-7E69-4A99-8410-49A3C1DCCC68}" dt="2024-03-18T08:17:39.282" v="46" actId="6549"/>
          <ac:spMkLst>
            <pc:docMk/>
            <pc:sldMk cId="3873474262" sldId="271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17:53.445" v="47" actId="22"/>
          <ac:picMkLst>
            <pc:docMk/>
            <pc:sldMk cId="3873474262" sldId="271"/>
            <ac:picMk id="4" creationId="{6D89E233-791F-DD3A-CA7D-D10467CBD18B}"/>
          </ac:picMkLst>
        </pc:picChg>
      </pc:sldChg>
      <pc:sldChg chg="addSp modSp add mod modNotesTx">
        <pc:chgData name="BYRNE, Mandy" userId="6be0712a-e9f9-4aff-a704-224fe206fc87" providerId="ADAL" clId="{6A0215D6-7E69-4A99-8410-49A3C1DCCC68}" dt="2024-03-18T08:18:14.973" v="51" actId="22"/>
        <pc:sldMkLst>
          <pc:docMk/>
          <pc:sldMk cId="23103373" sldId="272"/>
        </pc:sldMkLst>
        <pc:spChg chg="mod">
          <ac:chgData name="BYRNE, Mandy" userId="6be0712a-e9f9-4aff-a704-224fe206fc87" providerId="ADAL" clId="{6A0215D6-7E69-4A99-8410-49A3C1DCCC68}" dt="2024-03-18T08:18:06.309" v="50" actId="6549"/>
          <ac:spMkLst>
            <pc:docMk/>
            <pc:sldMk cId="23103373" sldId="272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18:14.973" v="51" actId="22"/>
          <ac:picMkLst>
            <pc:docMk/>
            <pc:sldMk cId="23103373" sldId="272"/>
            <ac:picMk id="4" creationId="{630AA52A-B0D5-F4AE-27B9-AF902AF2AE0D}"/>
          </ac:picMkLst>
        </pc:picChg>
      </pc:sldChg>
      <pc:sldChg chg="del">
        <pc:chgData name="BYRNE, Mandy" userId="6be0712a-e9f9-4aff-a704-224fe206fc87" providerId="ADAL" clId="{6A0215D6-7E69-4A99-8410-49A3C1DCCC68}" dt="2024-03-18T07:55:52.210" v="2" actId="47"/>
        <pc:sldMkLst>
          <pc:docMk/>
          <pc:sldMk cId="3896280413" sldId="272"/>
        </pc:sldMkLst>
      </pc:sldChg>
      <pc:sldChg chg="addSp modSp add mod replId modNotesTx">
        <pc:chgData name="BYRNE, Mandy" userId="6be0712a-e9f9-4aff-a704-224fe206fc87" providerId="ADAL" clId="{6A0215D6-7E69-4A99-8410-49A3C1DCCC68}" dt="2024-03-18T08:19:03.861" v="55" actId="22"/>
        <pc:sldMkLst>
          <pc:docMk/>
          <pc:sldMk cId="326051103" sldId="273"/>
        </pc:sldMkLst>
        <pc:spChg chg="mod">
          <ac:chgData name="BYRNE, Mandy" userId="6be0712a-e9f9-4aff-a704-224fe206fc87" providerId="ADAL" clId="{6A0215D6-7E69-4A99-8410-49A3C1DCCC68}" dt="2024-03-18T08:18:39.095" v="54" actId="6549"/>
          <ac:spMkLst>
            <pc:docMk/>
            <pc:sldMk cId="326051103" sldId="273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19:03.861" v="55" actId="22"/>
          <ac:picMkLst>
            <pc:docMk/>
            <pc:sldMk cId="326051103" sldId="273"/>
            <ac:picMk id="4" creationId="{F24A2049-080A-3577-4A46-9324D5C806D7}"/>
          </ac:picMkLst>
        </pc:picChg>
      </pc:sldChg>
      <pc:sldChg chg="del">
        <pc:chgData name="BYRNE, Mandy" userId="6be0712a-e9f9-4aff-a704-224fe206fc87" providerId="ADAL" clId="{6A0215D6-7E69-4A99-8410-49A3C1DCCC68}" dt="2024-03-18T07:55:52.210" v="2" actId="47"/>
        <pc:sldMkLst>
          <pc:docMk/>
          <pc:sldMk cId="928647821" sldId="273"/>
        </pc:sldMkLst>
      </pc:sldChg>
      <pc:sldChg chg="addSp modSp add mod modNotesTx">
        <pc:chgData name="BYRNE, Mandy" userId="6be0712a-e9f9-4aff-a704-224fe206fc87" providerId="ADAL" clId="{6A0215D6-7E69-4A99-8410-49A3C1DCCC68}" dt="2024-03-18T08:19:42.608" v="60" actId="22"/>
        <pc:sldMkLst>
          <pc:docMk/>
          <pc:sldMk cId="3836775981" sldId="274"/>
        </pc:sldMkLst>
        <pc:spChg chg="mod">
          <ac:chgData name="BYRNE, Mandy" userId="6be0712a-e9f9-4aff-a704-224fe206fc87" providerId="ADAL" clId="{6A0215D6-7E69-4A99-8410-49A3C1DCCC68}" dt="2024-03-18T08:19:22.834" v="58" actId="6549"/>
          <ac:spMkLst>
            <pc:docMk/>
            <pc:sldMk cId="3836775981" sldId="274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19:42.608" v="60" actId="22"/>
          <ac:picMkLst>
            <pc:docMk/>
            <pc:sldMk cId="3836775981" sldId="274"/>
            <ac:picMk id="4" creationId="{DC716168-4BEE-F0D8-EF60-B37EE99B4D18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20:01.884" v="64" actId="22"/>
        <pc:sldMkLst>
          <pc:docMk/>
          <pc:sldMk cId="2700148767" sldId="275"/>
        </pc:sldMkLst>
        <pc:spChg chg="mod">
          <ac:chgData name="BYRNE, Mandy" userId="6be0712a-e9f9-4aff-a704-224fe206fc87" providerId="ADAL" clId="{6A0215D6-7E69-4A99-8410-49A3C1DCCC68}" dt="2024-03-18T08:19:53.794" v="63" actId="6549"/>
          <ac:spMkLst>
            <pc:docMk/>
            <pc:sldMk cId="2700148767" sldId="275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0:01.884" v="64" actId="22"/>
          <ac:picMkLst>
            <pc:docMk/>
            <pc:sldMk cId="2700148767" sldId="275"/>
            <ac:picMk id="4" creationId="{66D49814-E067-D2E6-B736-9C0F1DF0E1A2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22:04.648" v="70" actId="20577"/>
        <pc:sldMkLst>
          <pc:docMk/>
          <pc:sldMk cId="1934922015" sldId="276"/>
        </pc:sldMkLst>
        <pc:spChg chg="mod">
          <ac:chgData name="BYRNE, Mandy" userId="6be0712a-e9f9-4aff-a704-224fe206fc87" providerId="ADAL" clId="{6A0215D6-7E69-4A99-8410-49A3C1DCCC68}" dt="2024-03-18T08:22:02.808" v="69" actId="20577"/>
          <ac:spMkLst>
            <pc:docMk/>
            <pc:sldMk cId="1934922015" sldId="276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1:50.088" v="65" actId="22"/>
          <ac:picMkLst>
            <pc:docMk/>
            <pc:sldMk cId="1934922015" sldId="276"/>
            <ac:picMk id="4" creationId="{25F6B520-7F1D-735B-3107-6ABCE7042C8B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23:05.513" v="146" actId="20577"/>
        <pc:sldMkLst>
          <pc:docMk/>
          <pc:sldMk cId="3509668898" sldId="277"/>
        </pc:sldMkLst>
        <pc:spChg chg="mod">
          <ac:chgData name="BYRNE, Mandy" userId="6be0712a-e9f9-4aff-a704-224fe206fc87" providerId="ADAL" clId="{6A0215D6-7E69-4A99-8410-49A3C1DCCC68}" dt="2024-03-18T08:22:51.072" v="75" actId="20577"/>
          <ac:spMkLst>
            <pc:docMk/>
            <pc:sldMk cId="3509668898" sldId="277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2:42.929" v="74" actId="22"/>
          <ac:picMkLst>
            <pc:docMk/>
            <pc:sldMk cId="3509668898" sldId="277"/>
            <ac:picMk id="4" creationId="{0D5D4BDE-35F6-FD0F-0BE2-D10665E413B1}"/>
          </ac:picMkLst>
        </pc:picChg>
      </pc:sldChg>
      <pc:sldChg chg="addSp modSp add mod modNotesTx">
        <pc:chgData name="BYRNE, Mandy" userId="6be0712a-e9f9-4aff-a704-224fe206fc87" providerId="ADAL" clId="{6A0215D6-7E69-4A99-8410-49A3C1DCCC68}" dt="2024-03-18T08:24:13.384" v="150" actId="22"/>
        <pc:sldMkLst>
          <pc:docMk/>
          <pc:sldMk cId="2925592667" sldId="278"/>
        </pc:sldMkLst>
        <pc:spChg chg="mod">
          <ac:chgData name="BYRNE, Mandy" userId="6be0712a-e9f9-4aff-a704-224fe206fc87" providerId="ADAL" clId="{6A0215D6-7E69-4A99-8410-49A3C1DCCC68}" dt="2024-03-18T08:23:37.529" v="149" actId="6549"/>
          <ac:spMkLst>
            <pc:docMk/>
            <pc:sldMk cId="2925592667" sldId="278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4:13.384" v="150" actId="22"/>
          <ac:picMkLst>
            <pc:docMk/>
            <pc:sldMk cId="2925592667" sldId="278"/>
            <ac:picMk id="4" creationId="{CA92550E-368E-16EF-5859-988BBA3BF023}"/>
          </ac:picMkLst>
        </pc:picChg>
      </pc:sldChg>
      <pc:sldChg chg="addSp delSp modSp add mod ord replId modNotes modNotesTx">
        <pc:chgData name="BYRNE, Mandy" userId="6be0712a-e9f9-4aff-a704-224fe206fc87" providerId="ADAL" clId="{6A0215D6-7E69-4A99-8410-49A3C1DCCC68}" dt="2024-03-18T08:05:27.757" v="21" actId="255"/>
        <pc:sldMkLst>
          <pc:docMk/>
          <pc:sldMk cId="3200642844" sldId="279"/>
        </pc:sldMkLst>
        <pc:spChg chg="mod">
          <ac:chgData name="BYRNE, Mandy" userId="6be0712a-e9f9-4aff-a704-224fe206fc87" providerId="ADAL" clId="{6A0215D6-7E69-4A99-8410-49A3C1DCCC68}" dt="2024-03-18T08:05:27.757" v="21" actId="255"/>
          <ac:spMkLst>
            <pc:docMk/>
            <pc:sldMk cId="3200642844" sldId="279"/>
            <ac:spMk id="2" creationId="{C063F733-5AD7-B12A-E14C-DEC3DCE2295A}"/>
          </ac:spMkLst>
        </pc:spChg>
        <pc:picChg chg="add del mod">
          <ac:chgData name="BYRNE, Mandy" userId="6be0712a-e9f9-4aff-a704-224fe206fc87" providerId="ADAL" clId="{6A0215D6-7E69-4A99-8410-49A3C1DCCC68}" dt="2024-03-18T08:04:28.132" v="19" actId="478"/>
          <ac:picMkLst>
            <pc:docMk/>
            <pc:sldMk cId="3200642844" sldId="279"/>
            <ac:picMk id="4" creationId="{B991C0D0-5B08-396A-31D2-34B1CA60A6DB}"/>
          </ac:picMkLst>
        </pc:picChg>
        <pc:picChg chg="add">
          <ac:chgData name="BYRNE, Mandy" userId="6be0712a-e9f9-4aff-a704-224fe206fc87" providerId="ADAL" clId="{6A0215D6-7E69-4A99-8410-49A3C1DCCC68}" dt="2024-03-18T08:04:36.750" v="20" actId="22"/>
          <ac:picMkLst>
            <pc:docMk/>
            <pc:sldMk cId="3200642844" sldId="279"/>
            <ac:picMk id="6" creationId="{BC15844E-EFC3-EF3C-1358-22C9C9E01418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25:08.312" v="154" actId="22"/>
        <pc:sldMkLst>
          <pc:docMk/>
          <pc:sldMk cId="1784326672" sldId="280"/>
        </pc:sldMkLst>
        <pc:spChg chg="mod">
          <ac:chgData name="BYRNE, Mandy" userId="6be0712a-e9f9-4aff-a704-224fe206fc87" providerId="ADAL" clId="{6A0215D6-7E69-4A99-8410-49A3C1DCCC68}" dt="2024-03-18T08:24:37.362" v="153" actId="6549"/>
          <ac:spMkLst>
            <pc:docMk/>
            <pc:sldMk cId="1784326672" sldId="280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5:08.312" v="154" actId="22"/>
          <ac:picMkLst>
            <pc:docMk/>
            <pc:sldMk cId="1784326672" sldId="280"/>
            <ac:picMk id="4" creationId="{B32F4307-F0AE-57EC-FA42-3548AEC30CC6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25:33.087" v="158" actId="22"/>
        <pc:sldMkLst>
          <pc:docMk/>
          <pc:sldMk cId="2314568933" sldId="281"/>
        </pc:sldMkLst>
        <pc:spChg chg="mod">
          <ac:chgData name="BYRNE, Mandy" userId="6be0712a-e9f9-4aff-a704-224fe206fc87" providerId="ADAL" clId="{6A0215D6-7E69-4A99-8410-49A3C1DCCC68}" dt="2024-03-18T08:25:21.224" v="157" actId="6549"/>
          <ac:spMkLst>
            <pc:docMk/>
            <pc:sldMk cId="2314568933" sldId="281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5:33.087" v="158" actId="22"/>
          <ac:picMkLst>
            <pc:docMk/>
            <pc:sldMk cId="2314568933" sldId="281"/>
            <ac:picMk id="4" creationId="{F62B9E52-733A-D244-44F9-C2F40D081476}"/>
          </ac:picMkLst>
        </pc:picChg>
      </pc:sldChg>
      <pc:sldChg chg="addSp modSp add mod modNotesTx">
        <pc:chgData name="BYRNE, Mandy" userId="6be0712a-e9f9-4aff-a704-224fe206fc87" providerId="ADAL" clId="{6A0215D6-7E69-4A99-8410-49A3C1DCCC68}" dt="2024-03-18T08:26:44.128" v="164" actId="22"/>
        <pc:sldMkLst>
          <pc:docMk/>
          <pc:sldMk cId="795077544" sldId="282"/>
        </pc:sldMkLst>
        <pc:spChg chg="mod">
          <ac:chgData name="BYRNE, Mandy" userId="6be0712a-e9f9-4aff-a704-224fe206fc87" providerId="ADAL" clId="{6A0215D6-7E69-4A99-8410-49A3C1DCCC68}" dt="2024-03-18T08:26:00.403" v="163" actId="14100"/>
          <ac:spMkLst>
            <pc:docMk/>
            <pc:sldMk cId="795077544" sldId="282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6:44.128" v="164" actId="22"/>
          <ac:picMkLst>
            <pc:docMk/>
            <pc:sldMk cId="795077544" sldId="282"/>
            <ac:picMk id="4" creationId="{860328E1-84D7-5AFC-91C5-CFBED39E567B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27:28.356" v="170" actId="22"/>
        <pc:sldMkLst>
          <pc:docMk/>
          <pc:sldMk cId="2323016697" sldId="283"/>
        </pc:sldMkLst>
        <pc:spChg chg="mod">
          <ac:chgData name="BYRNE, Mandy" userId="6be0712a-e9f9-4aff-a704-224fe206fc87" providerId="ADAL" clId="{6A0215D6-7E69-4A99-8410-49A3C1DCCC68}" dt="2024-03-18T08:27:12.610" v="169" actId="14100"/>
          <ac:spMkLst>
            <pc:docMk/>
            <pc:sldMk cId="2323016697" sldId="283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7:28.356" v="170" actId="22"/>
          <ac:picMkLst>
            <pc:docMk/>
            <pc:sldMk cId="2323016697" sldId="283"/>
            <ac:picMk id="4" creationId="{23D979F0-F678-E8E2-5267-323692D0BC76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28:52.047" v="176" actId="22"/>
        <pc:sldMkLst>
          <pc:docMk/>
          <pc:sldMk cId="594796242" sldId="284"/>
        </pc:sldMkLst>
        <pc:spChg chg="mod">
          <ac:chgData name="BYRNE, Mandy" userId="6be0712a-e9f9-4aff-a704-224fe206fc87" providerId="ADAL" clId="{6A0215D6-7E69-4A99-8410-49A3C1DCCC68}" dt="2024-03-18T08:27:48.883" v="175" actId="14100"/>
          <ac:spMkLst>
            <pc:docMk/>
            <pc:sldMk cId="594796242" sldId="284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8:52.047" v="176" actId="22"/>
          <ac:picMkLst>
            <pc:docMk/>
            <pc:sldMk cId="594796242" sldId="284"/>
            <ac:picMk id="4" creationId="{51D608DF-DB6D-8FD0-0EE1-B4DB30227FD2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31:52.290" v="181" actId="22"/>
        <pc:sldMkLst>
          <pc:docMk/>
          <pc:sldMk cId="2460410217" sldId="285"/>
        </pc:sldMkLst>
        <pc:spChg chg="mod">
          <ac:chgData name="BYRNE, Mandy" userId="6be0712a-e9f9-4aff-a704-224fe206fc87" providerId="ADAL" clId="{6A0215D6-7E69-4A99-8410-49A3C1DCCC68}" dt="2024-03-18T08:29:12.385" v="180" actId="14100"/>
          <ac:spMkLst>
            <pc:docMk/>
            <pc:sldMk cId="2460410217" sldId="285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31:52.290" v="181" actId="22"/>
          <ac:picMkLst>
            <pc:docMk/>
            <pc:sldMk cId="2460410217" sldId="285"/>
            <ac:picMk id="4" creationId="{6738E46C-D304-B6B7-5743-BA903594D044}"/>
          </ac:picMkLst>
        </pc:picChg>
      </pc:sldChg>
      <pc:sldChg chg="addSp modSp add mod modNotesTx">
        <pc:chgData name="BYRNE, Mandy" userId="6be0712a-e9f9-4aff-a704-224fe206fc87" providerId="ADAL" clId="{6A0215D6-7E69-4A99-8410-49A3C1DCCC68}" dt="2024-03-18T08:32:58.788" v="185"/>
        <pc:sldMkLst>
          <pc:docMk/>
          <pc:sldMk cId="516229526" sldId="286"/>
        </pc:sldMkLst>
        <pc:spChg chg="mod">
          <ac:chgData name="BYRNE, Mandy" userId="6be0712a-e9f9-4aff-a704-224fe206fc87" providerId="ADAL" clId="{6A0215D6-7E69-4A99-8410-49A3C1DCCC68}" dt="2024-03-18T08:32:14.120" v="184" actId="6549"/>
          <ac:spMkLst>
            <pc:docMk/>
            <pc:sldMk cId="516229526" sldId="286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32:58.788" v="185"/>
          <ac:picMkLst>
            <pc:docMk/>
            <pc:sldMk cId="516229526" sldId="286"/>
            <ac:picMk id="1026" creationId="{C6911012-8238-101A-9FCF-6A83E5F6D319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33:52.780" v="190" actId="22"/>
        <pc:sldMkLst>
          <pc:docMk/>
          <pc:sldMk cId="135507122" sldId="287"/>
        </pc:sldMkLst>
        <pc:spChg chg="mod">
          <ac:chgData name="BYRNE, Mandy" userId="6be0712a-e9f9-4aff-a704-224fe206fc87" providerId="ADAL" clId="{6A0215D6-7E69-4A99-8410-49A3C1DCCC68}" dt="2024-03-18T08:33:43.059" v="189" actId="14100"/>
          <ac:spMkLst>
            <pc:docMk/>
            <pc:sldMk cId="135507122" sldId="287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33:52.780" v="190" actId="22"/>
          <ac:picMkLst>
            <pc:docMk/>
            <pc:sldMk cId="135507122" sldId="287"/>
            <ac:picMk id="4" creationId="{3B1B9C19-8592-FF89-AD53-10F2B28BE88C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34:34.975" v="195" actId="14100"/>
        <pc:sldMkLst>
          <pc:docMk/>
          <pc:sldMk cId="4209297234" sldId="288"/>
        </pc:sldMkLst>
        <pc:spChg chg="mod">
          <ac:chgData name="BYRNE, Mandy" userId="6be0712a-e9f9-4aff-a704-224fe206fc87" providerId="ADAL" clId="{6A0215D6-7E69-4A99-8410-49A3C1DCCC68}" dt="2024-03-18T08:34:34.975" v="195" actId="14100"/>
          <ac:spMkLst>
            <pc:docMk/>
            <pc:sldMk cId="4209297234" sldId="288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34:30.260" v="194" actId="22"/>
          <ac:picMkLst>
            <pc:docMk/>
            <pc:sldMk cId="4209297234" sldId="288"/>
            <ac:picMk id="4" creationId="{FE6A212F-8228-47BF-45BA-A15A4CC29098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35:24.810" v="199"/>
        <pc:sldMkLst>
          <pc:docMk/>
          <pc:sldMk cId="2401391646" sldId="289"/>
        </pc:sldMkLst>
        <pc:spChg chg="mod">
          <ac:chgData name="BYRNE, Mandy" userId="6be0712a-e9f9-4aff-a704-224fe206fc87" providerId="ADAL" clId="{6A0215D6-7E69-4A99-8410-49A3C1DCCC68}" dt="2024-03-18T08:34:50.304" v="198" actId="6549"/>
          <ac:spMkLst>
            <pc:docMk/>
            <pc:sldMk cId="2401391646" sldId="289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35:24.810" v="199"/>
          <ac:picMkLst>
            <pc:docMk/>
            <pc:sldMk cId="2401391646" sldId="289"/>
            <ac:picMk id="2050" creationId="{AD89AB57-19FF-8E1C-0CA0-219347C1FC02}"/>
          </ac:picMkLst>
        </pc:picChg>
      </pc:sldChg>
      <pc:sldChg chg="addSp modSp new mod modNotesTx">
        <pc:chgData name="BYRNE, Mandy" userId="6be0712a-e9f9-4aff-a704-224fe206fc87" providerId="ADAL" clId="{6A0215D6-7E69-4A99-8410-49A3C1DCCC68}" dt="2024-03-18T08:36:01.609" v="206"/>
        <pc:sldMkLst>
          <pc:docMk/>
          <pc:sldMk cId="2740447114" sldId="290"/>
        </pc:sldMkLst>
        <pc:spChg chg="mod">
          <ac:chgData name="BYRNE, Mandy" userId="6be0712a-e9f9-4aff-a704-224fe206fc87" providerId="ADAL" clId="{6A0215D6-7E69-4A99-8410-49A3C1DCCC68}" dt="2024-03-18T08:35:50.872" v="205" actId="1076"/>
          <ac:spMkLst>
            <pc:docMk/>
            <pc:sldMk cId="2740447114" sldId="290"/>
            <ac:spMk id="2" creationId="{F51D1A6A-AC34-2AE0-A64B-BF20A148F95D}"/>
          </ac:spMkLst>
        </pc:spChg>
        <pc:picChg chg="add">
          <ac:chgData name="BYRNE, Mandy" userId="6be0712a-e9f9-4aff-a704-224fe206fc87" providerId="ADAL" clId="{6A0215D6-7E69-4A99-8410-49A3C1DCCC68}" dt="2024-03-18T08:36:01.609" v="206"/>
          <ac:picMkLst>
            <pc:docMk/>
            <pc:sldMk cId="2740447114" sldId="290"/>
            <ac:picMk id="3074" creationId="{FA2B9297-78E9-77C8-EA2A-63A5366D1BCD}"/>
          </ac:picMkLst>
        </pc:picChg>
      </pc:sldChg>
      <pc:sldMasterChg chg="modSp modSldLayout">
        <pc:chgData name="BYRNE, Mandy" userId="6be0712a-e9f9-4aff-a704-224fe206fc87" providerId="ADAL" clId="{6A0215D6-7E69-4A99-8410-49A3C1DCCC68}" dt="2024-03-18T08:04:17.867" v="18"/>
        <pc:sldMasterMkLst>
          <pc:docMk/>
          <pc:sldMasterMk cId="2460954070" sldId="2147483660"/>
        </pc:sldMasterMkLst>
        <pc:spChg chg="mod">
          <ac:chgData name="BYRNE, Mandy" userId="6be0712a-e9f9-4aff-a704-224fe206fc87" providerId="ADAL" clId="{6A0215D6-7E69-4A99-8410-49A3C1DCCC68}" dt="2024-03-18T08:04:17.867" v="18"/>
          <ac:spMkLst>
            <pc:docMk/>
            <pc:sldMasterMk cId="2460954070" sldId="2147483660"/>
            <ac:spMk id="2" creationId="{00000000-0000-0000-0000-000000000000}"/>
          </ac:spMkLst>
        </pc:spChg>
        <pc:spChg chg="mod">
          <ac:chgData name="BYRNE, Mandy" userId="6be0712a-e9f9-4aff-a704-224fe206fc87" providerId="ADAL" clId="{6A0215D6-7E69-4A99-8410-49A3C1DCCC68}" dt="2024-03-18T08:04:17.867" v="18"/>
          <ac:spMkLst>
            <pc:docMk/>
            <pc:sldMasterMk cId="2460954070" sldId="2147483660"/>
            <ac:spMk id="3" creationId="{00000000-0000-0000-0000-000000000000}"/>
          </ac:spMkLst>
        </pc:spChg>
        <pc:spChg chg="mod">
          <ac:chgData name="BYRNE, Mandy" userId="6be0712a-e9f9-4aff-a704-224fe206fc87" providerId="ADAL" clId="{6A0215D6-7E69-4A99-8410-49A3C1DCCC68}" dt="2024-03-18T08:04:17.867" v="18"/>
          <ac:spMkLst>
            <pc:docMk/>
            <pc:sldMasterMk cId="2460954070" sldId="2147483660"/>
            <ac:spMk id="4" creationId="{00000000-0000-0000-0000-000000000000}"/>
          </ac:spMkLst>
        </pc:spChg>
        <pc:spChg chg="mod">
          <ac:chgData name="BYRNE, Mandy" userId="6be0712a-e9f9-4aff-a704-224fe206fc87" providerId="ADAL" clId="{6A0215D6-7E69-4A99-8410-49A3C1DCCC68}" dt="2024-03-18T08:04:17.867" v="18"/>
          <ac:spMkLst>
            <pc:docMk/>
            <pc:sldMasterMk cId="2460954070" sldId="2147483660"/>
            <ac:spMk id="5" creationId="{00000000-0000-0000-0000-000000000000}"/>
          </ac:spMkLst>
        </pc:spChg>
        <pc:spChg chg="mod">
          <ac:chgData name="BYRNE, Mandy" userId="6be0712a-e9f9-4aff-a704-224fe206fc87" providerId="ADAL" clId="{6A0215D6-7E69-4A99-8410-49A3C1DCCC68}" dt="2024-03-18T08:04:17.867" v="18"/>
          <ac:spMkLst>
            <pc:docMk/>
            <pc:sldMasterMk cId="2460954070" sldId="2147483660"/>
            <ac:spMk id="6" creationId="{00000000-0000-0000-0000-000000000000}"/>
          </ac:spMkLst>
        </pc:spChg>
        <pc:sldLayoutChg chg="modSp">
          <pc:chgData name="BYRNE, Mandy" userId="6be0712a-e9f9-4aff-a704-224fe206fc87" providerId="ADAL" clId="{6A0215D6-7E69-4A99-8410-49A3C1DCCC68}" dt="2024-03-18T08:04:17.867" v="18"/>
          <pc:sldLayoutMkLst>
            <pc:docMk/>
            <pc:sldMasterMk cId="2460954070" sldId="2147483660"/>
            <pc:sldLayoutMk cId="424485395" sldId="2147483672"/>
          </pc:sldLayoutMkLst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2460954070" sldId="2147483660"/>
              <pc:sldLayoutMk cId="424485395" sldId="2147483672"/>
              <ac:spMk id="6" creationId="{743FCE38-F8F3-0BD7-F8A3-E73BB69371A7}"/>
            </ac:spMkLst>
          </pc:spChg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2460954070" sldId="2147483660"/>
              <pc:sldLayoutMk cId="424485395" sldId="2147483672"/>
              <ac:spMk id="9" creationId="{48F662C9-81D1-9750-9D8F-AEBBEC9D9062}"/>
            </ac:spMkLst>
          </pc:spChg>
          <pc:picChg chg="mod">
            <ac:chgData name="BYRNE, Mandy" userId="6be0712a-e9f9-4aff-a704-224fe206fc87" providerId="ADAL" clId="{6A0215D6-7E69-4A99-8410-49A3C1DCCC68}" dt="2024-03-18T08:04:17.867" v="18"/>
            <ac:picMkLst>
              <pc:docMk/>
              <pc:sldMasterMk cId="2460954070" sldId="2147483660"/>
              <pc:sldLayoutMk cId="424485395" sldId="2147483672"/>
              <ac:picMk id="2" creationId="{9B4D8864-A3B9-B3FC-5EF2-78FD64AE3AAA}"/>
            </ac:picMkLst>
          </pc:picChg>
        </pc:sldLayoutChg>
        <pc:sldLayoutChg chg="modSp">
          <pc:chgData name="BYRNE, Mandy" userId="6be0712a-e9f9-4aff-a704-224fe206fc87" providerId="ADAL" clId="{6A0215D6-7E69-4A99-8410-49A3C1DCCC68}" dt="2024-03-18T08:04:17.867" v="18"/>
          <pc:sldLayoutMkLst>
            <pc:docMk/>
            <pc:sldMasterMk cId="2460954070" sldId="2147483660"/>
            <pc:sldLayoutMk cId="631527051" sldId="2147483673"/>
          </pc:sldLayoutMkLst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2460954070" sldId="2147483660"/>
              <pc:sldLayoutMk cId="631527051" sldId="2147483673"/>
              <ac:spMk id="2" creationId="{00000000-0000-0000-0000-000000000000}"/>
            </ac:spMkLst>
          </pc:spChg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2460954070" sldId="2147483660"/>
              <pc:sldLayoutMk cId="631527051" sldId="2147483673"/>
              <ac:spMk id="6" creationId="{268B3DD3-DF05-1E0A-7B2F-B7493B131F70}"/>
            </ac:spMkLst>
          </pc:spChg>
          <pc:picChg chg="mod">
            <ac:chgData name="BYRNE, Mandy" userId="6be0712a-e9f9-4aff-a704-224fe206fc87" providerId="ADAL" clId="{6A0215D6-7E69-4A99-8410-49A3C1DCCC68}" dt="2024-03-18T08:04:17.867" v="18"/>
            <ac:picMkLst>
              <pc:docMk/>
              <pc:sldMasterMk cId="2460954070" sldId="2147483660"/>
              <pc:sldLayoutMk cId="631527051" sldId="2147483673"/>
              <ac:picMk id="7" creationId="{19C24F2B-9DF6-550A-E4CA-61016131E7F0}"/>
            </ac:picMkLst>
          </pc:picChg>
        </pc:sldLayoutChg>
        <pc:sldLayoutChg chg="modSp">
          <pc:chgData name="BYRNE, Mandy" userId="6be0712a-e9f9-4aff-a704-224fe206fc87" providerId="ADAL" clId="{6A0215D6-7E69-4A99-8410-49A3C1DCCC68}" dt="2024-03-18T08:04:17.867" v="18"/>
          <pc:sldLayoutMkLst>
            <pc:docMk/>
            <pc:sldMasterMk cId="867874954" sldId="2147483676"/>
            <pc:sldLayoutMk cId="2686825527" sldId="2147483674"/>
          </pc:sldLayoutMkLst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867874954" sldId="2147483676"/>
              <pc:sldLayoutMk cId="2686825527" sldId="2147483674"/>
              <ac:spMk id="6" creationId="{743FCE38-F8F3-0BD7-F8A3-E73BB69371A7}"/>
            </ac:spMkLst>
          </pc:spChg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867874954" sldId="2147483676"/>
              <pc:sldLayoutMk cId="2686825527" sldId="2147483674"/>
              <ac:spMk id="9" creationId="{48F662C9-81D1-9750-9D8F-AEBBEC9D9062}"/>
            </ac:spMkLst>
          </pc:spChg>
          <pc:picChg chg="mod">
            <ac:chgData name="BYRNE, Mandy" userId="6be0712a-e9f9-4aff-a704-224fe206fc87" providerId="ADAL" clId="{6A0215D6-7E69-4A99-8410-49A3C1DCCC68}" dt="2024-03-18T08:04:17.867" v="18"/>
            <ac:picMkLst>
              <pc:docMk/>
              <pc:sldMasterMk cId="867874954" sldId="2147483676"/>
              <pc:sldLayoutMk cId="2686825527" sldId="2147483674"/>
              <ac:picMk id="2" creationId="{9B4D8864-A3B9-B3FC-5EF2-78FD64AE3AAA}"/>
            </ac:picMkLst>
          </pc:picChg>
        </pc:sldLayoutChg>
        <pc:sldLayoutChg chg="modSp">
          <pc:chgData name="BYRNE, Mandy" userId="6be0712a-e9f9-4aff-a704-224fe206fc87" providerId="ADAL" clId="{6A0215D6-7E69-4A99-8410-49A3C1DCCC68}" dt="2024-03-18T08:04:17.867" v="18"/>
          <pc:sldLayoutMkLst>
            <pc:docMk/>
            <pc:sldMasterMk cId="2460954070" sldId="2147483660"/>
            <pc:sldLayoutMk cId="1011380039" sldId="2147483675"/>
          </pc:sldLayoutMkLst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2460954070" sldId="2147483660"/>
              <pc:sldLayoutMk cId="1011380039" sldId="2147483675"/>
              <ac:spMk id="6" creationId="{743FCE38-F8F3-0BD7-F8A3-E73BB69371A7}"/>
            </ac:spMkLst>
          </pc:spChg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2460954070" sldId="2147483660"/>
              <pc:sldLayoutMk cId="1011380039" sldId="2147483675"/>
              <ac:spMk id="9" creationId="{48F662C9-81D1-9750-9D8F-AEBBEC9D9062}"/>
            </ac:spMkLst>
          </pc:spChg>
          <pc:picChg chg="mod">
            <ac:chgData name="BYRNE, Mandy" userId="6be0712a-e9f9-4aff-a704-224fe206fc87" providerId="ADAL" clId="{6A0215D6-7E69-4A99-8410-49A3C1DCCC68}" dt="2024-03-18T08:04:17.867" v="18"/>
            <ac:picMkLst>
              <pc:docMk/>
              <pc:sldMasterMk cId="2460954070" sldId="2147483660"/>
              <pc:sldLayoutMk cId="1011380039" sldId="2147483675"/>
              <ac:picMk id="2" creationId="{9B4D8864-A3B9-B3FC-5EF2-78FD64AE3AAA}"/>
            </ac:picMkLst>
          </pc:picChg>
        </pc:sldLayoutChg>
      </pc:sldMasterChg>
      <pc:sldMasterChg chg="delSldLayout modSldLayout">
        <pc:chgData name="BYRNE, Mandy" userId="6be0712a-e9f9-4aff-a704-224fe206fc87" providerId="ADAL" clId="{6A0215D6-7E69-4A99-8410-49A3C1DCCC68}" dt="2024-03-18T08:13:10.830" v="38" actId="2696"/>
        <pc:sldMasterMkLst>
          <pc:docMk/>
          <pc:sldMasterMk cId="867874954" sldId="2147483676"/>
        </pc:sldMasterMkLst>
        <pc:sldLayoutChg chg="modSp del">
          <pc:chgData name="BYRNE, Mandy" userId="6be0712a-e9f9-4aff-a704-224fe206fc87" providerId="ADAL" clId="{6A0215D6-7E69-4A99-8410-49A3C1DCCC68}" dt="2024-03-18T08:08:30.216" v="36" actId="2696"/>
          <pc:sldLayoutMkLst>
            <pc:docMk/>
            <pc:sldMasterMk cId="867874954" sldId="2147483676"/>
            <pc:sldLayoutMk cId="2686825527" sldId="2147483674"/>
          </pc:sldLayoutMkLst>
          <pc:spChg chg="mod">
            <ac:chgData name="BYRNE, Mandy" userId="6be0712a-e9f9-4aff-a704-224fe206fc87" providerId="ADAL" clId="{6A0215D6-7E69-4A99-8410-49A3C1DCCC68}" dt="2024-03-18T08:06:16.709" v="30" actId="255"/>
            <ac:spMkLst>
              <pc:docMk/>
              <pc:sldMasterMk cId="867874954" sldId="2147483676"/>
              <pc:sldLayoutMk cId="2686825527" sldId="2147483674"/>
              <ac:spMk id="9" creationId="{48F662C9-81D1-9750-9D8F-AEBBEC9D9062}"/>
            </ac:spMkLst>
          </pc:spChg>
        </pc:sldLayoutChg>
        <pc:sldLayoutChg chg="del">
          <pc:chgData name="BYRNE, Mandy" userId="6be0712a-e9f9-4aff-a704-224fe206fc87" providerId="ADAL" clId="{6A0215D6-7E69-4A99-8410-49A3C1DCCC68}" dt="2024-03-18T08:07:30.391" v="35" actId="2696"/>
          <pc:sldLayoutMkLst>
            <pc:docMk/>
            <pc:sldMasterMk cId="867874954" sldId="2147483676"/>
            <pc:sldLayoutMk cId="3998357802" sldId="2147483677"/>
          </pc:sldLayoutMkLst>
        </pc:sldLayoutChg>
        <pc:sldLayoutChg chg="del">
          <pc:chgData name="BYRNE, Mandy" userId="6be0712a-e9f9-4aff-a704-224fe206fc87" providerId="ADAL" clId="{6A0215D6-7E69-4A99-8410-49A3C1DCCC68}" dt="2024-03-18T08:07:28.776" v="34" actId="2696"/>
          <pc:sldLayoutMkLst>
            <pc:docMk/>
            <pc:sldMasterMk cId="867874954" sldId="2147483676"/>
            <pc:sldLayoutMk cId="2583410789" sldId="2147483678"/>
          </pc:sldLayoutMkLst>
        </pc:sldLayoutChg>
        <pc:sldLayoutChg chg="del">
          <pc:chgData name="BYRNE, Mandy" userId="6be0712a-e9f9-4aff-a704-224fe206fc87" providerId="ADAL" clId="{6A0215D6-7E69-4A99-8410-49A3C1DCCC68}" dt="2024-03-18T08:07:26.952" v="33" actId="2696"/>
          <pc:sldLayoutMkLst>
            <pc:docMk/>
            <pc:sldMasterMk cId="867874954" sldId="2147483676"/>
            <pc:sldLayoutMk cId="2300813715" sldId="2147483679"/>
          </pc:sldLayoutMkLst>
        </pc:sldLayoutChg>
        <pc:sldLayoutChg chg="del">
          <pc:chgData name="BYRNE, Mandy" userId="6be0712a-e9f9-4aff-a704-224fe206fc87" providerId="ADAL" clId="{6A0215D6-7E69-4A99-8410-49A3C1DCCC68}" dt="2024-03-18T08:05:41.872" v="22" actId="2696"/>
          <pc:sldLayoutMkLst>
            <pc:docMk/>
            <pc:sldMasterMk cId="867874954" sldId="2147483676"/>
            <pc:sldLayoutMk cId="1876606863" sldId="2147483680"/>
          </pc:sldLayoutMkLst>
        </pc:sldLayoutChg>
        <pc:sldLayoutChg chg="del">
          <pc:chgData name="BYRNE, Mandy" userId="6be0712a-e9f9-4aff-a704-224fe206fc87" providerId="ADAL" clId="{6A0215D6-7E69-4A99-8410-49A3C1DCCC68}" dt="2024-03-18T08:05:43.393" v="23" actId="2696"/>
          <pc:sldLayoutMkLst>
            <pc:docMk/>
            <pc:sldMasterMk cId="867874954" sldId="2147483676"/>
            <pc:sldLayoutMk cId="2763374638" sldId="2147483681"/>
          </pc:sldLayoutMkLst>
        </pc:sldLayoutChg>
        <pc:sldLayoutChg chg="del">
          <pc:chgData name="BYRNE, Mandy" userId="6be0712a-e9f9-4aff-a704-224fe206fc87" providerId="ADAL" clId="{6A0215D6-7E69-4A99-8410-49A3C1DCCC68}" dt="2024-03-18T08:13:10.830" v="38" actId="2696"/>
          <pc:sldLayoutMkLst>
            <pc:docMk/>
            <pc:sldMasterMk cId="867874954" sldId="2147483676"/>
            <pc:sldLayoutMk cId="1408619836" sldId="2147483682"/>
          </pc:sldLayoutMkLst>
        </pc:sldLayoutChg>
        <pc:sldLayoutChg chg="del">
          <pc:chgData name="BYRNE, Mandy" userId="6be0712a-e9f9-4aff-a704-224fe206fc87" providerId="ADAL" clId="{6A0215D6-7E69-4A99-8410-49A3C1DCCC68}" dt="2024-03-18T08:05:49.950" v="24" actId="2696"/>
          <pc:sldLayoutMkLst>
            <pc:docMk/>
            <pc:sldMasterMk cId="867874954" sldId="2147483676"/>
            <pc:sldLayoutMk cId="3302852304" sldId="2147483683"/>
          </pc:sldLayoutMkLst>
        </pc:sldLayoutChg>
        <pc:sldLayoutChg chg="del">
          <pc:chgData name="BYRNE, Mandy" userId="6be0712a-e9f9-4aff-a704-224fe206fc87" providerId="ADAL" clId="{6A0215D6-7E69-4A99-8410-49A3C1DCCC68}" dt="2024-03-18T08:05:50.727" v="25" actId="2696"/>
          <pc:sldLayoutMkLst>
            <pc:docMk/>
            <pc:sldMasterMk cId="867874954" sldId="2147483676"/>
            <pc:sldLayoutMk cId="353280641" sldId="2147483684"/>
          </pc:sldLayoutMkLst>
        </pc:sldLayoutChg>
        <pc:sldLayoutChg chg="del">
          <pc:chgData name="BYRNE, Mandy" userId="6be0712a-e9f9-4aff-a704-224fe206fc87" providerId="ADAL" clId="{6A0215D6-7E69-4A99-8410-49A3C1DCCC68}" dt="2024-03-18T08:05:51.343" v="26" actId="2696"/>
          <pc:sldLayoutMkLst>
            <pc:docMk/>
            <pc:sldMasterMk cId="867874954" sldId="2147483676"/>
            <pc:sldLayoutMk cId="709326631" sldId="2147483685"/>
          </pc:sldLayoutMkLst>
        </pc:sldLayoutChg>
        <pc:sldLayoutChg chg="del">
          <pc:chgData name="BYRNE, Mandy" userId="6be0712a-e9f9-4aff-a704-224fe206fc87" providerId="ADAL" clId="{6A0215D6-7E69-4A99-8410-49A3C1DCCC68}" dt="2024-03-18T08:05:52.262" v="27" actId="2696"/>
          <pc:sldLayoutMkLst>
            <pc:docMk/>
            <pc:sldMasterMk cId="867874954" sldId="2147483676"/>
            <pc:sldLayoutMk cId="3254079482" sldId="2147483686"/>
          </pc:sldLayoutMkLst>
        </pc:sldLayoutChg>
        <pc:sldLayoutChg chg="del">
          <pc:chgData name="BYRNE, Mandy" userId="6be0712a-e9f9-4aff-a704-224fe206fc87" providerId="ADAL" clId="{6A0215D6-7E69-4A99-8410-49A3C1DCCC68}" dt="2024-03-18T08:05:53.071" v="28" actId="2696"/>
          <pc:sldLayoutMkLst>
            <pc:docMk/>
            <pc:sldMasterMk cId="867874954" sldId="2147483676"/>
            <pc:sldLayoutMk cId="2055802384" sldId="2147483687"/>
          </pc:sldLayoutMkLst>
        </pc:sldLayoutChg>
        <pc:sldLayoutChg chg="modSp">
          <pc:chgData name="BYRNE, Mandy" userId="6be0712a-e9f9-4aff-a704-224fe206fc87" providerId="ADAL" clId="{6A0215D6-7E69-4A99-8410-49A3C1DCCC68}" dt="2024-03-18T08:07:20.737" v="32" actId="255"/>
          <pc:sldLayoutMkLst>
            <pc:docMk/>
            <pc:sldMasterMk cId="867874954" sldId="2147483676"/>
            <pc:sldLayoutMk cId="3532559624" sldId="2147483688"/>
          </pc:sldLayoutMkLst>
          <pc:spChg chg="mod">
            <ac:chgData name="BYRNE, Mandy" userId="6be0712a-e9f9-4aff-a704-224fe206fc87" providerId="ADAL" clId="{6A0215D6-7E69-4A99-8410-49A3C1DCCC68}" dt="2024-03-18T08:07:20.737" v="32" actId="255"/>
            <ac:spMkLst>
              <pc:docMk/>
              <pc:sldMasterMk cId="867874954" sldId="2147483676"/>
              <pc:sldLayoutMk cId="3532559624" sldId="2147483688"/>
              <ac:spMk id="9" creationId="{48F662C9-81D1-9750-9D8F-AEBBEC9D9062}"/>
            </ac:spMkLst>
          </pc:spChg>
        </pc:sldLayoutChg>
        <pc:sldLayoutChg chg="modSp">
          <pc:chgData name="BYRNE, Mandy" userId="6be0712a-e9f9-4aff-a704-224fe206fc87" providerId="ADAL" clId="{6A0215D6-7E69-4A99-8410-49A3C1DCCC68}" dt="2024-03-18T08:06:05.117" v="29" actId="255"/>
          <pc:sldLayoutMkLst>
            <pc:docMk/>
            <pc:sldMasterMk cId="867874954" sldId="2147483676"/>
            <pc:sldLayoutMk cId="1864591925" sldId="2147483689"/>
          </pc:sldLayoutMkLst>
          <pc:spChg chg="mod">
            <ac:chgData name="BYRNE, Mandy" userId="6be0712a-e9f9-4aff-a704-224fe206fc87" providerId="ADAL" clId="{6A0215D6-7E69-4A99-8410-49A3C1DCCC68}" dt="2024-03-18T08:06:05.117" v="29" actId="255"/>
            <ac:spMkLst>
              <pc:docMk/>
              <pc:sldMasterMk cId="867874954" sldId="2147483676"/>
              <pc:sldLayoutMk cId="1864591925" sldId="2147483689"/>
              <ac:spMk id="9" creationId="{48F662C9-81D1-9750-9D8F-AEBBEC9D9062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13A653-AB34-462A-ADB0-1B67A05E94A4}" type="datetimeFigureOut">
              <a:rPr lang="en-AU" smtClean="0"/>
              <a:t>11/08/2025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9F61E-CBB3-44A9-844B-6E14342A30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7566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64. Graft survival curve for all grafts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27189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73. Paediatric graft (deceased and living donors) survival curve by era of transplant</a:t>
            </a:r>
            <a:endParaRPr lang="en-AU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35845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74. Adult graft (deceased and living donors) survival curve by era of transplant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59406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75. Whole graft survival curve by era of transplant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42038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76. Reduced graft survival curve by era of transplant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76465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77. Split graft (deceased donor) survival curve by era of transplant</a:t>
            </a:r>
            <a:endParaRPr lang="en-AU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95428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78. Living donor (excluding domino) graft survival curve by era of transplant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67842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79. Graft survival curve by deceased donor age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54834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80. Graft survival curve by donor type – all grafts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52822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81. Graft survival curve by donor cause of death</a:t>
            </a:r>
            <a:endParaRPr lang="en-AU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42329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82. Graft survival curve by organ shipping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7379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65. Graft survival curve for all grafts by age group</a:t>
            </a:r>
            <a:endParaRPr lang="en-AU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26851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Figure 83. Graft survival curve of all patients receiving deceased donor livers using machine perfusion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29637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Figure 84. Graft survival curve of patients receiving DCD donors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49487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Figure 85. Graft survival curve of patients receiving DBD donors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29077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86. Graft survival curve by cold ischaemia time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25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0856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87. Graft survival curve by blood group compatibility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26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1102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88. Graft survival curve by recipient urgency at transplant</a:t>
            </a:r>
            <a:endParaRPr lang="en-AU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27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6252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66. Graft survival curve for all grafts by graft number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2650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67. Graft survival curve for paediatric recipients by graft number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21014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68. Graft survival curve for adults by graft number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5407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69. Graft survival curve for type of graft</a:t>
            </a:r>
            <a:endParaRPr lang="en-AU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7865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70. Paediatric graft survival curve for type of graft</a:t>
            </a:r>
            <a:endParaRPr lang="en-AU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746017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71. Adult graft survival curve for type of graft, all grafts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07350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72. Graft (deceased and living donors) survival curve by era of transplant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4985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419" y="1943100"/>
            <a:ext cx="8354290" cy="264968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rgbClr val="00B3B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B3DD3-DF05-1E0A-7B2F-B7493B131F70}"/>
              </a:ext>
            </a:extLst>
          </p:cNvPr>
          <p:cNvSpPr txBox="1">
            <a:spLocks/>
          </p:cNvSpPr>
          <p:nvPr userDrawn="1"/>
        </p:nvSpPr>
        <p:spPr>
          <a:xfrm>
            <a:off x="5071802" y="6257534"/>
            <a:ext cx="362019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100" b="1" dirty="0">
                <a:solidFill>
                  <a:srgbClr val="00B3B8"/>
                </a:solidFill>
                <a:latin typeface="+mn-lt"/>
              </a:rPr>
              <a:t>35</a:t>
            </a:r>
            <a:r>
              <a:rPr lang="en-AU" sz="1100" b="1" baseline="30000" dirty="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1100" b="1" dirty="0">
                <a:solidFill>
                  <a:srgbClr val="00B3B8"/>
                </a:solidFill>
                <a:latin typeface="+mn-lt"/>
              </a:rPr>
              <a:t> Annual Report - Data to 31 December 2023</a:t>
            </a:r>
          </a:p>
          <a:p>
            <a:pPr algn="r"/>
            <a:r>
              <a:rPr lang="en-AU" sz="900" b="0" dirty="0">
                <a:solidFill>
                  <a:srgbClr val="00B3B8"/>
                </a:solidFill>
                <a:latin typeface="+mn-lt"/>
              </a:rPr>
              <a:t>© Copyright ANZLITR 2025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9C24F2B-9DF6-550A-E4CA-61016131E7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0" y="417903"/>
            <a:ext cx="7848600" cy="124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890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FCE38-F8F3-0BD7-F8A3-E73BB69371A7}"/>
              </a:ext>
            </a:extLst>
          </p:cNvPr>
          <p:cNvSpPr txBox="1">
            <a:spLocks/>
          </p:cNvSpPr>
          <p:nvPr userDrawn="1"/>
        </p:nvSpPr>
        <p:spPr>
          <a:xfrm>
            <a:off x="5532122" y="6356352"/>
            <a:ext cx="308609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825" b="1" dirty="0">
                <a:solidFill>
                  <a:srgbClr val="00B3B8"/>
                </a:solidFill>
                <a:latin typeface="+mn-lt"/>
              </a:rPr>
              <a:t>35</a:t>
            </a:r>
            <a:r>
              <a:rPr lang="en-AU" sz="825" b="1" baseline="30000" dirty="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825" b="1" dirty="0">
                <a:solidFill>
                  <a:srgbClr val="00B3B8"/>
                </a:solidFill>
                <a:latin typeface="+mn-lt"/>
              </a:rPr>
              <a:t> Annual Report - Data to 31 December 2023</a:t>
            </a:r>
          </a:p>
          <a:p>
            <a:pPr algn="r"/>
            <a:r>
              <a:rPr lang="en-AU" sz="675" b="0" dirty="0">
                <a:solidFill>
                  <a:srgbClr val="00B3B8"/>
                </a:solidFill>
                <a:latin typeface="+mn-lt"/>
              </a:rPr>
              <a:t>© Copyright ANZLITR 2025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8F662C9-81D1-9750-9D8F-AEBBEC9D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077" y="1980864"/>
            <a:ext cx="7886700" cy="1325563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B3B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9B4D8864-A3B9-B3FC-5EF2-78FD64AE3A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77" y="6245608"/>
            <a:ext cx="3108960" cy="49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559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from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FCE38-F8F3-0BD7-F8A3-E73BB69371A7}"/>
              </a:ext>
            </a:extLst>
          </p:cNvPr>
          <p:cNvSpPr txBox="1">
            <a:spLocks/>
          </p:cNvSpPr>
          <p:nvPr userDrawn="1"/>
        </p:nvSpPr>
        <p:spPr>
          <a:xfrm>
            <a:off x="5532122" y="6356352"/>
            <a:ext cx="308609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825" b="1" dirty="0">
                <a:solidFill>
                  <a:srgbClr val="00B3B8"/>
                </a:solidFill>
                <a:latin typeface="+mn-lt"/>
              </a:rPr>
              <a:t>35</a:t>
            </a:r>
            <a:r>
              <a:rPr lang="en-AU" sz="825" b="1" baseline="30000" dirty="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825" b="1" dirty="0">
                <a:solidFill>
                  <a:srgbClr val="00B3B8"/>
                </a:solidFill>
                <a:latin typeface="+mn-lt"/>
              </a:rPr>
              <a:t> Annual Report - Data to 31 December 2023</a:t>
            </a:r>
          </a:p>
          <a:p>
            <a:pPr algn="r"/>
            <a:r>
              <a:rPr lang="en-AU" sz="675" b="0" dirty="0">
                <a:solidFill>
                  <a:srgbClr val="00B3B8"/>
                </a:solidFill>
                <a:latin typeface="+mn-lt"/>
              </a:rPr>
              <a:t>© Copyright ANZLITR 2025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8F662C9-81D1-9750-9D8F-AEBBEC9D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8787"/>
            <a:ext cx="7886700" cy="962931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00B3B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9B4D8864-A3B9-B3FC-5EF2-78FD64AE3A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77" y="6245608"/>
            <a:ext cx="3108960" cy="49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91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74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8" r:id="rId2"/>
    <p:sldLayoutId id="214748368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EA21D-1DD1-9BAE-FC7B-17A177F1B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35</a:t>
            </a:r>
            <a:r>
              <a:rPr lang="en-US" b="1" baseline="30000" dirty="0"/>
              <a:t>th</a:t>
            </a:r>
            <a:r>
              <a:rPr lang="en-US" b="1" dirty="0"/>
              <a:t> Annual Report on </a:t>
            </a:r>
            <a:br>
              <a:rPr lang="en-US" b="1" dirty="0"/>
            </a:br>
            <a:r>
              <a:rPr lang="en-US" b="1" dirty="0"/>
              <a:t>Liver and Intestinal Transplantation Activity</a:t>
            </a:r>
            <a:br>
              <a:rPr lang="en-US" b="1" dirty="0"/>
            </a:br>
            <a:r>
              <a:rPr lang="en-US" b="1" dirty="0"/>
              <a:t>in Australia and New Zealand</a:t>
            </a:r>
            <a:br>
              <a:rPr lang="en-US" b="1" dirty="0"/>
            </a:br>
            <a:br>
              <a:rPr lang="en-US" b="1" dirty="0"/>
            </a:br>
            <a:r>
              <a:rPr lang="en-US" sz="1800" dirty="0"/>
              <a:t>Data to 31 December 2023</a:t>
            </a:r>
            <a:endParaRPr lang="en-AU" sz="1800" dirty="0"/>
          </a:p>
        </p:txBody>
      </p:sp>
    </p:spTree>
    <p:extLst>
      <p:ext uri="{BB962C8B-B14F-4D97-AF65-F5344CB8AC3E}">
        <p14:creationId xmlns:p14="http://schemas.microsoft.com/office/powerpoint/2010/main" val="1322734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Adult graft survival curve for type of graft, all grafts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86D0EA-BE9F-4E69-2CA2-7267C8B5BD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63" y="1612459"/>
            <a:ext cx="9144000" cy="53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930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Graft survival curve by era of transplant</a:t>
            </a:r>
            <a:endParaRPr lang="en-AU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E43E3A-DAFC-3814-F6AB-45D0A4330D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0042" y="1624491"/>
            <a:ext cx="9144000" cy="53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881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Paediatric graft survival curve by era of transplant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BAB9FC-8DC6-136D-16FA-DE64AF60EC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979" y="1708711"/>
            <a:ext cx="9144000" cy="53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194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Adult graft survival curve by era of transplant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CA3BBE-23A2-FA6A-9517-FE2E0D4917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074" y="1686432"/>
            <a:ext cx="9144000" cy="5362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963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Whole graft survival curve by era of transplant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0C6269-5C39-9FD0-7FAD-D2C38DC9A8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516" y="1492370"/>
            <a:ext cx="9144000" cy="53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051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Reduced graft survival curve by era of transplant</a:t>
            </a:r>
            <a:endParaRPr lang="en-AU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110842-ABEA-6275-9BBC-AF3EFF3D94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326" y="1492370"/>
            <a:ext cx="9144000" cy="53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3955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Split graft survival curve by era of transplant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B40366-6539-ACCE-C5D0-597B367A1A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579" y="1612458"/>
            <a:ext cx="9144000" cy="53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770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Living donor (excluding domino) graft survival curve by era of transplant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DBEB8FE-2914-0AC1-4980-9A2ED74333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660585"/>
            <a:ext cx="9144000" cy="53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9652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Graft survival curve by deceased donor age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95C6B2F-8A0B-EC66-7FED-8DD8D6046B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726" y="1630432"/>
            <a:ext cx="9144000" cy="53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6656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Graft survival curve by donor type – all grafts</a:t>
            </a:r>
            <a:endParaRPr lang="en-AU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905751-BFBC-2A46-7A0F-B06975270F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474" y="1618401"/>
            <a:ext cx="9144000" cy="53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52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BA30E-D170-81A8-5BA3-C75A1284E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dirty="0"/>
              <a:t>Section 15. Graft Survival</a:t>
            </a:r>
          </a:p>
        </p:txBody>
      </p:sp>
    </p:spTree>
    <p:extLst>
      <p:ext uri="{BB962C8B-B14F-4D97-AF65-F5344CB8AC3E}">
        <p14:creationId xmlns:p14="http://schemas.microsoft.com/office/powerpoint/2010/main" val="16001296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Graft survival curve by donor cause of death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199886-BA03-FF79-BD3A-F4358E393A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2232" y="1600427"/>
            <a:ext cx="9144000" cy="53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3686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Graft survival curve by organ shipping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B221F9-26AB-3FC7-97B9-4715150920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708712"/>
            <a:ext cx="9144000" cy="53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3814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8AB33-2B44-9628-DAE9-FFF4427CD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Graft survival curve of all patients receiving deceased donor livers using machine perfusion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0C086E-19D4-E496-2B6B-A230CD8D01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89" y="1618400"/>
            <a:ext cx="9144000" cy="53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3563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ED719-3218-C186-89AF-2C89AB72E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Graft survival curve of patients receiving DCD donors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CE54F4-41C2-A911-EC16-AE8A7B5352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011" y="1660585"/>
            <a:ext cx="9144000" cy="53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0920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A6341-88FD-622F-D58B-9BBE78CE2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Graft survival curve of patients receiving DBD donors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59BA7B-4EA5-7A49-9A17-03BB099A7D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884" y="1684648"/>
            <a:ext cx="9144000" cy="53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806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Graft survival curve by cold ischaemia time</a:t>
            </a:r>
            <a:endParaRPr lang="en-AU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6EF7C30-2544-CAF8-1197-5A2737F554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727" y="1480190"/>
            <a:ext cx="9144000" cy="53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4605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Graft survival curve by blood group compatibility</a:t>
            </a:r>
            <a:endParaRPr lang="en-AU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CA392B-CC5E-3B52-0377-419174FBA6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474" y="1660585"/>
            <a:ext cx="9144000" cy="53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0091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Graft survival curve by recipient urgency at transplant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477646-6FAB-A468-BC2A-9E173AF448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790" y="1492370"/>
            <a:ext cx="9144000" cy="53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809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Graft survival curve for all grafts</a:t>
            </a:r>
            <a:endParaRPr lang="en-AU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13E835-03BF-657A-03E3-B003E16A21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652" y="1480190"/>
            <a:ext cx="9144000" cy="53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642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Graft survival curve for all grafts by age group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C56299-3675-2ABB-DFBD-6D818C93A1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948" y="1492370"/>
            <a:ext cx="9144000" cy="53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89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Graft survival curve for all grafts by graft number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EBDBBE-5745-48B0-C8EB-AAA62320CA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979" y="1492370"/>
            <a:ext cx="9144000" cy="53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474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Graft survival curve for paediatric recipients by graft number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2F1EC5-BFFC-B552-0051-960259709E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884" y="1480190"/>
            <a:ext cx="9144000" cy="53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3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Graft survival curve for adults by graft number</a:t>
            </a:r>
            <a:endParaRPr lang="en-AU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F6BBF8-9578-6839-D10B-EEE22AFCAC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263" y="1702621"/>
            <a:ext cx="9144000" cy="53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636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Graft survival curve for type of graft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BBF628-B93B-DCF3-8438-C46D000E41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6136" y="1684648"/>
            <a:ext cx="9144000" cy="53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994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Paediatric graft survival curve for type of graft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7B705A-60FE-A413-3E2B-ABD61AEB63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726" y="1666526"/>
            <a:ext cx="9144000" cy="53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618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19BA9D46F5D6478100E2252568E797" ma:contentTypeVersion="19" ma:contentTypeDescription="Create a new document." ma:contentTypeScope="" ma:versionID="838c528e222f9adf1dee2737e7e15d11">
  <xsd:schema xmlns:xsd="http://www.w3.org/2001/XMLSchema" xmlns:xs="http://www.w3.org/2001/XMLSchema" xmlns:p="http://schemas.microsoft.com/office/2006/metadata/properties" xmlns:ns2="8fa17b4d-640c-4921-8886-33d2b38e7d6c" xmlns:ns3="effdf2cc-b12a-41f2-91a6-814341b6a5c2" targetNamespace="http://schemas.microsoft.com/office/2006/metadata/properties" ma:root="true" ma:fieldsID="710c164a7b593ba1dfbdb0cee62f5331" ns2:_="" ns3:_="">
    <xsd:import namespace="8fa17b4d-640c-4921-8886-33d2b38e7d6c"/>
    <xsd:import namespace="effdf2cc-b12a-41f2-91a6-814341b6a5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a17b4d-640c-4921-8886-33d2b38e7d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8d80994-4b2d-4dea-bec9-c276b32ddb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fdf2cc-b12a-41f2-91a6-814341b6a5c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2ca515f-0ddd-47d4-b0a8-9773ab011450}" ma:internalName="TaxCatchAll" ma:showField="CatchAllData" ma:web="effdf2cc-b12a-41f2-91a6-814341b6a5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fdf2cc-b12a-41f2-91a6-814341b6a5c2" xsi:nil="true"/>
    <lcf76f155ced4ddcb4097134ff3c332f xmlns="8fa17b4d-640c-4921-8886-33d2b38e7d6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52E3E87-142D-438A-8496-32EE64CAC3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F4974C7-3A56-40A4-98E6-256B8E03C7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a17b4d-640c-4921-8886-33d2b38e7d6c"/>
    <ds:schemaRef ds:uri="effdf2cc-b12a-41f2-91a6-814341b6a5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D6DE900-D6EE-4E9A-926F-56DD7B98C306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effdf2cc-b12a-41f2-91a6-814341b6a5c2"/>
    <ds:schemaRef ds:uri="8fa17b4d-640c-4921-8886-33d2b38e7d6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65</TotalTime>
  <Words>566</Words>
  <Application>Microsoft Office PowerPoint</Application>
  <PresentationFormat>On-screen Show (4:3)</PresentationFormat>
  <Paragraphs>77</Paragraphs>
  <Slides>27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2013 - 2022 Theme</vt:lpstr>
      <vt:lpstr>35th Annual Report on  Liver and Intestinal Transplantation Activity in Australia and New Zealand  Data to 31 December 2023</vt:lpstr>
      <vt:lpstr>Section 15. Graft Survival</vt:lpstr>
      <vt:lpstr>Graft survival curve for all grafts</vt:lpstr>
      <vt:lpstr>Graft survival curve for all grafts by age group</vt:lpstr>
      <vt:lpstr>Graft survival curve for all grafts by graft number</vt:lpstr>
      <vt:lpstr>Graft survival curve for paediatric recipients by graft number</vt:lpstr>
      <vt:lpstr>Graft survival curve for adults by graft number</vt:lpstr>
      <vt:lpstr>Graft survival curve for type of graft</vt:lpstr>
      <vt:lpstr>Paediatric graft survival curve for type of graft</vt:lpstr>
      <vt:lpstr>Adult graft survival curve for type of graft, all grafts</vt:lpstr>
      <vt:lpstr>Graft survival curve by era of transplant</vt:lpstr>
      <vt:lpstr>Paediatric graft survival curve by era of transplant</vt:lpstr>
      <vt:lpstr>Adult graft survival curve by era of transplant</vt:lpstr>
      <vt:lpstr>Whole graft survival curve by era of transplant</vt:lpstr>
      <vt:lpstr>Reduced graft survival curve by era of transplant</vt:lpstr>
      <vt:lpstr>Split graft survival curve by era of transplant</vt:lpstr>
      <vt:lpstr>Living donor (excluding domino) graft survival curve by era of transplant</vt:lpstr>
      <vt:lpstr>Graft survival curve by deceased donor age</vt:lpstr>
      <vt:lpstr>Graft survival curve by donor type – all grafts</vt:lpstr>
      <vt:lpstr>Graft survival curve by donor cause of death</vt:lpstr>
      <vt:lpstr>Graft survival curve by organ shipping</vt:lpstr>
      <vt:lpstr>Graft survival curve of all patients receiving deceased donor livers using machine perfusion</vt:lpstr>
      <vt:lpstr>Graft survival curve of patients receiving DCD donors</vt:lpstr>
      <vt:lpstr>Graft survival curve of patients receiving DBD donors</vt:lpstr>
      <vt:lpstr>Graft survival curve by cold ischaemia time</vt:lpstr>
      <vt:lpstr>Graft survival curve by blood group compatibility</vt:lpstr>
      <vt:lpstr>Graft survival curve by recipient urgency at transplant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Mandy Byrne</dc:creator>
  <cp:lastModifiedBy>LO, Wing-Yee</cp:lastModifiedBy>
  <cp:revision>3</cp:revision>
  <dcterms:created xsi:type="dcterms:W3CDTF">2022-07-18T00:34:00Z</dcterms:created>
  <dcterms:modified xsi:type="dcterms:W3CDTF">2025-08-11T06:29:49Z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0x0101002A19BA9D46F5D6478100E2252568E797</vt:lpwstr>
  </property>
  <property fmtid="{D5CDD505-2E9C-101B-9397-08002B2CF9AE}" pid="3" name="MediaServiceImageTags">
    <vt:lpwstr/>
  </property>
</Properties>
</file>