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7"/>
  </p:notesMasterIdLst>
  <p:sldIdLst>
    <p:sldId id="268" r:id="rId5"/>
    <p:sldId id="269" r:id="rId6"/>
    <p:sldId id="258" r:id="rId7"/>
    <p:sldId id="259" r:id="rId8"/>
    <p:sldId id="260" r:id="rId9"/>
    <p:sldId id="270" r:id="rId10"/>
    <p:sldId id="271" r:id="rId11"/>
    <p:sldId id="272" r:id="rId12"/>
    <p:sldId id="273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865F1-0D28-4647-931E-537DE8E7845A}" v="19" dt="2025-08-11T06:35:51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NE, Mandy" userId="6be0712a-e9f9-4aff-a704-224fe206fc87" providerId="ADAL" clId="{94BCBDBB-69EB-479C-BD70-2C7B11B7D395}"/>
    <pc:docChg chg="custSel modSld">
      <pc:chgData name="BYRNE, Mandy" userId="6be0712a-e9f9-4aff-a704-224fe206fc87" providerId="ADAL" clId="{94BCBDBB-69EB-479C-BD70-2C7B11B7D395}" dt="2024-02-06T04:05:19.033" v="4" actId="478"/>
      <pc:docMkLst>
        <pc:docMk/>
      </pc:docMkLst>
      <pc:sldChg chg="delSp mod">
        <pc:chgData name="BYRNE, Mandy" userId="6be0712a-e9f9-4aff-a704-224fe206fc87" providerId="ADAL" clId="{94BCBDBB-69EB-479C-BD70-2C7B11B7D395}" dt="2024-02-05T01:31:22.905" v="1" actId="478"/>
        <pc:sldMkLst>
          <pc:docMk/>
          <pc:sldMk cId="2402381439" sldId="258"/>
        </pc:sldMkLst>
        <pc:graphicFrameChg chg="del">
          <ac:chgData name="BYRNE, Mandy" userId="6be0712a-e9f9-4aff-a704-224fe206fc87" providerId="ADAL" clId="{94BCBDBB-69EB-479C-BD70-2C7B11B7D395}" dt="2024-02-05T01:31:22.905" v="1" actId="478"/>
          <ac:graphicFrameMkLst>
            <pc:docMk/>
            <pc:sldMk cId="2402381439" sldId="258"/>
            <ac:graphicFrameMk id="3" creationId="{00000000-0008-0000-0100-000002000000}"/>
          </ac:graphicFrameMkLst>
        </pc:graphicFrameChg>
        <pc:graphicFrameChg chg="del">
          <ac:chgData name="BYRNE, Mandy" userId="6be0712a-e9f9-4aff-a704-224fe206fc87" providerId="ADAL" clId="{94BCBDBB-69EB-479C-BD70-2C7B11B7D395}" dt="2024-02-05T01:19:45.616" v="0" actId="478"/>
          <ac:graphicFrameMkLst>
            <pc:docMk/>
            <pc:sldMk cId="2402381439" sldId="258"/>
            <ac:graphicFrameMk id="4" creationId="{00000000-0008-0000-0100-000002000000}"/>
          </ac:graphicFrameMkLst>
        </pc:graphicFrameChg>
      </pc:sldChg>
      <pc:sldChg chg="delSp mod">
        <pc:chgData name="BYRNE, Mandy" userId="6be0712a-e9f9-4aff-a704-224fe206fc87" providerId="ADAL" clId="{94BCBDBB-69EB-479C-BD70-2C7B11B7D395}" dt="2024-02-05T01:31:51.721" v="2" actId="478"/>
        <pc:sldMkLst>
          <pc:docMk/>
          <pc:sldMk cId="2216405618" sldId="259"/>
        </pc:sldMkLst>
        <pc:graphicFrameChg chg="del">
          <ac:chgData name="BYRNE, Mandy" userId="6be0712a-e9f9-4aff-a704-224fe206fc87" providerId="ADAL" clId="{94BCBDBB-69EB-479C-BD70-2C7B11B7D395}" dt="2024-02-05T01:31:51.721" v="2" actId="478"/>
          <ac:graphicFrameMkLst>
            <pc:docMk/>
            <pc:sldMk cId="2216405618" sldId="259"/>
            <ac:graphicFrameMk id="3" creationId="{00000000-0008-0000-0500-000003000000}"/>
          </ac:graphicFrameMkLst>
        </pc:graphicFrameChg>
      </pc:sldChg>
      <pc:sldChg chg="delSp mod">
        <pc:chgData name="BYRNE, Mandy" userId="6be0712a-e9f9-4aff-a704-224fe206fc87" providerId="ADAL" clId="{94BCBDBB-69EB-479C-BD70-2C7B11B7D395}" dt="2024-02-06T04:05:19.033" v="4" actId="478"/>
        <pc:sldMkLst>
          <pc:docMk/>
          <pc:sldMk cId="3485684339" sldId="260"/>
        </pc:sldMkLst>
        <pc:graphicFrameChg chg="del">
          <ac:chgData name="BYRNE, Mandy" userId="6be0712a-e9f9-4aff-a704-224fe206fc87" providerId="ADAL" clId="{94BCBDBB-69EB-479C-BD70-2C7B11B7D395}" dt="2024-02-06T04:05:19.033" v="4" actId="478"/>
          <ac:graphicFrameMkLst>
            <pc:docMk/>
            <pc:sldMk cId="3485684339" sldId="260"/>
            <ac:graphicFrameMk id="2" creationId="{00000000-0008-0000-0500-000002000000}"/>
          </ac:graphicFrameMkLst>
        </pc:graphicFrameChg>
        <pc:graphicFrameChg chg="del">
          <ac:chgData name="BYRNE, Mandy" userId="6be0712a-e9f9-4aff-a704-224fe206fc87" providerId="ADAL" clId="{94BCBDBB-69EB-479C-BD70-2C7B11B7D395}" dt="2024-02-05T01:32:17.265" v="3" actId="478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</pc:docChg>
  </pc:docChgLst>
  <pc:docChgLst>
    <pc:chgData name="BYRNE, Mandy" userId="S::byrnaz@austin.org.au::6be0712a-e9f9-4aff-a704-224fe206fc87" providerId="AD" clId="Web-{6C920911-357D-B49C-F9A5-CA4FCC10D940}"/>
    <pc:docChg chg="modSld">
      <pc:chgData name="BYRNE, Mandy" userId="S::byrnaz@austin.org.au::6be0712a-e9f9-4aff-a704-224fe206fc87" providerId="AD" clId="Web-{6C920911-357D-B49C-F9A5-CA4FCC10D940}" dt="2022-09-19T06:24:49.474" v="2"/>
      <pc:docMkLst>
        <pc:docMk/>
      </pc:docMkLst>
      <pc:sldChg chg="modNotes">
        <pc:chgData name="BYRNE, Mandy" userId="S::byrnaz@austin.org.au::6be0712a-e9f9-4aff-a704-224fe206fc87" providerId="AD" clId="Web-{6C920911-357D-B49C-F9A5-CA4FCC10D940}" dt="2022-09-19T06:24:49.474" v="2"/>
        <pc:sldMkLst>
          <pc:docMk/>
          <pc:sldMk cId="2402381439" sldId="258"/>
        </pc:sldMkLst>
      </pc:sldChg>
    </pc:docChg>
  </pc:docChgLst>
  <pc:docChgLst>
    <pc:chgData name="BYRNE, Mandy" userId="6be0712a-e9f9-4aff-a704-224fe206fc87" providerId="ADAL" clId="{F8EB469F-BF92-4ACC-93C9-978057DF289D}"/>
    <pc:docChg chg="undo custSel addSld modSld sldOrd">
      <pc:chgData name="BYRNE, Mandy" userId="6be0712a-e9f9-4aff-a704-224fe206fc87" providerId="ADAL" clId="{F8EB469F-BF92-4ACC-93C9-978057DF289D}" dt="2024-03-18T07:34:18.417" v="60" actId="1076"/>
      <pc:docMkLst>
        <pc:docMk/>
      </pc:docMkLst>
      <pc:sldChg chg="addSp modSp mod modClrScheme chgLayout modNotesTx">
        <pc:chgData name="BYRNE, Mandy" userId="6be0712a-e9f9-4aff-a704-224fe206fc87" providerId="ADAL" clId="{F8EB469F-BF92-4ACC-93C9-978057DF289D}" dt="2024-03-18T07:28:15.513" v="17" actId="1076"/>
        <pc:sldMkLst>
          <pc:docMk/>
          <pc:sldMk cId="2402381439" sldId="258"/>
        </pc:sldMkLst>
        <pc:spChg chg="add mod ord">
          <ac:chgData name="BYRNE, Mandy" userId="6be0712a-e9f9-4aff-a704-224fe206fc87" providerId="ADAL" clId="{F8EB469F-BF92-4ACC-93C9-978057DF289D}" dt="2024-03-18T07:28:03.454" v="15" actId="6549"/>
          <ac:spMkLst>
            <pc:docMk/>
            <pc:sldMk cId="2402381439" sldId="258"/>
            <ac:spMk id="2" creationId="{F059F110-847D-F845-F88E-1BB7CF9D2588}"/>
          </ac:spMkLst>
        </pc:spChg>
        <pc:graphicFrameChg chg="mod">
          <ac:chgData name="BYRNE, Mandy" userId="6be0712a-e9f9-4aff-a704-224fe206fc87" providerId="ADAL" clId="{F8EB469F-BF92-4ACC-93C9-978057DF289D}" dt="2024-03-18T07:28:15.513" v="17" actId="1076"/>
          <ac:graphicFrameMkLst>
            <pc:docMk/>
            <pc:sldMk cId="2402381439" sldId="258"/>
            <ac:graphicFrameMk id="5" creationId="{00000000-0008-0000-0100-000002000000}"/>
          </ac:graphicFrameMkLst>
        </pc:graphicFrameChg>
      </pc:sldChg>
      <pc:sldChg chg="addSp modSp mod modClrScheme chgLayout modNotesTx">
        <pc:chgData name="BYRNE, Mandy" userId="6be0712a-e9f9-4aff-a704-224fe206fc87" providerId="ADAL" clId="{F8EB469F-BF92-4ACC-93C9-978057DF289D}" dt="2024-03-18T07:28:48.740" v="22" actId="1076"/>
        <pc:sldMkLst>
          <pc:docMk/>
          <pc:sldMk cId="2216405618" sldId="259"/>
        </pc:sldMkLst>
        <pc:spChg chg="add mod ord">
          <ac:chgData name="BYRNE, Mandy" userId="6be0712a-e9f9-4aff-a704-224fe206fc87" providerId="ADAL" clId="{F8EB469F-BF92-4ACC-93C9-978057DF289D}" dt="2024-03-18T07:28:35.331" v="20" actId="6549"/>
          <ac:spMkLst>
            <pc:docMk/>
            <pc:sldMk cId="2216405618" sldId="259"/>
            <ac:spMk id="3" creationId="{ECAA76C4-FAD4-38B8-8249-E5EB32F25AA8}"/>
          </ac:spMkLst>
        </pc:spChg>
        <pc:graphicFrameChg chg="mod">
          <ac:chgData name="BYRNE, Mandy" userId="6be0712a-e9f9-4aff-a704-224fe206fc87" providerId="ADAL" clId="{F8EB469F-BF92-4ACC-93C9-978057DF289D}" dt="2024-03-18T07:28:48.740" v="22" actId="1076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addSp modSp mod modClrScheme chgLayout modNotesTx">
        <pc:chgData name="BYRNE, Mandy" userId="6be0712a-e9f9-4aff-a704-224fe206fc87" providerId="ADAL" clId="{F8EB469F-BF92-4ACC-93C9-978057DF289D}" dt="2024-03-18T07:29:20.569" v="27" actId="1076"/>
        <pc:sldMkLst>
          <pc:docMk/>
          <pc:sldMk cId="3485684339" sldId="260"/>
        </pc:sldMkLst>
        <pc:spChg chg="add mod ord">
          <ac:chgData name="BYRNE, Mandy" userId="6be0712a-e9f9-4aff-a704-224fe206fc87" providerId="ADAL" clId="{F8EB469F-BF92-4ACC-93C9-978057DF289D}" dt="2024-03-18T07:29:09.516" v="25" actId="6549"/>
          <ac:spMkLst>
            <pc:docMk/>
            <pc:sldMk cId="3485684339" sldId="260"/>
            <ac:spMk id="2" creationId="{F9C42BEC-0243-22F8-C5F2-A98BC02CC5FA}"/>
          </ac:spMkLst>
        </pc:spChg>
        <pc:graphicFrameChg chg="mod">
          <ac:chgData name="BYRNE, Mandy" userId="6be0712a-e9f9-4aff-a704-224fe206fc87" providerId="ADAL" clId="{F8EB469F-BF92-4ACC-93C9-978057DF289D}" dt="2024-03-18T07:29:20.569" v="27" actId="1076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3:20.932" v="50" actId="1076"/>
        <pc:sldMkLst>
          <pc:docMk/>
          <pc:sldMk cId="3935876582" sldId="261"/>
        </pc:sldMkLst>
        <pc:spChg chg="add mod ord">
          <ac:chgData name="BYRNE, Mandy" userId="6be0712a-e9f9-4aff-a704-224fe206fc87" providerId="ADAL" clId="{F8EB469F-BF92-4ACC-93C9-978057DF289D}" dt="2024-03-18T07:32:51.894" v="48"/>
          <ac:spMkLst>
            <pc:docMk/>
            <pc:sldMk cId="3935876582" sldId="261"/>
            <ac:spMk id="3" creationId="{1C21C97A-2385-D682-E469-BDC8CDEDF5D5}"/>
          </ac:spMkLst>
        </pc:spChg>
        <pc:graphicFrameChg chg="mod">
          <ac:chgData name="BYRNE, Mandy" userId="6be0712a-e9f9-4aff-a704-224fe206fc87" providerId="ADAL" clId="{F8EB469F-BF92-4ACC-93C9-978057DF289D}" dt="2024-03-18T07:33:20.932" v="50" actId="1076"/>
          <ac:graphicFrameMkLst>
            <pc:docMk/>
            <pc:sldMk cId="3935876582" sldId="261"/>
            <ac:graphicFrameMk id="2" creationId="{8B47216E-B9B0-4E3D-8C06-A8579ABC5CB9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3:48.122" v="55" actId="1076"/>
        <pc:sldMkLst>
          <pc:docMk/>
          <pc:sldMk cId="2476243515" sldId="262"/>
        </pc:sldMkLst>
        <pc:spChg chg="add mod ord">
          <ac:chgData name="BYRNE, Mandy" userId="6be0712a-e9f9-4aff-a704-224fe206fc87" providerId="ADAL" clId="{F8EB469F-BF92-4ACC-93C9-978057DF289D}" dt="2024-03-18T07:33:38.259" v="53" actId="6549"/>
          <ac:spMkLst>
            <pc:docMk/>
            <pc:sldMk cId="2476243515" sldId="262"/>
            <ac:spMk id="3" creationId="{56AA074B-7288-0D12-A58E-3F5950ACF75F}"/>
          </ac:spMkLst>
        </pc:spChg>
        <pc:graphicFrameChg chg="mod">
          <ac:chgData name="BYRNE, Mandy" userId="6be0712a-e9f9-4aff-a704-224fe206fc87" providerId="ADAL" clId="{F8EB469F-BF92-4ACC-93C9-978057DF289D}" dt="2024-03-18T07:33:48.122" v="55" actId="1076"/>
          <ac:graphicFrameMkLst>
            <pc:docMk/>
            <pc:sldMk cId="2476243515" sldId="262"/>
            <ac:graphicFrameMk id="2" creationId="{261D4F6C-9022-4C0E-B1F3-6370752AA529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4:18.417" v="60" actId="1076"/>
        <pc:sldMkLst>
          <pc:docMk/>
          <pc:sldMk cId="1126545439" sldId="263"/>
        </pc:sldMkLst>
        <pc:spChg chg="add mod ord">
          <ac:chgData name="BYRNE, Mandy" userId="6be0712a-e9f9-4aff-a704-224fe206fc87" providerId="ADAL" clId="{F8EB469F-BF92-4ACC-93C9-978057DF289D}" dt="2024-03-18T07:34:07.148" v="58" actId="6549"/>
          <ac:spMkLst>
            <pc:docMk/>
            <pc:sldMk cId="1126545439" sldId="263"/>
            <ac:spMk id="3" creationId="{919EF5F9-6952-74E6-252F-84F600693EE6}"/>
          </ac:spMkLst>
        </pc:spChg>
        <pc:graphicFrameChg chg="mod">
          <ac:chgData name="BYRNE, Mandy" userId="6be0712a-e9f9-4aff-a704-224fe206fc87" providerId="ADAL" clId="{F8EB469F-BF92-4ACC-93C9-978057DF289D}" dt="2024-03-18T07:34:18.417" v="60" actId="1076"/>
          <ac:graphicFrameMkLst>
            <pc:docMk/>
            <pc:sldMk cId="1126545439" sldId="263"/>
            <ac:graphicFrameMk id="2" creationId="{8501A209-E920-4848-A0EF-AA9CDC4AB688}"/>
          </ac:graphicFrameMkLst>
        </pc:graphicFrameChg>
      </pc:sldChg>
      <pc:sldChg chg="modSp add mod ord modClrScheme chgLayout">
        <pc:chgData name="BYRNE, Mandy" userId="6be0712a-e9f9-4aff-a704-224fe206fc87" providerId="ADAL" clId="{F8EB469F-BF92-4ACC-93C9-978057DF289D}" dt="2024-03-18T07:26:55.325" v="6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F8EB469F-BF92-4ACC-93C9-978057DF289D}" dt="2024-03-18T07:26:55.325" v="6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">
        <pc:chgData name="BYRNE, Mandy" userId="6be0712a-e9f9-4aff-a704-224fe206fc87" providerId="ADAL" clId="{F8EB469F-BF92-4ACC-93C9-978057DF289D}" dt="2024-03-18T07:27:47.685" v="13" actId="20577"/>
        <pc:sldMkLst>
          <pc:docMk/>
          <pc:sldMk cId="1600129690" sldId="269"/>
        </pc:sldMkLst>
        <pc:spChg chg="mod">
          <ac:chgData name="BYRNE, Mandy" userId="6be0712a-e9f9-4aff-a704-224fe206fc87" providerId="ADAL" clId="{F8EB469F-BF92-4ACC-93C9-978057DF289D}" dt="2024-03-18T07:27:47.685" v="1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modSp add mod">
        <pc:chgData name="BYRNE, Mandy" userId="6be0712a-e9f9-4aff-a704-224fe206fc87" providerId="ADAL" clId="{F8EB469F-BF92-4ACC-93C9-978057DF289D}" dt="2024-03-18T07:29:33.980" v="29" actId="20577"/>
        <pc:sldMkLst>
          <pc:docMk/>
          <pc:sldMk cId="351942569" sldId="270"/>
        </pc:sldMkLst>
        <pc:spChg chg="mod">
          <ac:chgData name="BYRNE, Mandy" userId="6be0712a-e9f9-4aff-a704-224fe206fc87" providerId="ADAL" clId="{F8EB469F-BF92-4ACC-93C9-978057DF289D}" dt="2024-03-18T07:29:33.980" v="29" actId="20577"/>
          <ac:spMkLst>
            <pc:docMk/>
            <pc:sldMk cId="351942569" sldId="270"/>
            <ac:spMk id="2" creationId="{5D7BA30E-D170-81A8-5BA3-C75A1284E35E}"/>
          </ac:spMkLst>
        </pc:spChg>
      </pc:sldChg>
      <pc:sldChg chg="addSp modSp add mod modClrScheme chgLayout modNotesTx">
        <pc:chgData name="BYRNE, Mandy" userId="6be0712a-e9f9-4aff-a704-224fe206fc87" providerId="ADAL" clId="{F8EB469F-BF92-4ACC-93C9-978057DF289D}" dt="2024-03-18T07:31:40.943" v="36" actId="1076"/>
        <pc:sldMkLst>
          <pc:docMk/>
          <pc:sldMk cId="4173842454" sldId="271"/>
        </pc:sldMkLst>
        <pc:spChg chg="add mod ord">
          <ac:chgData name="BYRNE, Mandy" userId="6be0712a-e9f9-4aff-a704-224fe206fc87" providerId="ADAL" clId="{F8EB469F-BF92-4ACC-93C9-978057DF289D}" dt="2024-03-18T07:31:29.657" v="34" actId="6549"/>
          <ac:spMkLst>
            <pc:docMk/>
            <pc:sldMk cId="4173842454" sldId="271"/>
            <ac:spMk id="3" creationId="{2D74BC76-B22B-7130-486E-E56671115DD3}"/>
          </ac:spMkLst>
        </pc:spChg>
        <pc:graphicFrameChg chg="mod">
          <ac:chgData name="BYRNE, Mandy" userId="6be0712a-e9f9-4aff-a704-224fe206fc87" providerId="ADAL" clId="{F8EB469F-BF92-4ACC-93C9-978057DF289D}" dt="2024-03-18T07:31:40.943" v="36" actId="1076"/>
          <ac:graphicFrameMkLst>
            <pc:docMk/>
            <pc:sldMk cId="4173842454" sldId="271"/>
            <ac:graphicFrameMk id="2" creationId="{B5456AE9-A22E-40C0-9374-C970ED83D3B3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2:12.488" v="41" actId="1076"/>
        <pc:sldMkLst>
          <pc:docMk/>
          <pc:sldMk cId="4190862645" sldId="272"/>
        </pc:sldMkLst>
        <pc:spChg chg="add mod ord">
          <ac:chgData name="BYRNE, Mandy" userId="6be0712a-e9f9-4aff-a704-224fe206fc87" providerId="ADAL" clId="{F8EB469F-BF92-4ACC-93C9-978057DF289D}" dt="2024-03-18T07:32:02.509" v="39" actId="6549"/>
          <ac:spMkLst>
            <pc:docMk/>
            <pc:sldMk cId="4190862645" sldId="272"/>
            <ac:spMk id="3" creationId="{D442154C-6F3F-8DDF-7A0A-BCE698E21AC2}"/>
          </ac:spMkLst>
        </pc:spChg>
        <pc:graphicFrameChg chg="mod">
          <ac:chgData name="BYRNE, Mandy" userId="6be0712a-e9f9-4aff-a704-224fe206fc87" providerId="ADAL" clId="{F8EB469F-BF92-4ACC-93C9-978057DF289D}" dt="2024-03-18T07:32:12.488" v="41" actId="1076"/>
          <ac:graphicFrameMkLst>
            <pc:docMk/>
            <pc:sldMk cId="4190862645" sldId="272"/>
            <ac:graphicFrameMk id="2" creationId="{49BC57C6-27F9-4314-AA1C-E8A8443804FC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2:37.199" v="46" actId="1076"/>
        <pc:sldMkLst>
          <pc:docMk/>
          <pc:sldMk cId="3384055225" sldId="273"/>
        </pc:sldMkLst>
        <pc:spChg chg="add mod ord">
          <ac:chgData name="BYRNE, Mandy" userId="6be0712a-e9f9-4aff-a704-224fe206fc87" providerId="ADAL" clId="{F8EB469F-BF92-4ACC-93C9-978057DF289D}" dt="2024-03-18T07:32:26.803" v="44" actId="6549"/>
          <ac:spMkLst>
            <pc:docMk/>
            <pc:sldMk cId="3384055225" sldId="273"/>
            <ac:spMk id="3" creationId="{A9229503-5B01-8CB5-8D7E-F109CBCFCE2E}"/>
          </ac:spMkLst>
        </pc:spChg>
        <pc:graphicFrameChg chg="mod">
          <ac:chgData name="BYRNE, Mandy" userId="6be0712a-e9f9-4aff-a704-224fe206fc87" providerId="ADAL" clId="{F8EB469F-BF92-4ACC-93C9-978057DF289D}" dt="2024-03-18T07:32:37.199" v="46" actId="1076"/>
          <ac:graphicFrameMkLst>
            <pc:docMk/>
            <pc:sldMk cId="3384055225" sldId="273"/>
            <ac:graphicFrameMk id="2" creationId="{5A43860E-27D2-4491-9A9D-4F5C571969F0}"/>
          </ac:graphicFrameMkLst>
        </pc:graphicFrameChg>
      </pc:sldChg>
    </pc:docChg>
  </pc:docChgLst>
  <pc:docChgLst>
    <pc:chgData name="BYRNE, Mandy" userId="S::byrnaz@austin.org.au::6be0712a-e9f9-4aff-a704-224fe206fc87" providerId="AD" clId="Web-{BCED76D9-4242-2F12-2FC7-8491A53EB277}"/>
    <pc:docChg chg="modSld">
      <pc:chgData name="BYRNE, Mandy" userId="S::byrnaz@austin.org.au::6be0712a-e9f9-4aff-a704-224fe206fc87" providerId="AD" clId="Web-{BCED76D9-4242-2F12-2FC7-8491A53EB277}" dt="2024-03-19T05:17:16.448" v="2" actId="20577"/>
      <pc:docMkLst>
        <pc:docMk/>
      </pc:docMkLst>
      <pc:sldChg chg="modSp">
        <pc:chgData name="BYRNE, Mandy" userId="S::byrnaz@austin.org.au::6be0712a-e9f9-4aff-a704-224fe206fc87" providerId="AD" clId="Web-{BCED76D9-4242-2F12-2FC7-8491A53EB277}" dt="2024-03-19T05:17:16.448" v="2" actId="20577"/>
        <pc:sldMkLst>
          <pc:docMk/>
          <pc:sldMk cId="3935876582" sldId="261"/>
        </pc:sldMkLst>
        <pc:spChg chg="mod">
          <ac:chgData name="BYRNE, Mandy" userId="S::byrnaz@austin.org.au::6be0712a-e9f9-4aff-a704-224fe206fc87" providerId="AD" clId="Web-{BCED76D9-4242-2F12-2FC7-8491A53EB277}" dt="2024-03-19T05:17:16.448" v="2" actId="20577"/>
          <ac:spMkLst>
            <pc:docMk/>
            <pc:sldMk cId="3935876582" sldId="261"/>
            <ac:spMk id="3" creationId="{1C21C97A-2385-D682-E469-BDC8CDEDF5D5}"/>
          </ac:spMkLst>
        </pc:spChg>
      </pc:sldChg>
    </pc:docChg>
  </pc:docChgLst>
  <pc:docChgLst>
    <pc:chgData name="BYRNE, Mandy" userId="S::byrnaz@austin.org.au::6be0712a-e9f9-4aff-a704-224fe206fc87" providerId="AD" clId="Web-{3B320458-F87B-487A-96D4-3CED7F12E478}"/>
    <pc:docChg chg="addSld delSld modSld">
      <pc:chgData name="BYRNE, Mandy" userId="S::byrnaz@austin.org.au::6be0712a-e9f9-4aff-a704-224fe206fc87" providerId="AD" clId="Web-{3B320458-F87B-487A-96D4-3CED7F12E478}" dt="2022-07-12T01:12:59.697" v="7"/>
      <pc:docMkLst>
        <pc:docMk/>
      </pc:docMkLst>
      <pc:sldChg chg="del">
        <pc:chgData name="BYRNE, Mandy" userId="S::byrnaz@austin.org.au::6be0712a-e9f9-4aff-a704-224fe206fc87" providerId="AD" clId="Web-{3B320458-F87B-487A-96D4-3CED7F12E478}" dt="2022-07-12T01:12:04.383" v="3"/>
        <pc:sldMkLst>
          <pc:docMk/>
          <pc:sldMk cId="109857222" sldId="256"/>
        </pc:sldMkLst>
      </pc:sldChg>
      <pc:sldChg chg="new del">
        <pc:chgData name="BYRNE, Mandy" userId="S::byrnaz@austin.org.au::6be0712a-e9f9-4aff-a704-224fe206fc87" providerId="AD" clId="Web-{3B320458-F87B-487A-96D4-3CED7F12E478}" dt="2022-07-12T01:12:04.211" v="2"/>
        <pc:sldMkLst>
          <pc:docMk/>
          <pc:sldMk cId="3977775245" sldId="257"/>
        </pc:sldMkLst>
      </pc:sldChg>
      <pc:sldChg chg="new">
        <pc:chgData name="BYRNE, Mandy" userId="S::byrnaz@austin.org.au::6be0712a-e9f9-4aff-a704-224fe206fc87" providerId="AD" clId="Web-{3B320458-F87B-487A-96D4-3CED7F12E478}" dt="2022-07-12T01:12:01.102" v="1"/>
        <pc:sldMkLst>
          <pc:docMk/>
          <pc:sldMk cId="2402381439" sldId="258"/>
        </pc:sldMkLst>
      </pc:sldChg>
      <pc:sldChg chg="new modNotes">
        <pc:chgData name="BYRNE, Mandy" userId="S::byrnaz@austin.org.au::6be0712a-e9f9-4aff-a704-224fe206fc87" providerId="AD" clId="Web-{3B320458-F87B-487A-96D4-3CED7F12E478}" dt="2022-07-12T01:12:59.697" v="7"/>
        <pc:sldMkLst>
          <pc:docMk/>
          <pc:sldMk cId="2216405618" sldId="259"/>
        </pc:sldMkLst>
      </pc:sldChg>
    </pc:docChg>
  </pc:docChgLst>
  <pc:docChgLst>
    <pc:chgData name="Mandy BYRNE" userId="6be0712a-e9f9-4aff-a704-224fe206fc87" providerId="ADAL" clId="{0E2E2C59-A614-4B5A-BAEC-0620DC3B0510}"/>
    <pc:docChg chg="custSel addSld modSld">
      <pc:chgData name="Mandy BYRNE" userId="6be0712a-e9f9-4aff-a704-224fe206fc87" providerId="ADAL" clId="{0E2E2C59-A614-4B5A-BAEC-0620DC3B0510}" dt="2022-09-19T06:30:46.500" v="16"/>
      <pc:docMkLst>
        <pc:docMk/>
      </pc:docMkLst>
      <pc:sldChg chg="delSp mod modNotesTx">
        <pc:chgData name="Mandy BYRNE" userId="6be0712a-e9f9-4aff-a704-224fe206fc87" providerId="ADAL" clId="{0E2E2C59-A614-4B5A-BAEC-0620DC3B0510}" dt="2022-09-19T06:30:46.500" v="16"/>
        <pc:sldMkLst>
          <pc:docMk/>
          <pc:sldMk cId="2402381439" sldId="258"/>
        </pc:sldMkLst>
        <pc:graphicFrameChg chg="del">
          <ac:chgData name="Mandy BYRNE" userId="6be0712a-e9f9-4aff-a704-224fe206fc87" providerId="ADAL" clId="{0E2E2C59-A614-4B5A-BAEC-0620DC3B0510}" dt="2022-09-19T06:25:51.402" v="7" actId="478"/>
          <ac:graphicFrameMkLst>
            <pc:docMk/>
            <pc:sldMk cId="2402381439" sldId="258"/>
            <ac:graphicFrameMk id="2" creationId="{00000000-0008-0000-0100-000002000000}"/>
          </ac:graphicFrameMkLst>
        </pc:graphicFrameChg>
        <pc:graphicFrameChg chg="del">
          <ac:chgData name="Mandy BYRNE" userId="6be0712a-e9f9-4aff-a704-224fe206fc87" providerId="ADAL" clId="{0E2E2C59-A614-4B5A-BAEC-0620DC3B0510}" dt="2022-09-19T06:26:19.701" v="8" actId="478"/>
          <ac:graphicFrameMkLst>
            <pc:docMk/>
            <pc:sldMk cId="2402381439" sldId="258"/>
            <ac:graphicFrameMk id="3" creationId="{1E8FD9D4-712F-9A7B-90A5-4FA9F72E47B3}"/>
          </ac:graphicFrameMkLst>
        </pc:graphicFrameChg>
      </pc:sldChg>
      <pc:sldChg chg="delSp mod modNotesTx">
        <pc:chgData name="Mandy BYRNE" userId="6be0712a-e9f9-4aff-a704-224fe206fc87" providerId="ADAL" clId="{0E2E2C59-A614-4B5A-BAEC-0620DC3B0510}" dt="2022-09-19T06:30:30.303" v="15"/>
        <pc:sldMkLst>
          <pc:docMk/>
          <pc:sldMk cId="2216405618" sldId="259"/>
        </pc:sldMkLst>
        <pc:graphicFrameChg chg="del">
          <ac:chgData name="Mandy BYRNE" userId="6be0712a-e9f9-4aff-a704-224fe206fc87" providerId="ADAL" clId="{0E2E2C59-A614-4B5A-BAEC-0620DC3B0510}" dt="2022-09-19T06:26:49.515" v="10" actId="478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delSp new mod modNotesTx">
        <pc:chgData name="Mandy BYRNE" userId="6be0712a-e9f9-4aff-a704-224fe206fc87" providerId="ADAL" clId="{0E2E2C59-A614-4B5A-BAEC-0620DC3B0510}" dt="2022-09-19T06:30:17.468" v="14"/>
        <pc:sldMkLst>
          <pc:docMk/>
          <pc:sldMk cId="3485684339" sldId="260"/>
        </pc:sldMkLst>
        <pc:graphicFrameChg chg="del">
          <ac:chgData name="Mandy BYRNE" userId="6be0712a-e9f9-4aff-a704-224fe206fc87" providerId="ADAL" clId="{0E2E2C59-A614-4B5A-BAEC-0620DC3B0510}" dt="2022-09-19T06:26:52.493" v="11" actId="478"/>
          <ac:graphicFrameMkLst>
            <pc:docMk/>
            <pc:sldMk cId="3485684339" sldId="260"/>
            <ac:graphicFrameMk id="2" creationId="{00000000-0008-0000-0500-000002000000}"/>
          </ac:graphicFrameMkLst>
        </pc:graphicFrameChg>
      </pc:sldChg>
    </pc:docChg>
  </pc:docChgLst>
  <pc:docChgLst>
    <pc:chgData name="LO, Wing-Yee" userId="f53df236-ff95-4444-8926-f62ffaca9f32" providerId="ADAL" clId="{9A5865F1-0D28-4647-931E-537DE8E7845A}"/>
    <pc:docChg chg="custSel modSld modMainMaster">
      <pc:chgData name="LO, Wing-Yee" userId="f53df236-ff95-4444-8926-f62ffaca9f32" providerId="ADAL" clId="{9A5865F1-0D28-4647-931E-537DE8E7845A}" dt="2025-08-11T06:36:54.342" v="121" actId="1076"/>
      <pc:docMkLst>
        <pc:docMk/>
      </pc:docMkLst>
      <pc:sldChg chg="addSp delSp modSp mod modNotesTx">
        <pc:chgData name="LO, Wing-Yee" userId="f53df236-ff95-4444-8926-f62ffaca9f32" providerId="ADAL" clId="{9A5865F1-0D28-4647-931E-537DE8E7845A}" dt="2025-08-11T06:35:19.858" v="92" actId="1076"/>
        <pc:sldMkLst>
          <pc:docMk/>
          <pc:sldMk cId="2402381439" sldId="258"/>
        </pc:sldMkLst>
        <pc:graphicFrameChg chg="add mod">
          <ac:chgData name="LO, Wing-Yee" userId="f53df236-ff95-4444-8926-f62ffaca9f32" providerId="ADAL" clId="{9A5865F1-0D28-4647-931E-537DE8E7845A}" dt="2025-08-11T06:35:19.858" v="92" actId="1076"/>
          <ac:graphicFrameMkLst>
            <pc:docMk/>
            <pc:sldMk cId="2402381439" sldId="258"/>
            <ac:graphicFrameMk id="3" creationId="{00000000-0008-0000-0100-000002000000}"/>
          </ac:graphicFrameMkLst>
        </pc:graphicFrameChg>
        <pc:graphicFrameChg chg="del">
          <ac:chgData name="LO, Wing-Yee" userId="f53df236-ff95-4444-8926-f62ffaca9f32" providerId="ADAL" clId="{9A5865F1-0D28-4647-931E-537DE8E7845A}" dt="2025-08-11T06:31:35.637" v="22" actId="478"/>
          <ac:graphicFrameMkLst>
            <pc:docMk/>
            <pc:sldMk cId="2402381439" sldId="258"/>
            <ac:graphicFrameMk id="5" creationId="{00000000-0008-0000-0100-000002000000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5:43.561" v="99" actId="1076"/>
        <pc:sldMkLst>
          <pc:docMk/>
          <pc:sldMk cId="2216405618" sldId="259"/>
        </pc:sldMkLst>
        <pc:graphicFrameChg chg="del">
          <ac:chgData name="LO, Wing-Yee" userId="f53df236-ff95-4444-8926-f62ffaca9f32" providerId="ADAL" clId="{9A5865F1-0D28-4647-931E-537DE8E7845A}" dt="2025-08-11T06:32:14.609" v="28" actId="478"/>
          <ac:graphicFrameMkLst>
            <pc:docMk/>
            <pc:sldMk cId="2216405618" sldId="259"/>
            <ac:graphicFrameMk id="2" creationId="{00000000-0008-0000-0500-000003000000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2:18.588" v="31"/>
          <ac:graphicFrameMkLst>
            <pc:docMk/>
            <pc:sldMk cId="2216405618" sldId="259"/>
            <ac:graphicFrameMk id="4" creationId="{00000000-0008-0000-0500-000003000000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5:43.561" v="99" actId="1076"/>
          <ac:graphicFrameMkLst>
            <pc:docMk/>
            <pc:sldMk cId="2216405618" sldId="259"/>
            <ac:graphicFrameMk id="5" creationId="{00000000-0008-0000-0500-000003000000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5:34.170" v="96" actId="1076"/>
        <pc:sldMkLst>
          <pc:docMk/>
          <pc:sldMk cId="3485684339" sldId="260"/>
        </pc:sldMkLst>
        <pc:graphicFrameChg chg="del">
          <ac:chgData name="LO, Wing-Yee" userId="f53df236-ff95-4444-8926-f62ffaca9f32" providerId="ADAL" clId="{9A5865F1-0D28-4647-931E-537DE8E7845A}" dt="2025-08-11T06:32:29.731" v="36" actId="478"/>
          <ac:graphicFrameMkLst>
            <pc:docMk/>
            <pc:sldMk cId="3485684339" sldId="260"/>
            <ac:graphicFrameMk id="3" creationId="{00000000-0008-0000-0500-000002000000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5:34.170" v="96" actId="1076"/>
          <ac:graphicFrameMkLst>
            <pc:docMk/>
            <pc:sldMk cId="3485684339" sldId="260"/>
            <ac:graphicFrameMk id="4" creationId="{00000000-0008-0000-0500-000002000000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6:37.361" v="117" actId="1076"/>
        <pc:sldMkLst>
          <pc:docMk/>
          <pc:sldMk cId="3935876582" sldId="261"/>
        </pc:sldMkLst>
        <pc:graphicFrameChg chg="del">
          <ac:chgData name="LO, Wing-Yee" userId="f53df236-ff95-4444-8926-f62ffaca9f32" providerId="ADAL" clId="{9A5865F1-0D28-4647-931E-537DE8E7845A}" dt="2025-08-11T06:33:39.160" v="50" actId="478"/>
          <ac:graphicFrameMkLst>
            <pc:docMk/>
            <pc:sldMk cId="3935876582" sldId="261"/>
            <ac:graphicFrameMk id="2" creationId="{8B47216E-B9B0-4E3D-8C06-A8579ABC5CB9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37.361" v="117" actId="1076"/>
          <ac:graphicFrameMkLst>
            <pc:docMk/>
            <pc:sldMk cId="3935876582" sldId="261"/>
            <ac:graphicFrameMk id="4" creationId="{8B47216E-B9B0-4E3D-8C06-A8579ABC5CB9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6:45.481" v="119" actId="1076"/>
        <pc:sldMkLst>
          <pc:docMk/>
          <pc:sldMk cId="2476243515" sldId="262"/>
        </pc:sldMkLst>
        <pc:graphicFrameChg chg="del">
          <ac:chgData name="LO, Wing-Yee" userId="f53df236-ff95-4444-8926-f62ffaca9f32" providerId="ADAL" clId="{9A5865F1-0D28-4647-931E-537DE8E7845A}" dt="2025-08-11T06:33:47.534" v="53" actId="478"/>
          <ac:graphicFrameMkLst>
            <pc:docMk/>
            <pc:sldMk cId="2476243515" sldId="262"/>
            <ac:graphicFrameMk id="2" creationId="{261D4F6C-9022-4C0E-B1F3-6370752AA529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45.481" v="119" actId="1076"/>
          <ac:graphicFrameMkLst>
            <pc:docMk/>
            <pc:sldMk cId="2476243515" sldId="262"/>
            <ac:graphicFrameMk id="4" creationId="{261D4F6C-9022-4C0E-B1F3-6370752AA529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6:54.342" v="121" actId="1076"/>
        <pc:sldMkLst>
          <pc:docMk/>
          <pc:sldMk cId="1126545439" sldId="263"/>
        </pc:sldMkLst>
        <pc:graphicFrameChg chg="del">
          <ac:chgData name="LO, Wing-Yee" userId="f53df236-ff95-4444-8926-f62ffaca9f32" providerId="ADAL" clId="{9A5865F1-0D28-4647-931E-537DE8E7845A}" dt="2025-08-11T06:33:55.400" v="56" actId="478"/>
          <ac:graphicFrameMkLst>
            <pc:docMk/>
            <pc:sldMk cId="1126545439" sldId="263"/>
            <ac:graphicFrameMk id="2" creationId="{8501A209-E920-4848-A0EF-AA9CDC4AB688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54.342" v="121" actId="1076"/>
          <ac:graphicFrameMkLst>
            <pc:docMk/>
            <pc:sldMk cId="1126545439" sldId="263"/>
            <ac:graphicFrameMk id="4" creationId="{8501A209-E920-4848-A0EF-AA9CDC4AB688}"/>
          </ac:graphicFrameMkLst>
        </pc:graphicFrameChg>
      </pc:sldChg>
      <pc:sldChg chg="modSp mod">
        <pc:chgData name="LO, Wing-Yee" userId="f53df236-ff95-4444-8926-f62ffaca9f32" providerId="ADAL" clId="{9A5865F1-0D28-4647-931E-537DE8E7845A}" dt="2025-08-11T06:30:40.308" v="21" actId="20577"/>
        <pc:sldMkLst>
          <pc:docMk/>
          <pc:sldMk cId="1322734381" sldId="268"/>
        </pc:sldMkLst>
        <pc:spChg chg="mod">
          <ac:chgData name="LO, Wing-Yee" userId="f53df236-ff95-4444-8926-f62ffaca9f32" providerId="ADAL" clId="{9A5865F1-0D28-4647-931E-537DE8E7845A}" dt="2025-08-11T06:30:40.308" v="21" actId="20577"/>
          <ac:spMkLst>
            <pc:docMk/>
            <pc:sldMk cId="1322734381" sldId="268"/>
            <ac:spMk id="2" creationId="{570EA21D-1DD1-9BAE-FC7B-17A177F1B3F4}"/>
          </ac:spMkLst>
        </pc:spChg>
      </pc:sldChg>
      <pc:sldChg chg="addSp delSp modSp mod modNotesTx">
        <pc:chgData name="LO, Wing-Yee" userId="f53df236-ff95-4444-8926-f62ffaca9f32" providerId="ADAL" clId="{9A5865F1-0D28-4647-931E-537DE8E7845A}" dt="2025-08-11T06:36:02.187" v="107" actId="14100"/>
        <pc:sldMkLst>
          <pc:docMk/>
          <pc:sldMk cId="4173842454" sldId="271"/>
        </pc:sldMkLst>
        <pc:graphicFrameChg chg="del">
          <ac:chgData name="LO, Wing-Yee" userId="f53df236-ff95-4444-8926-f62ffaca9f32" providerId="ADAL" clId="{9A5865F1-0D28-4647-931E-537DE8E7845A}" dt="2025-08-11T06:32:58.764" v="41" actId="478"/>
          <ac:graphicFrameMkLst>
            <pc:docMk/>
            <pc:sldMk cId="4173842454" sldId="271"/>
            <ac:graphicFrameMk id="2" creationId="{B5456AE9-A22E-40C0-9374-C970ED83D3B3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02.187" v="107" actId="14100"/>
          <ac:graphicFrameMkLst>
            <pc:docMk/>
            <pc:sldMk cId="4173842454" sldId="271"/>
            <ac:graphicFrameMk id="4" creationId="{B5456AE9-A22E-40C0-9374-C970ED83D3B3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6:12.949" v="110" actId="1076"/>
        <pc:sldMkLst>
          <pc:docMk/>
          <pc:sldMk cId="4190862645" sldId="272"/>
        </pc:sldMkLst>
        <pc:graphicFrameChg chg="del">
          <ac:chgData name="LO, Wing-Yee" userId="f53df236-ff95-4444-8926-f62ffaca9f32" providerId="ADAL" clId="{9A5865F1-0D28-4647-931E-537DE8E7845A}" dt="2025-08-11T06:33:14.455" v="44" actId="478"/>
          <ac:graphicFrameMkLst>
            <pc:docMk/>
            <pc:sldMk cId="4190862645" sldId="272"/>
            <ac:graphicFrameMk id="2" creationId="{49BC57C6-27F9-4314-AA1C-E8A8443804FC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12.949" v="110" actId="1076"/>
          <ac:graphicFrameMkLst>
            <pc:docMk/>
            <pc:sldMk cId="4190862645" sldId="272"/>
            <ac:graphicFrameMk id="4" creationId="{49BC57C6-27F9-4314-AA1C-E8A8443804FC}"/>
          </ac:graphicFrameMkLst>
        </pc:graphicFrameChg>
      </pc:sldChg>
      <pc:sldChg chg="addSp delSp modSp mod modNotesTx">
        <pc:chgData name="LO, Wing-Yee" userId="f53df236-ff95-4444-8926-f62ffaca9f32" providerId="ADAL" clId="{9A5865F1-0D28-4647-931E-537DE8E7845A}" dt="2025-08-11T06:36:27.374" v="115" actId="1076"/>
        <pc:sldMkLst>
          <pc:docMk/>
          <pc:sldMk cId="3384055225" sldId="273"/>
        </pc:sldMkLst>
        <pc:graphicFrameChg chg="del">
          <ac:chgData name="LO, Wing-Yee" userId="f53df236-ff95-4444-8926-f62ffaca9f32" providerId="ADAL" clId="{9A5865F1-0D28-4647-931E-537DE8E7845A}" dt="2025-08-11T06:33:21.456" v="47" actId="478"/>
          <ac:graphicFrameMkLst>
            <pc:docMk/>
            <pc:sldMk cId="3384055225" sldId="273"/>
            <ac:graphicFrameMk id="2" creationId="{5A43860E-27D2-4491-9A9D-4F5C571969F0}"/>
          </ac:graphicFrameMkLst>
        </pc:graphicFrameChg>
        <pc:graphicFrameChg chg="add mod">
          <ac:chgData name="LO, Wing-Yee" userId="f53df236-ff95-4444-8926-f62ffaca9f32" providerId="ADAL" clId="{9A5865F1-0D28-4647-931E-537DE8E7845A}" dt="2025-08-11T06:36:27.374" v="115" actId="1076"/>
          <ac:graphicFrameMkLst>
            <pc:docMk/>
            <pc:sldMk cId="3384055225" sldId="273"/>
            <ac:graphicFrameMk id="4" creationId="{5A43860E-27D2-4491-9A9D-4F5C571969F0}"/>
          </ac:graphicFrameMkLst>
        </pc:graphicFrameChg>
      </pc:sldChg>
      <pc:sldMasterChg chg="modSldLayout">
        <pc:chgData name="LO, Wing-Yee" userId="f53df236-ff95-4444-8926-f62ffaca9f32" providerId="ADAL" clId="{9A5865F1-0D28-4647-931E-537DE8E7845A}" dt="2025-08-11T06:30:29.239" v="17" actId="20577"/>
        <pc:sldMasterMkLst>
          <pc:docMk/>
          <pc:sldMasterMk cId="13231754" sldId="2147483675"/>
        </pc:sldMasterMkLst>
        <pc:sldLayoutChg chg="modSp mod">
          <pc:chgData name="LO, Wing-Yee" userId="f53df236-ff95-4444-8926-f62ffaca9f32" providerId="ADAL" clId="{9A5865F1-0D28-4647-931E-537DE8E7845A}" dt="2025-08-11T06:30:19.748" v="11" actId="20577"/>
          <pc:sldLayoutMkLst>
            <pc:docMk/>
            <pc:sldMasterMk cId="13231754" sldId="2147483675"/>
            <pc:sldLayoutMk cId="4267987426" sldId="2147483687"/>
          </pc:sldLayoutMkLst>
          <pc:spChg chg="mod">
            <ac:chgData name="LO, Wing-Yee" userId="f53df236-ff95-4444-8926-f62ffaca9f32" providerId="ADAL" clId="{9A5865F1-0D28-4647-931E-537DE8E7845A}" dt="2025-08-11T06:30:19.748" v="11" actId="20577"/>
            <ac:spMkLst>
              <pc:docMk/>
              <pc:sldMasterMk cId="13231754" sldId="2147483675"/>
              <pc:sldLayoutMk cId="4267987426" sldId="2147483687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9A5865F1-0D28-4647-931E-537DE8E7845A}" dt="2025-08-11T06:30:29.239" v="17" actId="20577"/>
          <pc:sldLayoutMkLst>
            <pc:docMk/>
            <pc:sldMasterMk cId="13231754" sldId="2147483675"/>
            <pc:sldLayoutMk cId="2997076210" sldId="2147483688"/>
          </pc:sldLayoutMkLst>
          <pc:spChg chg="mod">
            <ac:chgData name="LO, Wing-Yee" userId="f53df236-ff95-4444-8926-f62ffaca9f32" providerId="ADAL" clId="{9A5865F1-0D28-4647-931E-537DE8E7845A}" dt="2025-08-11T06:30:29.239" v="17" actId="20577"/>
            <ac:spMkLst>
              <pc:docMk/>
              <pc:sldMasterMk cId="13231754" sldId="2147483675"/>
              <pc:sldLayoutMk cId="2997076210" sldId="2147483688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9A5865F1-0D28-4647-931E-537DE8E7845A}" dt="2025-08-11T06:30:11.840" v="5" actId="20577"/>
          <pc:sldLayoutMkLst>
            <pc:docMk/>
            <pc:sldMasterMk cId="13231754" sldId="2147483675"/>
            <pc:sldLayoutMk cId="2509172995" sldId="2147483689"/>
          </pc:sldLayoutMkLst>
          <pc:spChg chg="mod">
            <ac:chgData name="LO, Wing-Yee" userId="f53df236-ff95-4444-8926-f62ffaca9f32" providerId="ADAL" clId="{9A5865F1-0D28-4647-931E-537DE8E7845A}" dt="2025-08-11T06:30:11.840" v="5" actId="20577"/>
            <ac:spMkLst>
              <pc:docMk/>
              <pc:sldMasterMk cId="13231754" sldId="2147483675"/>
              <pc:sldLayoutMk cId="2509172995" sldId="2147483689"/>
              <ac:spMk id="6" creationId="{268B3DD3-DF05-1E0A-7B2F-B7493B131F70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BC8E7E16-D85D-4F6D-7B11-33FC49996294}"/>
    <pc:docChg chg="modSld">
      <pc:chgData name="BYRNE, Mandy" userId="S::byrnaz@austin.org.au::6be0712a-e9f9-4aff-a704-224fe206fc87" providerId="AD" clId="Web-{BC8E7E16-D85D-4F6D-7B11-33FC49996294}" dt="2022-09-19T05:57:23.268" v="2"/>
      <pc:docMkLst>
        <pc:docMk/>
      </pc:docMkLst>
      <pc:sldChg chg="modNotes">
        <pc:chgData name="BYRNE, Mandy" userId="S::byrnaz@austin.org.au::6be0712a-e9f9-4aff-a704-224fe206fc87" providerId="AD" clId="Web-{BC8E7E16-D85D-4F6D-7B11-33FC49996294}" dt="2022-09-19T05:57:17.425" v="0"/>
        <pc:sldMkLst>
          <pc:docMk/>
          <pc:sldMk cId="2402381439" sldId="258"/>
        </pc:sldMkLst>
      </pc:sldChg>
      <pc:sldChg chg="modNotes">
        <pc:chgData name="BYRNE, Mandy" userId="S::byrnaz@austin.org.au::6be0712a-e9f9-4aff-a704-224fe206fc87" providerId="AD" clId="Web-{BC8E7E16-D85D-4F6D-7B11-33FC49996294}" dt="2022-09-19T05:57:20.393" v="1"/>
        <pc:sldMkLst>
          <pc:docMk/>
          <pc:sldMk cId="2216405618" sldId="259"/>
        </pc:sldMkLst>
      </pc:sldChg>
      <pc:sldChg chg="modNotes">
        <pc:chgData name="BYRNE, Mandy" userId="S::byrnaz@austin.org.au::6be0712a-e9f9-4aff-a704-224fe206fc87" providerId="AD" clId="Web-{BC8E7E16-D85D-4F6D-7B11-33FC49996294}" dt="2022-09-19T05:57:23.268" v="2"/>
        <pc:sldMkLst>
          <pc:docMk/>
          <pc:sldMk cId="3485684339" sldId="260"/>
        </pc:sldMkLst>
      </pc:sldChg>
    </pc:docChg>
  </pc:docChgLst>
  <pc:docChgLst>
    <pc:chgData name="BYRNE, Mandy" userId="6be0712a-e9f9-4aff-a704-224fe206fc87" providerId="ADAL" clId="{DFEAB80E-1924-4438-AA35-C168B90AC1F1}"/>
    <pc:docChg chg="custSel modSld modMainMaster modNotesMaster">
      <pc:chgData name="BYRNE, Mandy" userId="6be0712a-e9f9-4aff-a704-224fe206fc87" providerId="ADAL" clId="{DFEAB80E-1924-4438-AA35-C168B90AC1F1}" dt="2024-03-18T08:11:56.134" v="15" actId="2696"/>
      <pc:docMkLst>
        <pc:docMk/>
      </pc:docMkLst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402381439" sldId="258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402381439" sldId="258"/>
            <ac:spMk id="2" creationId="{F059F110-847D-F845-F88E-1BB7CF9D2588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402381439" sldId="258"/>
            <ac:graphicFrameMk id="5" creationId="{00000000-0008-0000-0100-000002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216405618" sldId="259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216405618" sldId="259"/>
            <ac:spMk id="3" creationId="{ECAA76C4-FAD4-38B8-8249-E5EB32F25AA8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485684339" sldId="260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485684339" sldId="260"/>
            <ac:spMk id="2" creationId="{F9C42BEC-0243-22F8-C5F2-A98BC02CC5FA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935876582" sldId="261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935876582" sldId="261"/>
            <ac:spMk id="3" creationId="{1C21C97A-2385-D682-E469-BDC8CDEDF5D5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935876582" sldId="261"/>
            <ac:graphicFrameMk id="2" creationId="{8B47216E-B9B0-4E3D-8C06-A8579ABC5CB9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476243515" sldId="262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476243515" sldId="262"/>
            <ac:spMk id="3" creationId="{56AA074B-7288-0D12-A58E-3F5950ACF75F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476243515" sldId="262"/>
            <ac:graphicFrameMk id="2" creationId="{261D4F6C-9022-4C0E-B1F3-6370752AA529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1126545439" sldId="263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1126545439" sldId="263"/>
            <ac:spMk id="3" creationId="{919EF5F9-6952-74E6-252F-84F600693EE6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1126545439" sldId="263"/>
            <ac:graphicFrameMk id="2" creationId="{8501A209-E920-4848-A0EF-AA9CDC4AB688}"/>
          </ac:graphicFrameMkLst>
        </pc:graphicFrameChg>
      </pc:sldChg>
      <pc:sldChg chg="modSp mod modClrScheme chgLayout">
        <pc:chgData name="BYRNE, Mandy" userId="6be0712a-e9f9-4aff-a704-224fe206fc87" providerId="ADAL" clId="{DFEAB80E-1924-4438-AA35-C168B90AC1F1}" dt="2024-03-18T08:11:45.158" v="14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DFEAB80E-1924-4438-AA35-C168B90AC1F1}" dt="2024-03-18T08:11:45.158" v="14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">
        <pc:chgData name="BYRNE, Mandy" userId="6be0712a-e9f9-4aff-a704-224fe206fc87" providerId="ADAL" clId="{DFEAB80E-1924-4438-AA35-C168B90AC1F1}" dt="2024-03-18T08:09:27.370" v="0"/>
        <pc:sldMkLst>
          <pc:docMk/>
          <pc:sldMk cId="1600129690" sldId="269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1600129690" sldId="269"/>
            <ac:spMk id="2" creationId="{5D7BA30E-D170-81A8-5BA3-C75A1284E35E}"/>
          </ac:spMkLst>
        </pc:spChg>
      </pc:sldChg>
      <pc:sldChg chg="modSp">
        <pc:chgData name="BYRNE, Mandy" userId="6be0712a-e9f9-4aff-a704-224fe206fc87" providerId="ADAL" clId="{DFEAB80E-1924-4438-AA35-C168B90AC1F1}" dt="2024-03-18T08:09:27.370" v="0"/>
        <pc:sldMkLst>
          <pc:docMk/>
          <pc:sldMk cId="351942569" sldId="270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51942569" sldId="270"/>
            <ac:spMk id="2" creationId="{5D7BA30E-D170-81A8-5BA3-C75A1284E35E}"/>
          </ac:spMkLst>
        </pc:sp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4173842454" sldId="271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4173842454" sldId="271"/>
            <ac:spMk id="3" creationId="{2D74BC76-B22B-7130-486E-E56671115DD3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4173842454" sldId="271"/>
            <ac:graphicFrameMk id="2" creationId="{B5456AE9-A22E-40C0-9374-C970ED83D3B3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4190862645" sldId="272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4190862645" sldId="272"/>
            <ac:spMk id="3" creationId="{D442154C-6F3F-8DDF-7A0A-BCE698E21AC2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4190862645" sldId="272"/>
            <ac:graphicFrameMk id="2" creationId="{49BC57C6-27F9-4314-AA1C-E8A8443804FC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384055225" sldId="273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384055225" sldId="273"/>
            <ac:spMk id="3" creationId="{A9229503-5B01-8CB5-8D7E-F109CBCFCE2E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384055225" sldId="273"/>
            <ac:graphicFrameMk id="2" creationId="{5A43860E-27D2-4491-9A9D-4F5C571969F0}"/>
          </ac:graphicFrameMkLst>
        </pc:graphicFrameChg>
      </pc:sldChg>
      <pc:sldMasterChg chg="modSp modSldLayout">
        <pc:chgData name="BYRNE, Mandy" userId="6be0712a-e9f9-4aff-a704-224fe206fc87" providerId="ADAL" clId="{DFEAB80E-1924-4438-AA35-C168B90AC1F1}" dt="2024-03-18T08:09:27.370" v="0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4148440167" sldId="2147483672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4148440167" sldId="2147483672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4148440167" sldId="2147483672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4148440167" sldId="2147483672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573697824" sldId="2147483673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573697824" sldId="2147483673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573697824" sldId="2147483673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3573697824" sldId="2147483673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305408066" sldId="2147483674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305408066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305408066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1305408066" sldId="2147483674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DFEAB80E-1924-4438-AA35-C168B90AC1F1}" dt="2024-03-18T08:11:56.134" v="15" actId="2696"/>
        <pc:sldMasterMkLst>
          <pc:docMk/>
          <pc:sldMasterMk cId="13231754" sldId="2147483675"/>
        </pc:sldMasterMkLst>
        <pc:sldLayoutChg chg="del">
          <pc:chgData name="BYRNE, Mandy" userId="6be0712a-e9f9-4aff-a704-224fe206fc87" providerId="ADAL" clId="{DFEAB80E-1924-4438-AA35-C168B90AC1F1}" dt="2024-03-18T08:10:39.048" v="9" actId="2696"/>
          <pc:sldLayoutMkLst>
            <pc:docMk/>
            <pc:sldMasterMk cId="13231754" sldId="2147483675"/>
            <pc:sldLayoutMk cId="3569013615" sldId="2147483676"/>
          </pc:sldLayoutMkLst>
        </pc:sldLayoutChg>
        <pc:sldLayoutChg chg="del">
          <pc:chgData name="BYRNE, Mandy" userId="6be0712a-e9f9-4aff-a704-224fe206fc87" providerId="ADAL" clId="{DFEAB80E-1924-4438-AA35-C168B90AC1F1}" dt="2024-03-18T08:10:40.382" v="10" actId="2696"/>
          <pc:sldLayoutMkLst>
            <pc:docMk/>
            <pc:sldMasterMk cId="13231754" sldId="2147483675"/>
            <pc:sldLayoutMk cId="3788757181" sldId="2147483677"/>
          </pc:sldLayoutMkLst>
        </pc:sldLayoutChg>
        <pc:sldLayoutChg chg="del">
          <pc:chgData name="BYRNE, Mandy" userId="6be0712a-e9f9-4aff-a704-224fe206fc87" providerId="ADAL" clId="{DFEAB80E-1924-4438-AA35-C168B90AC1F1}" dt="2024-03-18T08:10:37.135" v="8" actId="2696"/>
          <pc:sldLayoutMkLst>
            <pc:docMk/>
            <pc:sldMasterMk cId="13231754" sldId="2147483675"/>
            <pc:sldLayoutMk cId="564763290" sldId="2147483678"/>
          </pc:sldLayoutMkLst>
        </pc:sldLayoutChg>
        <pc:sldLayoutChg chg="del">
          <pc:chgData name="BYRNE, Mandy" userId="6be0712a-e9f9-4aff-a704-224fe206fc87" providerId="ADAL" clId="{DFEAB80E-1924-4438-AA35-C168B90AC1F1}" dt="2024-03-18T08:10:41.520" v="11" actId="2696"/>
          <pc:sldLayoutMkLst>
            <pc:docMk/>
            <pc:sldMasterMk cId="13231754" sldId="2147483675"/>
            <pc:sldLayoutMk cId="4176351370" sldId="2147483679"/>
          </pc:sldLayoutMkLst>
        </pc:sldLayoutChg>
        <pc:sldLayoutChg chg="del">
          <pc:chgData name="BYRNE, Mandy" userId="6be0712a-e9f9-4aff-a704-224fe206fc87" providerId="ADAL" clId="{DFEAB80E-1924-4438-AA35-C168B90AC1F1}" dt="2024-03-18T08:10:33.712" v="7" actId="2696"/>
          <pc:sldLayoutMkLst>
            <pc:docMk/>
            <pc:sldMasterMk cId="13231754" sldId="2147483675"/>
            <pc:sldLayoutMk cId="1949765262" sldId="2147483680"/>
          </pc:sldLayoutMkLst>
        </pc:sldLayoutChg>
        <pc:sldLayoutChg chg="del">
          <pc:chgData name="BYRNE, Mandy" userId="6be0712a-e9f9-4aff-a704-224fe206fc87" providerId="ADAL" clId="{DFEAB80E-1924-4438-AA35-C168B90AC1F1}" dt="2024-03-18T08:11:56.134" v="15" actId="2696"/>
          <pc:sldLayoutMkLst>
            <pc:docMk/>
            <pc:sldMasterMk cId="13231754" sldId="2147483675"/>
            <pc:sldLayoutMk cId="2655473619" sldId="2147483681"/>
          </pc:sldLayoutMkLst>
        </pc:sldLayoutChg>
        <pc:sldLayoutChg chg="del">
          <pc:chgData name="BYRNE, Mandy" userId="6be0712a-e9f9-4aff-a704-224fe206fc87" providerId="ADAL" clId="{DFEAB80E-1924-4438-AA35-C168B90AC1F1}" dt="2024-03-18T08:10:44.574" v="12" actId="2696"/>
          <pc:sldLayoutMkLst>
            <pc:docMk/>
            <pc:sldMasterMk cId="13231754" sldId="2147483675"/>
            <pc:sldLayoutMk cId="1067276579" sldId="2147483682"/>
          </pc:sldLayoutMkLst>
        </pc:sldLayoutChg>
        <pc:sldLayoutChg chg="del">
          <pc:chgData name="BYRNE, Mandy" userId="6be0712a-e9f9-4aff-a704-224fe206fc87" providerId="ADAL" clId="{DFEAB80E-1924-4438-AA35-C168B90AC1F1}" dt="2024-03-18T08:10:32.560" v="6" actId="2696"/>
          <pc:sldLayoutMkLst>
            <pc:docMk/>
            <pc:sldMasterMk cId="13231754" sldId="2147483675"/>
            <pc:sldLayoutMk cId="2445664028" sldId="2147483683"/>
          </pc:sldLayoutMkLst>
        </pc:sldLayoutChg>
        <pc:sldLayoutChg chg="del">
          <pc:chgData name="BYRNE, Mandy" userId="6be0712a-e9f9-4aff-a704-224fe206fc87" providerId="ADAL" clId="{DFEAB80E-1924-4438-AA35-C168B90AC1F1}" dt="2024-03-18T08:10:46.199" v="13" actId="2696"/>
          <pc:sldLayoutMkLst>
            <pc:docMk/>
            <pc:sldMasterMk cId="13231754" sldId="2147483675"/>
            <pc:sldLayoutMk cId="2145597238" sldId="2147483684"/>
          </pc:sldLayoutMkLst>
        </pc:sldLayoutChg>
        <pc:sldLayoutChg chg="del">
          <pc:chgData name="BYRNE, Mandy" userId="6be0712a-e9f9-4aff-a704-224fe206fc87" providerId="ADAL" clId="{DFEAB80E-1924-4438-AA35-C168B90AC1F1}" dt="2024-03-18T08:10:31.217" v="5" actId="2696"/>
          <pc:sldLayoutMkLst>
            <pc:docMk/>
            <pc:sldMasterMk cId="13231754" sldId="2147483675"/>
            <pc:sldLayoutMk cId="1315406509" sldId="2147483685"/>
          </pc:sldLayoutMkLst>
        </pc:sldLayoutChg>
        <pc:sldLayoutChg chg="addSp del mod">
          <pc:chgData name="BYRNE, Mandy" userId="6be0712a-e9f9-4aff-a704-224fe206fc87" providerId="ADAL" clId="{DFEAB80E-1924-4438-AA35-C168B90AC1F1}" dt="2024-03-18T08:10:29.831" v="4" actId="2696"/>
          <pc:sldLayoutMkLst>
            <pc:docMk/>
            <pc:sldMasterMk cId="13231754" sldId="2147483675"/>
            <pc:sldLayoutMk cId="16968052" sldId="2147483686"/>
          </pc:sldLayoutMkLst>
          <pc:spChg chg="add">
            <ac:chgData name="BYRNE, Mandy" userId="6be0712a-e9f9-4aff-a704-224fe206fc87" providerId="ADAL" clId="{DFEAB80E-1924-4438-AA35-C168B90AC1F1}" dt="2024-03-18T08:09:44.689" v="1" actId="22"/>
            <ac:spMkLst>
              <pc:docMk/>
              <pc:sldMasterMk cId="13231754" sldId="2147483675"/>
              <pc:sldLayoutMk cId="16968052" sldId="2147483686"/>
              <ac:spMk id="8" creationId="{51055968-0DBE-F2AA-2BE3-B23F6A1DE3A2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10:26.525" v="3" actId="255"/>
          <pc:sldLayoutMkLst>
            <pc:docMk/>
            <pc:sldMasterMk cId="13231754" sldId="2147483675"/>
            <pc:sldLayoutMk cId="4267987426" sldId="2147483687"/>
          </pc:sldLayoutMkLst>
          <pc:spChg chg="mod">
            <ac:chgData name="BYRNE, Mandy" userId="6be0712a-e9f9-4aff-a704-224fe206fc87" providerId="ADAL" clId="{DFEAB80E-1924-4438-AA35-C168B90AC1F1}" dt="2024-03-18T08:10:26.525" v="3" actId="255"/>
            <ac:spMkLst>
              <pc:docMk/>
              <pc:sldMasterMk cId="13231754" sldId="2147483675"/>
              <pc:sldLayoutMk cId="4267987426" sldId="2147483687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10:18.250" v="2" actId="255"/>
          <pc:sldLayoutMkLst>
            <pc:docMk/>
            <pc:sldMasterMk cId="13231754" sldId="2147483675"/>
            <pc:sldLayoutMk cId="2997076210" sldId="2147483688"/>
          </pc:sldLayoutMkLst>
          <pc:spChg chg="mod">
            <ac:chgData name="BYRNE, Mandy" userId="6be0712a-e9f9-4aff-a704-224fe206fc87" providerId="ADAL" clId="{DFEAB80E-1924-4438-AA35-C168B90AC1F1}" dt="2024-03-18T08:10:18.250" v="2" actId="255"/>
            <ac:spMkLst>
              <pc:docMk/>
              <pc:sldMasterMk cId="13231754" sldId="2147483675"/>
              <pc:sldLayoutMk cId="2997076210" sldId="2147483688"/>
              <ac:spMk id="9" creationId="{48F662C9-81D1-9750-9D8F-AEBBEC9D9062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all pts Fig 86'!$D$5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86'!$E$5:$K$5</c:f>
              <c:numCache>
                <c:formatCode>General</c:formatCode>
                <c:ptCount val="7"/>
                <c:pt idx="0">
                  <c:v>12</c:v>
                </c:pt>
                <c:pt idx="1">
                  <c:v>46</c:v>
                </c:pt>
                <c:pt idx="2">
                  <c:v>52</c:v>
                </c:pt>
                <c:pt idx="3">
                  <c:v>12</c:v>
                </c:pt>
                <c:pt idx="4">
                  <c:v>24</c:v>
                </c:pt>
                <c:pt idx="5">
                  <c:v>13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1-4BCD-81C0-9F2B1307D6C5}"/>
            </c:ext>
          </c:extLst>
        </c:ser>
        <c:ser>
          <c:idx val="1"/>
          <c:order val="1"/>
          <c:tx>
            <c:strRef>
              <c:f>'ReTx times all pts Fig 86'!$D$6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86'!$E$6:$K$6</c:f>
              <c:numCache>
                <c:formatCode>General</c:formatCode>
                <c:ptCount val="7"/>
                <c:pt idx="0">
                  <c:v>1</c:v>
                </c:pt>
                <c:pt idx="2">
                  <c:v>10</c:v>
                </c:pt>
                <c:pt idx="3">
                  <c:v>20</c:v>
                </c:pt>
                <c:pt idx="4">
                  <c:v>38</c:v>
                </c:pt>
                <c:pt idx="5">
                  <c:v>23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1-4BCD-81C0-9F2B1307D6C5}"/>
            </c:ext>
          </c:extLst>
        </c:ser>
        <c:ser>
          <c:idx val="2"/>
          <c:order val="2"/>
          <c:tx>
            <c:strRef>
              <c:f>'ReTx times all pts Fig 86'!$D$7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86'!$E$7:$K$7</c:f>
              <c:numCache>
                <c:formatCode>General</c:formatCode>
                <c:ptCount val="7"/>
                <c:pt idx="0">
                  <c:v>3</c:v>
                </c:pt>
                <c:pt idx="1">
                  <c:v>12</c:v>
                </c:pt>
                <c:pt idx="2">
                  <c:v>10</c:v>
                </c:pt>
                <c:pt idx="3">
                  <c:v>15</c:v>
                </c:pt>
                <c:pt idx="4">
                  <c:v>29</c:v>
                </c:pt>
                <c:pt idx="5">
                  <c:v>19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C1-4BCD-81C0-9F2B1307D6C5}"/>
            </c:ext>
          </c:extLst>
        </c:ser>
        <c:ser>
          <c:idx val="3"/>
          <c:order val="3"/>
          <c:tx>
            <c:strRef>
              <c:f>'ReTx times all pts Fig 86'!$D$8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86'!$E$8:$K$8</c:f>
              <c:numCache>
                <c:formatCode>General</c:formatCode>
                <c:ptCount val="7"/>
                <c:pt idx="0">
                  <c:v>62</c:v>
                </c:pt>
                <c:pt idx="1">
                  <c:v>15</c:v>
                </c:pt>
                <c:pt idx="2">
                  <c:v>8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C1-4BCD-81C0-9F2B1307D6C5}"/>
            </c:ext>
          </c:extLst>
        </c:ser>
        <c:ser>
          <c:idx val="4"/>
          <c:order val="4"/>
          <c:tx>
            <c:strRef>
              <c:f>'ReTx times all pts Fig 86'!$D$9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86'!$E$9:$K$9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23</c:v>
                </c:pt>
                <c:pt idx="5">
                  <c:v>30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C1-4BCD-81C0-9F2B1307D6C5}"/>
            </c:ext>
          </c:extLst>
        </c:ser>
        <c:ser>
          <c:idx val="5"/>
          <c:order val="5"/>
          <c:tx>
            <c:strRef>
              <c:f>'ReTx times all pts Fig 86'!$D$10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86'!$E$10:$K$10</c:f>
              <c:numCache>
                <c:formatCode>General</c:formatCode>
                <c:ptCount val="7"/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C1-4BCD-81C0-9F2B1307D6C5}"/>
            </c:ext>
          </c:extLst>
        </c:ser>
        <c:ser>
          <c:idx val="6"/>
          <c:order val="6"/>
          <c:tx>
            <c:strRef>
              <c:f>'ReTx times all pts Fig 86'!$D$11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86'!$E$11:$K$11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C1-4BCD-81C0-9F2B1307D6C5}"/>
            </c:ext>
          </c:extLst>
        </c:ser>
        <c:ser>
          <c:idx val="7"/>
          <c:order val="7"/>
          <c:tx>
            <c:strRef>
              <c:f>'ReTx times all pts Fig 86'!$D$12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86'!$E$12:$K$12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C1-4BCD-81C0-9F2B1307D6C5}"/>
            </c:ext>
          </c:extLst>
        </c:ser>
        <c:ser>
          <c:idx val="8"/>
          <c:order val="8"/>
          <c:tx>
            <c:strRef>
              <c:f>'ReTx times all pts Fig 86'!$D$13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86'!$E$4:$K$4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86'!$E$13:$K$13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C1-4BCD-81C0-9F2B1307D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76549242474542"/>
          <c:y val="4.1298702570739095E-2"/>
          <c:w val="0.24899841988554128"/>
          <c:h val="0.84354450279087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by age'!$D$22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age'!$E$22:$K$22</c:f>
              <c:numCache>
                <c:formatCode>General</c:formatCode>
                <c:ptCount val="7"/>
                <c:pt idx="0">
                  <c:v>10</c:v>
                </c:pt>
                <c:pt idx="1">
                  <c:v>17</c:v>
                </c:pt>
                <c:pt idx="2">
                  <c:v>6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F-4D38-9B86-6FC225393991}"/>
            </c:ext>
          </c:extLst>
        </c:ser>
        <c:ser>
          <c:idx val="1"/>
          <c:order val="1"/>
          <c:tx>
            <c:strRef>
              <c:f>'ReTx times by age'!$D$23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age'!$E$23:$K$23</c:f>
              <c:numCache>
                <c:formatCode>General</c:formatCode>
                <c:ptCount val="7"/>
                <c:pt idx="1">
                  <c:v>1</c:v>
                </c:pt>
                <c:pt idx="2">
                  <c:v>6</c:v>
                </c:pt>
                <c:pt idx="3">
                  <c:v>7</c:v>
                </c:pt>
                <c:pt idx="4">
                  <c:v>16</c:v>
                </c:pt>
                <c:pt idx="5">
                  <c:v>10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F-4D38-9B86-6FC225393991}"/>
            </c:ext>
          </c:extLst>
        </c:ser>
        <c:ser>
          <c:idx val="2"/>
          <c:order val="2"/>
          <c:tx>
            <c:strRef>
              <c:f>'ReTx times by age'!$D$24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age'!$E$24:$K$24</c:f>
              <c:numCache>
                <c:formatCode>General</c:formatCode>
                <c:ptCount val="7"/>
                <c:pt idx="3">
                  <c:v>3</c:v>
                </c:pt>
                <c:pt idx="4">
                  <c:v>11</c:v>
                </c:pt>
                <c:pt idx="5">
                  <c:v>14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3F-4D38-9B86-6FC225393991}"/>
            </c:ext>
          </c:extLst>
        </c:ser>
        <c:ser>
          <c:idx val="3"/>
          <c:order val="3"/>
          <c:tx>
            <c:strRef>
              <c:f>'ReTx times by age'!$D$25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age'!$E$25:$K$25</c:f>
              <c:numCache>
                <c:formatCode>General</c:formatCode>
                <c:ptCount val="7"/>
                <c:pt idx="0">
                  <c:v>11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3F-4D38-9B86-6FC225393991}"/>
            </c:ext>
          </c:extLst>
        </c:ser>
        <c:ser>
          <c:idx val="4"/>
          <c:order val="4"/>
          <c:tx>
            <c:strRef>
              <c:f>'ReTx times by age'!$D$26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age'!$E$26:$K$26</c:f>
              <c:numCache>
                <c:formatCode>General</c:formatCode>
                <c:ptCount val="7"/>
                <c:pt idx="1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3F-4D38-9B86-6FC225393991}"/>
            </c:ext>
          </c:extLst>
        </c:ser>
        <c:ser>
          <c:idx val="5"/>
          <c:order val="5"/>
          <c:tx>
            <c:strRef>
              <c:f>'ReTx times by age'!$D$27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age'!$E$27:$K$27</c:f>
              <c:numCache>
                <c:formatCode>General</c:formatCode>
                <c:ptCount val="7"/>
                <c:pt idx="4">
                  <c:v>5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3F-4D38-9B86-6FC225393991}"/>
            </c:ext>
          </c:extLst>
        </c:ser>
        <c:ser>
          <c:idx val="6"/>
          <c:order val="6"/>
          <c:tx>
            <c:strRef>
              <c:f>'ReTx times by age'!$D$28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age'!$E$28:$K$28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3F-4D38-9B86-6FC225393991}"/>
            </c:ext>
          </c:extLst>
        </c:ser>
        <c:ser>
          <c:idx val="7"/>
          <c:order val="7"/>
          <c:tx>
            <c:strRef>
              <c:f>'ReTx times by age'!$D$29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age'!$E$29:$K$29</c:f>
              <c:numCache>
                <c:formatCode>General</c:formatCode>
                <c:ptCount val="7"/>
                <c:pt idx="0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3F-4D38-9B86-6FC225393991}"/>
            </c:ext>
          </c:extLst>
        </c:ser>
        <c:ser>
          <c:idx val="8"/>
          <c:order val="8"/>
          <c:tx>
            <c:strRef>
              <c:f>'ReTx times by age'!$D$30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age'!$E$30:$K$30</c:f>
              <c:numCache>
                <c:formatCode>General</c:formatCode>
                <c:ptCount val="7"/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3F-4D38-9B86-6FC225393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by age'!$D$4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age'!$E$4:$K$4</c:f>
              <c:numCache>
                <c:formatCode>General</c:formatCode>
                <c:ptCount val="7"/>
                <c:pt idx="0">
                  <c:v>2</c:v>
                </c:pt>
                <c:pt idx="1">
                  <c:v>29</c:v>
                </c:pt>
                <c:pt idx="2">
                  <c:v>46</c:v>
                </c:pt>
                <c:pt idx="3">
                  <c:v>8</c:v>
                </c:pt>
                <c:pt idx="4">
                  <c:v>14</c:v>
                </c:pt>
                <c:pt idx="5">
                  <c:v>9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B-451F-B614-2B7FC1F3D171}"/>
            </c:ext>
          </c:extLst>
        </c:ser>
        <c:ser>
          <c:idx val="1"/>
          <c:order val="1"/>
          <c:tx>
            <c:strRef>
              <c:f>'ReTx times by age'!$D$5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953A9C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age'!$E$5:$K$5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18</c:v>
                </c:pt>
                <c:pt idx="5">
                  <c:v>28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B-451F-B614-2B7FC1F3D171}"/>
            </c:ext>
          </c:extLst>
        </c:ser>
        <c:ser>
          <c:idx val="2"/>
          <c:order val="2"/>
          <c:tx>
            <c:strRef>
              <c:f>'ReTx times by age'!$D$6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age'!$E$6:$K$6</c:f>
              <c:numCache>
                <c:formatCode>General</c:formatCode>
                <c:ptCount val="7"/>
                <c:pt idx="0">
                  <c:v>1</c:v>
                </c:pt>
                <c:pt idx="2">
                  <c:v>10</c:v>
                </c:pt>
                <c:pt idx="3">
                  <c:v>17</c:v>
                </c:pt>
                <c:pt idx="4">
                  <c:v>27</c:v>
                </c:pt>
                <c:pt idx="5">
                  <c:v>9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B-451F-B614-2B7FC1F3D171}"/>
            </c:ext>
          </c:extLst>
        </c:ser>
        <c:ser>
          <c:idx val="3"/>
          <c:order val="3"/>
          <c:tx>
            <c:strRef>
              <c:f>'ReTx times by age'!$D$7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age'!$E$7:$K$7</c:f>
              <c:numCache>
                <c:formatCode>General</c:formatCode>
                <c:ptCount val="7"/>
                <c:pt idx="0">
                  <c:v>51</c:v>
                </c:pt>
                <c:pt idx="1">
                  <c:v>13</c:v>
                </c:pt>
                <c:pt idx="2">
                  <c:v>5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AB-451F-B614-2B7FC1F3D171}"/>
            </c:ext>
          </c:extLst>
        </c:ser>
        <c:ser>
          <c:idx val="4"/>
          <c:order val="4"/>
          <c:tx>
            <c:strRef>
              <c:f>'ReTx times by age'!$D$8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age'!$E$8:$K$8</c:f>
              <c:numCache>
                <c:formatCode>General</c:formatCode>
                <c:ptCount val="7"/>
                <c:pt idx="0">
                  <c:v>3</c:v>
                </c:pt>
                <c:pt idx="1">
                  <c:v>11</c:v>
                </c:pt>
                <c:pt idx="2">
                  <c:v>4</c:v>
                </c:pt>
                <c:pt idx="3">
                  <c:v>8</c:v>
                </c:pt>
                <c:pt idx="4">
                  <c:v>13</c:v>
                </c:pt>
                <c:pt idx="5">
                  <c:v>9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AB-451F-B614-2B7FC1F3D171}"/>
            </c:ext>
          </c:extLst>
        </c:ser>
        <c:ser>
          <c:idx val="5"/>
          <c:order val="5"/>
          <c:tx>
            <c:strRef>
              <c:f>'ReTx times by age'!$D$9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age'!$E$9:$K$9</c:f>
              <c:numCache>
                <c:formatCode>General</c:formatCode>
                <c:ptCount val="7"/>
                <c:pt idx="1">
                  <c:v>1</c:v>
                </c:pt>
                <c:pt idx="2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B-451F-B614-2B7FC1F3D171}"/>
            </c:ext>
          </c:extLst>
        </c:ser>
        <c:ser>
          <c:idx val="6"/>
          <c:order val="6"/>
          <c:tx>
            <c:strRef>
              <c:f>'ReTx times by age'!$D$10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age'!$E$10:$K$10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AB-451F-B614-2B7FC1F3D171}"/>
            </c:ext>
          </c:extLst>
        </c:ser>
        <c:ser>
          <c:idx val="7"/>
          <c:order val="7"/>
          <c:tx>
            <c:strRef>
              <c:f>'ReTx times by age'!$D$11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age'!$E$11:$K$11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BAB-451F-B614-2B7FC1F3D171}"/>
            </c:ext>
          </c:extLst>
        </c:ser>
        <c:ser>
          <c:idx val="8"/>
          <c:order val="8"/>
          <c:tx>
            <c:strRef>
              <c:f>'ReTx times by age'!$D$12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age'!$E$12:$K$12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AB-451F-B614-2B7FC1F3D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134820647419071"/>
          <c:y val="1.977504837097883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COD'!$H$3</c:f>
              <c:strCache>
                <c:ptCount val="1"/>
                <c:pt idx="0">
                  <c:v>Total pts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'Chart COD'!$G$4:$G$17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Cardiovascular</c:v>
                </c:pt>
                <c:pt idx="4">
                  <c:v>Multi-organ failure</c:v>
                </c:pt>
                <c:pt idx="5">
                  <c:v>Sudden death / unknown</c:v>
                </c:pt>
                <c:pt idx="6">
                  <c:v>Respiratory</c:v>
                </c:pt>
                <c:pt idx="7">
                  <c:v>Cerebrovascular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COD'!$H$4:$H$17</c:f>
              <c:numCache>
                <c:formatCode>General</c:formatCode>
                <c:ptCount val="14"/>
                <c:pt idx="0">
                  <c:v>601</c:v>
                </c:pt>
                <c:pt idx="1">
                  <c:v>380</c:v>
                </c:pt>
                <c:pt idx="2">
                  <c:v>324</c:v>
                </c:pt>
                <c:pt idx="3">
                  <c:v>208</c:v>
                </c:pt>
                <c:pt idx="4">
                  <c:v>203</c:v>
                </c:pt>
                <c:pt idx="5">
                  <c:v>138</c:v>
                </c:pt>
                <c:pt idx="6">
                  <c:v>131</c:v>
                </c:pt>
                <c:pt idx="7">
                  <c:v>126</c:v>
                </c:pt>
                <c:pt idx="8">
                  <c:v>70</c:v>
                </c:pt>
                <c:pt idx="9">
                  <c:v>45</c:v>
                </c:pt>
                <c:pt idx="10">
                  <c:v>43</c:v>
                </c:pt>
                <c:pt idx="11">
                  <c:v>33</c:v>
                </c:pt>
                <c:pt idx="12">
                  <c:v>28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F-410C-8606-0E5333C2E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40551181102359"/>
          <c:y val="3.0576128478989627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COD'!$H$22</c:f>
              <c:strCache>
                <c:ptCount val="1"/>
                <c:pt idx="0">
                  <c:v>Child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'Chart COD'!$G$23:$G$36</c:f>
              <c:strCache>
                <c:ptCount val="14"/>
                <c:pt idx="0">
                  <c:v>Graft-related</c:v>
                </c:pt>
                <c:pt idx="1">
                  <c:v>Sepsis</c:v>
                </c:pt>
                <c:pt idx="2">
                  <c:v>Cerebrovascular</c:v>
                </c:pt>
                <c:pt idx="3">
                  <c:v>Multi-organ failure</c:v>
                </c:pt>
                <c:pt idx="4">
                  <c:v>Malignancy</c:v>
                </c:pt>
                <c:pt idx="5">
                  <c:v>Cardiovascular</c:v>
                </c:pt>
                <c:pt idx="6">
                  <c:v>Respiratory</c:v>
                </c:pt>
                <c:pt idx="7">
                  <c:v>Sudden death / unknown</c:v>
                </c:pt>
                <c:pt idx="8">
                  <c:v>Gastrointestinal</c:v>
                </c:pt>
                <c:pt idx="9">
                  <c:v>Operative</c:v>
                </c:pt>
                <c:pt idx="10">
                  <c:v>Miscellaneous</c:v>
                </c:pt>
                <c:pt idx="11">
                  <c:v>Renal failure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COD'!$H$23:$H$36</c:f>
              <c:numCache>
                <c:formatCode>General</c:formatCode>
                <c:ptCount val="14"/>
                <c:pt idx="0">
                  <c:v>51</c:v>
                </c:pt>
                <c:pt idx="1">
                  <c:v>43</c:v>
                </c:pt>
                <c:pt idx="2">
                  <c:v>22</c:v>
                </c:pt>
                <c:pt idx="3">
                  <c:v>20</c:v>
                </c:pt>
                <c:pt idx="4">
                  <c:v>19</c:v>
                </c:pt>
                <c:pt idx="5">
                  <c:v>17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9C-4BB9-8EEA-166FBC534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paediatric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871981627296587"/>
          <c:y val="1.683530937943102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COD'!$H$42</c:f>
              <c:strCache>
                <c:ptCount val="1"/>
                <c:pt idx="0">
                  <c:v>Adult &gt;=16y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'Chart COD'!$G$43:$G$56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Cardiovascular</c:v>
                </c:pt>
                <c:pt idx="4">
                  <c:v>Multi-organ failure</c:v>
                </c:pt>
                <c:pt idx="5">
                  <c:v>Sudden death / unknown</c:v>
                </c:pt>
                <c:pt idx="6">
                  <c:v>Respiratory</c:v>
                </c:pt>
                <c:pt idx="7">
                  <c:v>Cerebrovascular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COD'!$H$43:$H$56</c:f>
              <c:numCache>
                <c:formatCode>General</c:formatCode>
                <c:ptCount val="14"/>
                <c:pt idx="0">
                  <c:v>582</c:v>
                </c:pt>
                <c:pt idx="1">
                  <c:v>329</c:v>
                </c:pt>
                <c:pt idx="2">
                  <c:v>281</c:v>
                </c:pt>
                <c:pt idx="3">
                  <c:v>191</c:v>
                </c:pt>
                <c:pt idx="4">
                  <c:v>183</c:v>
                </c:pt>
                <c:pt idx="5">
                  <c:v>132</c:v>
                </c:pt>
                <c:pt idx="6">
                  <c:v>123</c:v>
                </c:pt>
                <c:pt idx="7">
                  <c:v>104</c:v>
                </c:pt>
                <c:pt idx="8">
                  <c:v>69</c:v>
                </c:pt>
                <c:pt idx="9">
                  <c:v>42</c:v>
                </c:pt>
                <c:pt idx="10">
                  <c:v>37</c:v>
                </c:pt>
                <c:pt idx="11">
                  <c:v>31</c:v>
                </c:pt>
                <c:pt idx="12">
                  <c:v>27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9-43EC-B530-96E1547C3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adult deaths</a:t>
                </a:r>
              </a:p>
              <a:p>
                <a:pPr>
                  <a:defRPr/>
                </a:pPr>
                <a:endParaRPr lang="en-AU"/>
              </a:p>
            </c:rich>
          </c:tx>
          <c:layout>
            <c:manualLayout>
              <c:xMode val="edge"/>
              <c:yMode val="edge"/>
              <c:x val="0"/>
              <c:y val="0.164949502824298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death'!$B$5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death'!$C$5:$J$5</c:f>
              <c:numCache>
                <c:formatCode>General</c:formatCode>
                <c:ptCount val="8"/>
                <c:pt idx="2">
                  <c:v>26</c:v>
                </c:pt>
                <c:pt idx="3">
                  <c:v>32</c:v>
                </c:pt>
                <c:pt idx="4">
                  <c:v>228</c:v>
                </c:pt>
                <c:pt idx="5">
                  <c:v>133</c:v>
                </c:pt>
                <c:pt idx="6">
                  <c:v>89</c:v>
                </c:pt>
                <c:pt idx="7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0-4CF5-A82A-E86B63A834B1}"/>
            </c:ext>
          </c:extLst>
        </c:ser>
        <c:ser>
          <c:idx val="1"/>
          <c:order val="1"/>
          <c:tx>
            <c:strRef>
              <c:f>'Time to death'!$B$6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death'!$C$6:$J$6</c:f>
              <c:numCache>
                <c:formatCode>General</c:formatCode>
                <c:ptCount val="8"/>
                <c:pt idx="0">
                  <c:v>26</c:v>
                </c:pt>
                <c:pt idx="1">
                  <c:v>27</c:v>
                </c:pt>
                <c:pt idx="2">
                  <c:v>35</c:v>
                </c:pt>
                <c:pt idx="3">
                  <c:v>40</c:v>
                </c:pt>
                <c:pt idx="4">
                  <c:v>103</c:v>
                </c:pt>
                <c:pt idx="5">
                  <c:v>63</c:v>
                </c:pt>
                <c:pt idx="6">
                  <c:v>41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40-4CF5-A82A-E86B63A834B1}"/>
            </c:ext>
          </c:extLst>
        </c:ser>
        <c:ser>
          <c:idx val="2"/>
          <c:order val="2"/>
          <c:tx>
            <c:strRef>
              <c:f>'Time to death'!$B$7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death'!$C$7:$J$7</c:f>
              <c:numCache>
                <c:formatCode>General</c:formatCode>
                <c:ptCount val="8"/>
                <c:pt idx="0">
                  <c:v>9</c:v>
                </c:pt>
                <c:pt idx="1">
                  <c:v>48</c:v>
                </c:pt>
                <c:pt idx="2">
                  <c:v>60</c:v>
                </c:pt>
                <c:pt idx="3">
                  <c:v>18</c:v>
                </c:pt>
                <c:pt idx="4">
                  <c:v>41</c:v>
                </c:pt>
                <c:pt idx="5">
                  <c:v>44</c:v>
                </c:pt>
                <c:pt idx="6">
                  <c:v>44</c:v>
                </c:pt>
                <c:pt idx="7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40-4CF5-A82A-E86B63A834B1}"/>
            </c:ext>
          </c:extLst>
        </c:ser>
        <c:ser>
          <c:idx val="3"/>
          <c:order val="3"/>
          <c:tx>
            <c:strRef>
              <c:f>'Time to death'!$B$8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death'!$C$8:$J$8</c:f>
              <c:numCache>
                <c:formatCode>General</c:formatCode>
                <c:ptCount val="8"/>
                <c:pt idx="0">
                  <c:v>12</c:v>
                </c:pt>
                <c:pt idx="1">
                  <c:v>14</c:v>
                </c:pt>
                <c:pt idx="2">
                  <c:v>23</c:v>
                </c:pt>
                <c:pt idx="3">
                  <c:v>7</c:v>
                </c:pt>
                <c:pt idx="4">
                  <c:v>34</c:v>
                </c:pt>
                <c:pt idx="5">
                  <c:v>38</c:v>
                </c:pt>
                <c:pt idx="6">
                  <c:v>28</c:v>
                </c:pt>
                <c:pt idx="7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40-4CF5-A82A-E86B63A834B1}"/>
            </c:ext>
          </c:extLst>
        </c:ser>
        <c:ser>
          <c:idx val="4"/>
          <c:order val="4"/>
          <c:tx>
            <c:strRef>
              <c:f>'Time to death'!$B$9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death'!$C$9:$J$9</c:f>
              <c:numCache>
                <c:formatCode>General</c:formatCode>
                <c:ptCount val="8"/>
                <c:pt idx="0">
                  <c:v>16</c:v>
                </c:pt>
                <c:pt idx="1">
                  <c:v>17</c:v>
                </c:pt>
                <c:pt idx="2">
                  <c:v>25</c:v>
                </c:pt>
                <c:pt idx="3">
                  <c:v>10</c:v>
                </c:pt>
                <c:pt idx="4">
                  <c:v>28</c:v>
                </c:pt>
                <c:pt idx="5">
                  <c:v>38</c:v>
                </c:pt>
                <c:pt idx="6">
                  <c:v>22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40-4CF5-A82A-E86B63A834B1}"/>
            </c:ext>
          </c:extLst>
        </c:ser>
        <c:ser>
          <c:idx val="5"/>
          <c:order val="5"/>
          <c:tx>
            <c:strRef>
              <c:f>'Time to death'!$B$10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death'!$C$10:$J$10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  <c:pt idx="4">
                  <c:v>20</c:v>
                </c:pt>
                <c:pt idx="5">
                  <c:v>23</c:v>
                </c:pt>
                <c:pt idx="6">
                  <c:v>30</c:v>
                </c:pt>
                <c:pt idx="7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40-4CF5-A82A-E86B63A834B1}"/>
            </c:ext>
          </c:extLst>
        </c:ser>
        <c:ser>
          <c:idx val="6"/>
          <c:order val="6"/>
          <c:tx>
            <c:strRef>
              <c:f>'Time to death'!$B$11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death'!$C$11:$J$11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12</c:v>
                </c:pt>
                <c:pt idx="3">
                  <c:v>2</c:v>
                </c:pt>
                <c:pt idx="4">
                  <c:v>14</c:v>
                </c:pt>
                <c:pt idx="5">
                  <c:v>25</c:v>
                </c:pt>
                <c:pt idx="6">
                  <c:v>26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40-4CF5-A82A-E86B63A834B1}"/>
            </c:ext>
          </c:extLst>
        </c:ser>
        <c:ser>
          <c:idx val="7"/>
          <c:order val="7"/>
          <c:tx>
            <c:strRef>
              <c:f>'Time to death'!$B$12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death'!$C$12:$J$12</c:f>
              <c:numCache>
                <c:formatCode>General</c:formatCode>
                <c:ptCount val="8"/>
                <c:pt idx="0">
                  <c:v>30</c:v>
                </c:pt>
                <c:pt idx="1">
                  <c:v>15</c:v>
                </c:pt>
                <c:pt idx="2">
                  <c:v>13</c:v>
                </c:pt>
                <c:pt idx="3">
                  <c:v>7</c:v>
                </c:pt>
                <c:pt idx="4">
                  <c:v>16</c:v>
                </c:pt>
                <c:pt idx="5">
                  <c:v>16</c:v>
                </c:pt>
                <c:pt idx="6">
                  <c:v>12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40-4CF5-A82A-E86B63A834B1}"/>
            </c:ext>
          </c:extLst>
        </c:ser>
        <c:ser>
          <c:idx val="8"/>
          <c:order val="8"/>
          <c:tx>
            <c:strRef>
              <c:f>'Time to death'!$B$13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death'!$C$13:$J$13</c:f>
              <c:numCache>
                <c:formatCode>General</c:formatCode>
                <c:ptCount val="8"/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11</c:v>
                </c:pt>
                <c:pt idx="6">
                  <c:v>15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40-4CF5-A82A-E86B63A834B1}"/>
            </c:ext>
          </c:extLst>
        </c:ser>
        <c:ser>
          <c:idx val="9"/>
          <c:order val="9"/>
          <c:tx>
            <c:strRef>
              <c:f>'Time to death'!$B$14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death'!$C$14:$J$14</c:f>
              <c:numCache>
                <c:formatCode>General</c:formatCode>
                <c:ptCount val="8"/>
                <c:pt idx="0">
                  <c:v>38</c:v>
                </c:pt>
                <c:pt idx="2">
                  <c:v>1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A40-4CF5-A82A-E86B63A834B1}"/>
            </c:ext>
          </c:extLst>
        </c:ser>
        <c:ser>
          <c:idx val="10"/>
          <c:order val="10"/>
          <c:tx>
            <c:strRef>
              <c:f>'Time to death'!$B$15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death'!$C$15:$J$15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10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40-4CF5-A82A-E86B63A834B1}"/>
            </c:ext>
          </c:extLst>
        </c:ser>
        <c:ser>
          <c:idx val="12"/>
          <c:order val="11"/>
          <c:tx>
            <c:strRef>
              <c:f>'Time to death'!$B$17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death'!$C$17:$J$17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8</c:v>
                </c:pt>
                <c:pt idx="5">
                  <c:v>10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A40-4CF5-A82A-E86B63A834B1}"/>
            </c:ext>
          </c:extLst>
        </c:ser>
        <c:ser>
          <c:idx val="11"/>
          <c:order val="12"/>
          <c:tx>
            <c:strRef>
              <c:f>'Time to death'!$B$16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death'!$C$16:$J$16</c:f>
              <c:numCache>
                <c:formatCode>General</c:formatCode>
                <c:ptCount val="8"/>
                <c:pt idx="0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8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A40-4CF5-A82A-E86B63A834B1}"/>
            </c:ext>
          </c:extLst>
        </c:ser>
        <c:ser>
          <c:idx val="13"/>
          <c:order val="13"/>
          <c:tx>
            <c:strRef>
              <c:f>'Time to death'!$B$18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death'!$C$18:$J$18</c:f>
              <c:numCache>
                <c:formatCode>General</c:formatCode>
                <c:ptCount val="8"/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A40-4CF5-A82A-E86B63A83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535796263652867"/>
          <c:y val="4.6947574740568307E-2"/>
          <c:w val="0.22258970316460239"/>
          <c:h val="0.75843208290287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death'!$B$28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death'!$C$28:$J$28</c:f>
              <c:numCache>
                <c:formatCode>General</c:formatCode>
                <c:ptCount val="8"/>
                <c:pt idx="0">
                  <c:v>9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E-497F-AA49-AFE59EC8F83F}"/>
            </c:ext>
          </c:extLst>
        </c:ser>
        <c:ser>
          <c:idx val="1"/>
          <c:order val="1"/>
          <c:tx>
            <c:strRef>
              <c:f>'Time to death'!$B$29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death'!$C$29:$J$29</c:f>
              <c:numCache>
                <c:formatCode>General</c:formatCode>
                <c:ptCount val="8"/>
                <c:pt idx="0">
                  <c:v>1</c:v>
                </c:pt>
                <c:pt idx="1">
                  <c:v>11</c:v>
                </c:pt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E-497F-AA49-AFE59EC8F83F}"/>
            </c:ext>
          </c:extLst>
        </c:ser>
        <c:ser>
          <c:idx val="2"/>
          <c:order val="2"/>
          <c:tx>
            <c:strRef>
              <c:f>'Time to death'!$B$30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death'!$C$30:$J$30</c:f>
              <c:numCache>
                <c:formatCode>General</c:formatCode>
                <c:ptCount val="8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E-497F-AA49-AFE59EC8F83F}"/>
            </c:ext>
          </c:extLst>
        </c:ser>
        <c:ser>
          <c:idx val="3"/>
          <c:order val="3"/>
          <c:tx>
            <c:strRef>
              <c:f>'Time to death'!$B$31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death'!$C$31:$J$31</c:f>
              <c:numCache>
                <c:formatCode>General</c:formatCode>
                <c:ptCount val="8"/>
                <c:pt idx="0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2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7E-497F-AA49-AFE59EC8F83F}"/>
            </c:ext>
          </c:extLst>
        </c:ser>
        <c:ser>
          <c:idx val="4"/>
          <c:order val="4"/>
          <c:tx>
            <c:strRef>
              <c:f>'Time to death'!$B$32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death'!$C$32:$J$32</c:f>
              <c:numCache>
                <c:formatCode>General</c:formatCode>
                <c:ptCount val="8"/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7E-497F-AA49-AFE59EC8F83F}"/>
            </c:ext>
          </c:extLst>
        </c:ser>
        <c:ser>
          <c:idx val="5"/>
          <c:order val="5"/>
          <c:tx>
            <c:strRef>
              <c:f>'Time to death'!$B$33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death'!$C$33:$J$33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4">
                  <c:v>7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7E-497F-AA49-AFE59EC8F83F}"/>
            </c:ext>
          </c:extLst>
        </c:ser>
        <c:ser>
          <c:idx val="6"/>
          <c:order val="6"/>
          <c:tx>
            <c:strRef>
              <c:f>'Time to death'!$B$34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death'!$C$34:$J$34</c:f>
              <c:numCache>
                <c:formatCode>General</c:formatCode>
                <c:ptCount val="8"/>
                <c:pt idx="1">
                  <c:v>2</c:v>
                </c:pt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7E-497F-AA49-AFE59EC8F83F}"/>
            </c:ext>
          </c:extLst>
        </c:ser>
        <c:ser>
          <c:idx val="7"/>
          <c:order val="7"/>
          <c:tx>
            <c:strRef>
              <c:f>'Time to death'!$B$35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death'!$C$35:$J$35</c:f>
              <c:numCache>
                <c:formatCode>General</c:formatCode>
                <c:ptCount val="8"/>
                <c:pt idx="0">
                  <c:v>1</c:v>
                </c:pt>
                <c:pt idx="2">
                  <c:v>3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87E-497F-AA49-AFE59EC8F83F}"/>
            </c:ext>
          </c:extLst>
        </c:ser>
        <c:ser>
          <c:idx val="8"/>
          <c:order val="8"/>
          <c:tx>
            <c:strRef>
              <c:f>'Time to death'!$B$36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death'!$C$36:$J$36</c:f>
              <c:numCache>
                <c:formatCode>General</c:formatCode>
                <c:ptCount val="8"/>
                <c:pt idx="4">
                  <c:v>1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7E-497F-AA49-AFE59EC8F83F}"/>
            </c:ext>
          </c:extLst>
        </c:ser>
        <c:ser>
          <c:idx val="9"/>
          <c:order val="9"/>
          <c:tx>
            <c:strRef>
              <c:f>'Time to death'!$B$37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death'!$C$37:$J$37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87E-497F-AA49-AFE59EC8F83F}"/>
            </c:ext>
          </c:extLst>
        </c:ser>
        <c:ser>
          <c:idx val="10"/>
          <c:order val="10"/>
          <c:tx>
            <c:strRef>
              <c:f>'Time to death'!$B$38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death'!$C$38:$J$38</c:f>
              <c:numCache>
                <c:formatCode>General</c:formatCode>
                <c:ptCount val="8"/>
                <c:pt idx="0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7E-497F-AA49-AFE59EC8F83F}"/>
            </c:ext>
          </c:extLst>
        </c:ser>
        <c:ser>
          <c:idx val="11"/>
          <c:order val="11"/>
          <c:tx>
            <c:strRef>
              <c:f>'Time to death'!$B$39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death'!$C$39:$J$39</c:f>
              <c:numCache>
                <c:formatCode>General</c:formatCode>
                <c:ptCount val="8"/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87E-497F-AA49-AFE59EC8F83F}"/>
            </c:ext>
          </c:extLst>
        </c:ser>
        <c:ser>
          <c:idx val="12"/>
          <c:order val="12"/>
          <c:tx>
            <c:strRef>
              <c:f>'Time to death'!$B$40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death'!$C$40:$J$40</c:f>
              <c:numCache>
                <c:formatCode>General</c:formatCode>
                <c:ptCount val="8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87E-497F-AA49-AFE59EC8F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  <c:extLst>
          <c:ext xmlns:c15="http://schemas.microsoft.com/office/drawing/2012/chart" uri="{02D57815-91ED-43cb-92C2-25804820EDAC}">
            <c15:filteredBarSeries>
              <c15:ser>
                <c:idx val="13"/>
                <c:order val="13"/>
                <c:tx>
                  <c:strRef>
                    <c:extLst>
                      <c:ext uri="{02D57815-91ED-43cb-92C2-25804820EDAC}">
                        <c15:formulaRef>
                          <c15:sqref>'Time to death'!$B$41</c15:sqref>
                        </c15:formulaRef>
                      </c:ext>
                    </c:extLst>
                    <c:strCache>
                      <c:ptCount val="1"/>
                      <c:pt idx="0">
                        <c:v>Trauma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'Time to death'!$C$27:$J$27</c15:sqref>
                        </c15:formulaRef>
                      </c:ext>
                    </c:extLst>
                    <c:strCache>
                      <c:ptCount val="8"/>
                      <c:pt idx="0">
                        <c:v>0-7d</c:v>
                      </c:pt>
                      <c:pt idx="1">
                        <c:v>8d-&lt;1m</c:v>
                      </c:pt>
                      <c:pt idx="2">
                        <c:v>1m-&lt;6m</c:v>
                      </c:pt>
                      <c:pt idx="3">
                        <c:v>6m-&lt;1y</c:v>
                      </c:pt>
                      <c:pt idx="4">
                        <c:v>1y-&lt;5y</c:v>
                      </c:pt>
                      <c:pt idx="5">
                        <c:v>5y-&lt;10y</c:v>
                      </c:pt>
                      <c:pt idx="6">
                        <c:v>10y-&lt;15 y</c:v>
                      </c:pt>
                      <c:pt idx="7">
                        <c:v>15y or more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'Time to death'!$C$41:$J$41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D87E-497F-AA49-AFE59EC8F83F}"/>
                  </c:ext>
                </c:extLst>
              </c15:ser>
            </c15:filteredBarSeries>
          </c:ext>
        </c:extLst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paediatric deaths</a:t>
                </a:r>
              </a:p>
            </c:rich>
          </c:tx>
          <c:layout>
            <c:manualLayout>
              <c:xMode val="edge"/>
              <c:yMode val="edge"/>
              <c:x val="2.2574494214982872E-2"/>
              <c:y val="0.247927020202020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05636351884154"/>
          <c:y val="4.5136010735167265E-2"/>
          <c:w val="0.22257804925344193"/>
          <c:h val="0.766898878558420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death'!$B$47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death'!$C$47:$J$47</c:f>
              <c:numCache>
                <c:formatCode>General</c:formatCode>
                <c:ptCount val="8"/>
                <c:pt idx="2">
                  <c:v>23</c:v>
                </c:pt>
                <c:pt idx="3">
                  <c:v>31</c:v>
                </c:pt>
                <c:pt idx="4">
                  <c:v>222</c:v>
                </c:pt>
                <c:pt idx="5">
                  <c:v>129</c:v>
                </c:pt>
                <c:pt idx="6">
                  <c:v>88</c:v>
                </c:pt>
                <c:pt idx="7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7-46A7-A73E-A01545103028}"/>
            </c:ext>
          </c:extLst>
        </c:ser>
        <c:ser>
          <c:idx val="1"/>
          <c:order val="1"/>
          <c:tx>
            <c:strRef>
              <c:f>'Time to death'!$B$48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death'!$C$48:$J$48</c:f>
              <c:numCache>
                <c:formatCode>General</c:formatCode>
                <c:ptCount val="8"/>
                <c:pt idx="0">
                  <c:v>17</c:v>
                </c:pt>
                <c:pt idx="1">
                  <c:v>21</c:v>
                </c:pt>
                <c:pt idx="2">
                  <c:v>28</c:v>
                </c:pt>
                <c:pt idx="3">
                  <c:v>35</c:v>
                </c:pt>
                <c:pt idx="4">
                  <c:v>97</c:v>
                </c:pt>
                <c:pt idx="5">
                  <c:v>56</c:v>
                </c:pt>
                <c:pt idx="6">
                  <c:v>36</c:v>
                </c:pt>
                <c:pt idx="7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17-46A7-A73E-A01545103028}"/>
            </c:ext>
          </c:extLst>
        </c:ser>
        <c:ser>
          <c:idx val="2"/>
          <c:order val="2"/>
          <c:tx>
            <c:strRef>
              <c:f>'Time to death'!$B$49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death'!$C$49:$J$49</c:f>
              <c:numCache>
                <c:formatCode>General</c:formatCode>
                <c:ptCount val="8"/>
                <c:pt idx="0">
                  <c:v>8</c:v>
                </c:pt>
                <c:pt idx="1">
                  <c:v>37</c:v>
                </c:pt>
                <c:pt idx="2">
                  <c:v>52</c:v>
                </c:pt>
                <c:pt idx="3">
                  <c:v>15</c:v>
                </c:pt>
                <c:pt idx="4">
                  <c:v>38</c:v>
                </c:pt>
                <c:pt idx="5">
                  <c:v>40</c:v>
                </c:pt>
                <c:pt idx="6">
                  <c:v>41</c:v>
                </c:pt>
                <c:pt idx="7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17-46A7-A73E-A01545103028}"/>
            </c:ext>
          </c:extLst>
        </c:ser>
        <c:ser>
          <c:idx val="3"/>
          <c:order val="3"/>
          <c:tx>
            <c:strRef>
              <c:f>'Time to death'!$B$50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death'!$C$50:$J$50</c:f>
              <c:numCache>
                <c:formatCode>General</c:formatCode>
                <c:ptCount val="8"/>
                <c:pt idx="0">
                  <c:v>11</c:v>
                </c:pt>
                <c:pt idx="1">
                  <c:v>12</c:v>
                </c:pt>
                <c:pt idx="2">
                  <c:v>19</c:v>
                </c:pt>
                <c:pt idx="3">
                  <c:v>7</c:v>
                </c:pt>
                <c:pt idx="4">
                  <c:v>27</c:v>
                </c:pt>
                <c:pt idx="5">
                  <c:v>38</c:v>
                </c:pt>
                <c:pt idx="6">
                  <c:v>28</c:v>
                </c:pt>
                <c:pt idx="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17-46A7-A73E-A01545103028}"/>
            </c:ext>
          </c:extLst>
        </c:ser>
        <c:ser>
          <c:idx val="4"/>
          <c:order val="4"/>
          <c:tx>
            <c:strRef>
              <c:f>'Time to death'!$B$51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death'!$C$51:$J$51</c:f>
              <c:numCache>
                <c:formatCode>General</c:formatCode>
                <c:ptCount val="8"/>
                <c:pt idx="0">
                  <c:v>14</c:v>
                </c:pt>
                <c:pt idx="1">
                  <c:v>17</c:v>
                </c:pt>
                <c:pt idx="2">
                  <c:v>22</c:v>
                </c:pt>
                <c:pt idx="3">
                  <c:v>9</c:v>
                </c:pt>
                <c:pt idx="4">
                  <c:v>22</c:v>
                </c:pt>
                <c:pt idx="5">
                  <c:v>36</c:v>
                </c:pt>
                <c:pt idx="6">
                  <c:v>22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17-46A7-A73E-A01545103028}"/>
            </c:ext>
          </c:extLst>
        </c:ser>
        <c:ser>
          <c:idx val="5"/>
          <c:order val="5"/>
          <c:tx>
            <c:strRef>
              <c:f>'Time to death'!$B$52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death'!$C$52:$J$52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  <c:pt idx="4">
                  <c:v>19</c:v>
                </c:pt>
                <c:pt idx="5">
                  <c:v>23</c:v>
                </c:pt>
                <c:pt idx="6">
                  <c:v>29</c:v>
                </c:pt>
                <c:pt idx="7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17-46A7-A73E-A01545103028}"/>
            </c:ext>
          </c:extLst>
        </c:ser>
        <c:ser>
          <c:idx val="6"/>
          <c:order val="6"/>
          <c:tx>
            <c:strRef>
              <c:f>'Time to death'!$B$53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death'!$C$53:$J$53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2</c:v>
                </c:pt>
                <c:pt idx="4">
                  <c:v>12</c:v>
                </c:pt>
                <c:pt idx="5">
                  <c:v>24</c:v>
                </c:pt>
                <c:pt idx="6">
                  <c:v>26</c:v>
                </c:pt>
                <c:pt idx="7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17-46A7-A73E-A01545103028}"/>
            </c:ext>
          </c:extLst>
        </c:ser>
        <c:ser>
          <c:idx val="7"/>
          <c:order val="7"/>
          <c:tx>
            <c:strRef>
              <c:f>'Time to death'!$B$54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death'!$C$54:$J$54</c:f>
              <c:numCache>
                <c:formatCode>General</c:formatCode>
                <c:ptCount val="8"/>
                <c:pt idx="0">
                  <c:v>21</c:v>
                </c:pt>
                <c:pt idx="1">
                  <c:v>8</c:v>
                </c:pt>
                <c:pt idx="2">
                  <c:v>10</c:v>
                </c:pt>
                <c:pt idx="3">
                  <c:v>6</c:v>
                </c:pt>
                <c:pt idx="4">
                  <c:v>14</c:v>
                </c:pt>
                <c:pt idx="5">
                  <c:v>16</c:v>
                </c:pt>
                <c:pt idx="6">
                  <c:v>12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817-46A7-A73E-A01545103028}"/>
            </c:ext>
          </c:extLst>
        </c:ser>
        <c:ser>
          <c:idx val="8"/>
          <c:order val="8"/>
          <c:tx>
            <c:strRef>
              <c:f>'Time to death'!$B$55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death'!$C$55:$J$55</c:f>
              <c:numCache>
                <c:formatCode>General</c:formatCode>
                <c:ptCount val="8"/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11</c:v>
                </c:pt>
                <c:pt idx="6">
                  <c:v>15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17-46A7-A73E-A01545103028}"/>
            </c:ext>
          </c:extLst>
        </c:ser>
        <c:ser>
          <c:idx val="9"/>
          <c:order val="9"/>
          <c:tx>
            <c:strRef>
              <c:f>'Time to death'!$B$56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death'!$C$56:$J$56</c:f>
              <c:numCache>
                <c:formatCode>General</c:formatCode>
                <c:ptCount val="8"/>
                <c:pt idx="0">
                  <c:v>37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817-46A7-A73E-A01545103028}"/>
            </c:ext>
          </c:extLst>
        </c:ser>
        <c:ser>
          <c:idx val="10"/>
          <c:order val="10"/>
          <c:tx>
            <c:strRef>
              <c:f>'Time to death'!$B$57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death'!$C$57:$J$57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10</c:v>
                </c:pt>
                <c:pt idx="6">
                  <c:v>4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17-46A7-A73E-A01545103028}"/>
            </c:ext>
          </c:extLst>
        </c:ser>
        <c:ser>
          <c:idx val="11"/>
          <c:order val="11"/>
          <c:tx>
            <c:strRef>
              <c:f>'Time to death'!$B$58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death'!$C$58:$J$58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8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817-46A7-A73E-A01545103028}"/>
            </c:ext>
          </c:extLst>
        </c:ser>
        <c:ser>
          <c:idx val="12"/>
          <c:order val="12"/>
          <c:tx>
            <c:strRef>
              <c:f>'Time to death'!$B$59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death'!$C$59:$J$59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8</c:v>
                </c:pt>
                <c:pt idx="5">
                  <c:v>9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817-46A7-A73E-A01545103028}"/>
            </c:ext>
          </c:extLst>
        </c:ser>
        <c:ser>
          <c:idx val="13"/>
          <c:order val="13"/>
          <c:tx>
            <c:strRef>
              <c:f>'Time to death'!$B$60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F1975A"/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death'!$C$60:$J$60</c:f>
              <c:numCache>
                <c:formatCode>General</c:formatCode>
                <c:ptCount val="8"/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817-46A7-A73E-A01545103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adult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78194686833433"/>
          <c:y val="5.2742619126143621E-2"/>
          <c:w val="0.22257804925344193"/>
          <c:h val="0.76877051385525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97693-F38F-4214-85FB-9491119648E4}" type="datetimeFigureOut">
              <a:t>8/11/2025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37635-43EE-4492-8652-62BA317BFE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3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89.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010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90. Paediatric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4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91. Adult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7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92. Cause of death by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6845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93. Paediatric cause of death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53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94. Adult cause of death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862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95. Cause of death by time to death post-transplant – all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138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96. Paediatric cause of death by time to death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193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97. Adult cause of death by time to death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7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7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8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07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7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35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1800" dirty="0"/>
              <a:t>Data to 31 December 2023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1C97A-2385-D682-E469-BDC8CDED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 of death by time to death post-transplant</a:t>
            </a:r>
            <a:endParaRPr lang="en-US" dirty="0">
              <a:cs typeface="Calibri Light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B47216E-B9B0-4E3D-8C06-A8579ABC5C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691203"/>
              </p:ext>
            </p:extLst>
          </p:nvPr>
        </p:nvGraphicFramePr>
        <p:xfrm>
          <a:off x="1050131" y="1211718"/>
          <a:ext cx="7043738" cy="475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5876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AA074B-7288-0D12-A58E-3F5950AC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cause of death by time to death post-transplant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61D4F6C-9022-4C0E-B1F3-6370752AA529}"/>
              </a:ext>
              <a:ext uri="{147F2762-F138-4A5C-976F-8EAC2B608ADB}">
                <a16:predDERef xmlns:a16="http://schemas.microsoft.com/office/drawing/2014/main" pred="{EA20BFBB-2BDB-4A85-8F58-D1FE7DA1A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26388"/>
              </p:ext>
            </p:extLst>
          </p:nvPr>
        </p:nvGraphicFramePr>
        <p:xfrm>
          <a:off x="1050050" y="1211718"/>
          <a:ext cx="7043900" cy="4529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624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9EF5F9-6952-74E6-252F-84F60069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cause of death by time to death post-transplant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01A209-E920-4848-A0EF-AA9CDC4AB688}"/>
              </a:ext>
              <a:ext uri="{147F2762-F138-4A5C-976F-8EAC2B608ADB}">
                <a16:predDERef xmlns:a16="http://schemas.microsoft.com/office/drawing/2014/main" pred="{261D4F6C-9022-4C0E-B1F3-6370752AA5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782121"/>
              </p:ext>
            </p:extLst>
          </p:nvPr>
        </p:nvGraphicFramePr>
        <p:xfrm>
          <a:off x="1149382" y="1211718"/>
          <a:ext cx="6845236" cy="4674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654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16. Indication for Retransplantation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9F110-847D-F845-F88E-1BB7CF9D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graft failure by reason for retransplantation</a:t>
            </a:r>
            <a:endParaRPr lang="en-AU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610537"/>
              </p:ext>
            </p:extLst>
          </p:nvPr>
        </p:nvGraphicFramePr>
        <p:xfrm>
          <a:off x="1611085" y="1402080"/>
          <a:ext cx="6817551" cy="448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238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AA76C4-FAD4-38B8-8249-E5EB32F25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time to graft failure by reason for retransplantation</a:t>
            </a:r>
            <a:endParaRPr lang="en-AU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3000000}"/>
              </a:ext>
              <a:ext uri="{147F2762-F138-4A5C-976F-8EAC2B608ADB}">
                <a16:predDERef xmlns:a16="http://schemas.microsoft.com/office/drawing/2014/main" pre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75084"/>
              </p:ext>
            </p:extLst>
          </p:nvPr>
        </p:nvGraphicFramePr>
        <p:xfrm>
          <a:off x="983898" y="1211718"/>
          <a:ext cx="7782026" cy="478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640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2BEC-0243-22F8-C5F2-A98BC02C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time to graft failure by reason for retransplantation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021917"/>
              </p:ext>
            </p:extLst>
          </p:nvPr>
        </p:nvGraphicFramePr>
        <p:xfrm>
          <a:off x="1062446" y="1211718"/>
          <a:ext cx="7559956" cy="468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568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</a:t>
            </a:r>
            <a:r>
              <a:rPr lang="en-US" dirty="0"/>
              <a:t>17. Cause of Patient Death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94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D74BC76-B22B-7130-486E-E5667111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 of death by categories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456AE9-A22E-40C0-9374-C970ED83D3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7704028"/>
              </p:ext>
            </p:extLst>
          </p:nvPr>
        </p:nvGraphicFramePr>
        <p:xfrm>
          <a:off x="524148" y="1367245"/>
          <a:ext cx="7513863" cy="4528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384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42154C-6F3F-8DDF-7A0A-BCE698E2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cause of death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9BC57C6-27F9-4314-AA1C-E8A8443804FC}"/>
              </a:ext>
              <a:ext uri="{147F2762-F138-4A5C-976F-8EAC2B608ADB}">
                <a16:predDERef xmlns:a16="http://schemas.microsoft.com/office/drawing/2014/main" pred="{B5456AE9-A22E-40C0-9374-C970ED83D3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487530"/>
              </p:ext>
            </p:extLst>
          </p:nvPr>
        </p:nvGraphicFramePr>
        <p:xfrm>
          <a:off x="744582" y="1297576"/>
          <a:ext cx="7654835" cy="473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086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29503-5B01-8CB5-8D7E-F109CBCF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cause of death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43860E-27D2-4491-9A9D-4F5C571969F0}"/>
              </a:ext>
              <a:ext uri="{147F2762-F138-4A5C-976F-8EAC2B608ADB}">
                <a16:predDERef xmlns:a16="http://schemas.microsoft.com/office/drawing/2014/main" pred="{49BC57C6-27F9-4314-AA1C-E8A8443804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637303"/>
              </p:ext>
            </p:extLst>
          </p:nvPr>
        </p:nvGraphicFramePr>
        <p:xfrm>
          <a:off x="628650" y="1375954"/>
          <a:ext cx="7886700" cy="4772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405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9" ma:contentTypeDescription="Create a new document." ma:contentTypeScope="" ma:versionID="838c528e222f9adf1dee2737e7e15d11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710c164a7b593ba1dfbdb0cee62f5331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5674A8-CAFF-4765-962F-8CDD47E9F5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2F2B94-4FB1-4621-84F3-C5120E766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AC0ECE-2014-4894-9B84-35FF2D4A9743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effdf2cc-b12a-41f2-91a6-814341b6a5c2"/>
    <ds:schemaRef ds:uri="8fa17b4d-640c-4921-8886-33d2b38e7d6c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266</Words>
  <Application>Microsoft Office PowerPoint</Application>
  <PresentationFormat>On-screen Show (4:3)</PresentationFormat>
  <Paragraphs>48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2013 - 2022 Theme</vt:lpstr>
      <vt:lpstr>35th Annual Report on  Liver and Intestinal Transplantation Activity in Australia and New Zealand  Data to 31 December 2023</vt:lpstr>
      <vt:lpstr>Section 16. Indication for Retransplantation</vt:lpstr>
      <vt:lpstr>Time to graft failure by reason for retransplantation</vt:lpstr>
      <vt:lpstr>Paediatric time to graft failure by reason for retransplantation</vt:lpstr>
      <vt:lpstr>Adult time to graft failure by reason for retransplantation</vt:lpstr>
      <vt:lpstr>Section 17. Cause of Patient Death</vt:lpstr>
      <vt:lpstr>Cause of death by categories</vt:lpstr>
      <vt:lpstr>Paediatric cause of death</vt:lpstr>
      <vt:lpstr>Adult cause of death</vt:lpstr>
      <vt:lpstr>Cause of death by time to death post-transplant</vt:lpstr>
      <vt:lpstr>Paediatric cause of death by time to death post-transplant</vt:lpstr>
      <vt:lpstr>Adult cause of death by time to death post-transplant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LO, Wing-Yee</cp:lastModifiedBy>
  <cp:revision>6</cp:revision>
  <dcterms:created xsi:type="dcterms:W3CDTF">2022-07-12T01:11:50Z</dcterms:created>
  <dcterms:modified xsi:type="dcterms:W3CDTF">2025-08-11T06:36:58Z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