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2"/>
  </p:notesMasterIdLst>
  <p:sldIdLst>
    <p:sldId id="268" r:id="rId5"/>
    <p:sldId id="269" r:id="rId6"/>
    <p:sldId id="257" r:id="rId7"/>
    <p:sldId id="272" r:id="rId8"/>
    <p:sldId id="270" r:id="rId9"/>
    <p:sldId id="271" r:id="rId10"/>
    <p:sldId id="27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7A522-E6B0-4C28-973E-A1FCD29BF2C4}" v="8" dt="2025-08-11T06:40:38.0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6EC1A7BB-526A-4148-B033-AF3231262F0F}"/>
    <pc:docChg chg="modSld">
      <pc:chgData name="Mandy BYRNE" userId="6be0712a-e9f9-4aff-a704-224fe206fc87" providerId="ADAL" clId="{6EC1A7BB-526A-4148-B033-AF3231262F0F}" dt="2022-07-18T00:36:22.758" v="3" actId="20577"/>
      <pc:docMkLst>
        <pc:docMk/>
      </pc:docMkLst>
      <pc:sldChg chg="mod modNotesTx">
        <pc:chgData name="Mandy BYRNE" userId="6be0712a-e9f9-4aff-a704-224fe206fc87" providerId="ADAL" clId="{6EC1A7BB-526A-4148-B033-AF3231262F0F}" dt="2022-07-18T00:36:22.758" v="3" actId="20577"/>
        <pc:sldMkLst>
          <pc:docMk/>
          <pc:sldMk cId="688416595" sldId="257"/>
        </pc:sldMkLst>
      </pc:sldChg>
    </pc:docChg>
  </pc:docChgLst>
  <pc:docChgLst>
    <pc:chgData name="LO, Wing-Yee" userId="f53df236-ff95-4444-8926-f62ffaca9f32" providerId="ADAL" clId="{DED7A522-E6B0-4C28-973E-A1FCD29BF2C4}"/>
    <pc:docChg chg="undo redo custSel modSld modMainMaster">
      <pc:chgData name="LO, Wing-Yee" userId="f53df236-ff95-4444-8926-f62ffaca9f32" providerId="ADAL" clId="{DED7A522-E6B0-4C28-973E-A1FCD29BF2C4}" dt="2025-08-11T06:42:08.582" v="79" actId="122"/>
      <pc:docMkLst>
        <pc:docMk/>
      </pc:docMkLst>
      <pc:sldChg chg="addSp delSp modSp mod">
        <pc:chgData name="LO, Wing-Yee" userId="f53df236-ff95-4444-8926-f62ffaca9f32" providerId="ADAL" clId="{DED7A522-E6B0-4C28-973E-A1FCD29BF2C4}" dt="2025-08-11T06:40:49.421" v="57" actId="14100"/>
        <pc:sldMkLst>
          <pc:docMk/>
          <pc:sldMk cId="688416595" sldId="257"/>
        </pc:sldMkLst>
        <pc:graphicFrameChg chg="add mod">
          <ac:chgData name="LO, Wing-Yee" userId="f53df236-ff95-4444-8926-f62ffaca9f32" providerId="ADAL" clId="{DED7A522-E6B0-4C28-973E-A1FCD29BF2C4}" dt="2025-08-11T06:40:49.421" v="57" actId="14100"/>
          <ac:graphicFrameMkLst>
            <pc:docMk/>
            <pc:sldMk cId="688416595" sldId="257"/>
            <ac:graphicFrameMk id="2" creationId="{299B1F6D-8897-49DC-8BF5-E4E98C1BAE83}"/>
          </ac:graphicFrameMkLst>
        </pc:graphicFrameChg>
        <pc:graphicFrameChg chg="del">
          <ac:chgData name="LO, Wing-Yee" userId="f53df236-ff95-4444-8926-f62ffaca9f32" providerId="ADAL" clId="{DED7A522-E6B0-4C28-973E-A1FCD29BF2C4}" dt="2025-08-11T06:38:43.427" v="32" actId="478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mod">
        <pc:chgData name="LO, Wing-Yee" userId="f53df236-ff95-4444-8926-f62ffaca9f32" providerId="ADAL" clId="{DED7A522-E6B0-4C28-973E-A1FCD29BF2C4}" dt="2025-08-11T06:37:53.232" v="31" actId="20577"/>
        <pc:sldMkLst>
          <pc:docMk/>
          <pc:sldMk cId="1322734381" sldId="268"/>
        </pc:sldMkLst>
        <pc:spChg chg="mod">
          <ac:chgData name="LO, Wing-Yee" userId="f53df236-ff95-4444-8926-f62ffaca9f32" providerId="ADAL" clId="{DED7A522-E6B0-4C28-973E-A1FCD29BF2C4}" dt="2025-08-11T06:37:53.232" v="31" actId="20577"/>
          <ac:spMkLst>
            <pc:docMk/>
            <pc:sldMk cId="1322734381" sldId="268"/>
            <ac:spMk id="2" creationId="{570EA21D-1DD1-9BAE-FC7B-17A177F1B3F4}"/>
          </ac:spMkLst>
        </pc:spChg>
      </pc:sldChg>
      <pc:sldChg chg="addSp delSp modSp mod">
        <pc:chgData name="LO, Wing-Yee" userId="f53df236-ff95-4444-8926-f62ffaca9f32" providerId="ADAL" clId="{DED7A522-E6B0-4C28-973E-A1FCD29BF2C4}" dt="2025-08-11T06:42:08.582" v="79" actId="122"/>
        <pc:sldMkLst>
          <pc:docMk/>
          <pc:sldMk cId="376440309" sldId="270"/>
        </pc:sldMkLst>
        <pc:graphicFrameChg chg="del">
          <ac:chgData name="LO, Wing-Yee" userId="f53df236-ff95-4444-8926-f62ffaca9f32" providerId="ADAL" clId="{DED7A522-E6B0-4C28-973E-A1FCD29BF2C4}" dt="2025-08-11T06:40:03.290" v="42" actId="478"/>
          <ac:graphicFrameMkLst>
            <pc:docMk/>
            <pc:sldMk cId="376440309" sldId="270"/>
            <ac:graphicFrameMk id="3" creationId="{B9E3CA8D-4F86-BC16-DB7D-998A5FED8DC2}"/>
          </ac:graphicFrameMkLst>
        </pc:graphicFrameChg>
        <pc:graphicFrameChg chg="add mod modGraphic">
          <ac:chgData name="LO, Wing-Yee" userId="f53df236-ff95-4444-8926-f62ffaca9f32" providerId="ADAL" clId="{DED7A522-E6B0-4C28-973E-A1FCD29BF2C4}" dt="2025-08-11T06:42:08.582" v="79" actId="122"/>
          <ac:graphicFrameMkLst>
            <pc:docMk/>
            <pc:sldMk cId="376440309" sldId="270"/>
            <ac:graphicFrameMk id="4" creationId="{941B1050-61EA-C587-1D5F-FDA05E9FCCB1}"/>
          </ac:graphicFrameMkLst>
        </pc:graphicFrameChg>
      </pc:sldChg>
      <pc:sldChg chg="addSp delSp modSp mod modNotesTx">
        <pc:chgData name="LO, Wing-Yee" userId="f53df236-ff95-4444-8926-f62ffaca9f32" providerId="ADAL" clId="{DED7A522-E6B0-4C28-973E-A1FCD29BF2C4}" dt="2025-08-11T06:40:27.032" v="48" actId="1076"/>
        <pc:sldMkLst>
          <pc:docMk/>
          <pc:sldMk cId="1807627049" sldId="271"/>
        </pc:sldMkLst>
        <pc:picChg chg="add mod">
          <ac:chgData name="LO, Wing-Yee" userId="f53df236-ff95-4444-8926-f62ffaca9f32" providerId="ADAL" clId="{DED7A522-E6B0-4C28-973E-A1FCD29BF2C4}" dt="2025-08-11T06:40:27.032" v="48" actId="1076"/>
          <ac:picMkLst>
            <pc:docMk/>
            <pc:sldMk cId="1807627049" sldId="271"/>
            <ac:picMk id="4" creationId="{D89369D0-6184-90DB-9836-3F545E6D5CFC}"/>
          </ac:picMkLst>
        </pc:picChg>
        <pc:picChg chg="del">
          <ac:chgData name="LO, Wing-Yee" userId="f53df236-ff95-4444-8926-f62ffaca9f32" providerId="ADAL" clId="{DED7A522-E6B0-4C28-973E-A1FCD29BF2C4}" dt="2025-08-11T06:40:16.955" v="46" actId="478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delSp modSp mod">
        <pc:chgData name="LO, Wing-Yee" userId="f53df236-ff95-4444-8926-f62ffaca9f32" providerId="ADAL" clId="{DED7A522-E6B0-4C28-973E-A1FCD29BF2C4}" dt="2025-08-11T06:41:39.532" v="68" actId="403"/>
        <pc:sldMkLst>
          <pc:docMk/>
          <pc:sldMk cId="3896280413" sldId="272"/>
        </pc:sldMkLst>
        <pc:graphicFrameChg chg="del">
          <ac:chgData name="LO, Wing-Yee" userId="f53df236-ff95-4444-8926-f62ffaca9f32" providerId="ADAL" clId="{DED7A522-E6B0-4C28-973E-A1FCD29BF2C4}" dt="2025-08-11T06:39:48.933" v="38" actId="478"/>
          <ac:graphicFrameMkLst>
            <pc:docMk/>
            <pc:sldMk cId="3896280413" sldId="272"/>
            <ac:graphicFrameMk id="3" creationId="{5D49F9C1-90C7-485F-0C91-F47FC6F719BC}"/>
          </ac:graphicFrameMkLst>
        </pc:graphicFrameChg>
        <pc:graphicFrameChg chg="add mod">
          <ac:chgData name="LO, Wing-Yee" userId="f53df236-ff95-4444-8926-f62ffaca9f32" providerId="ADAL" clId="{DED7A522-E6B0-4C28-973E-A1FCD29BF2C4}" dt="2025-08-11T06:39:50.137" v="40"/>
          <ac:graphicFrameMkLst>
            <pc:docMk/>
            <pc:sldMk cId="3896280413" sldId="272"/>
            <ac:graphicFrameMk id="4" creationId="{299B1F6D-8897-49DC-8BF5-E4E98C1BAE83}"/>
          </ac:graphicFrameMkLst>
        </pc:graphicFrameChg>
        <pc:graphicFrameChg chg="add mod modGraphic">
          <ac:chgData name="LO, Wing-Yee" userId="f53df236-ff95-4444-8926-f62ffaca9f32" providerId="ADAL" clId="{DED7A522-E6B0-4C28-973E-A1FCD29BF2C4}" dt="2025-08-11T06:41:39.532" v="68" actId="403"/>
          <ac:graphicFrameMkLst>
            <pc:docMk/>
            <pc:sldMk cId="3896280413" sldId="272"/>
            <ac:graphicFrameMk id="5" creationId="{11307448-FC5C-3F5F-8B56-1F4690DD7129}"/>
          </ac:graphicFrameMkLst>
        </pc:graphicFrameChg>
      </pc:sldChg>
      <pc:sldChg chg="addSp delSp modSp mod modNotesTx">
        <pc:chgData name="LO, Wing-Yee" userId="f53df236-ff95-4444-8926-f62ffaca9f32" providerId="ADAL" clId="{DED7A522-E6B0-4C28-973E-A1FCD29BF2C4}" dt="2025-08-11T06:40:41.231" v="56" actId="1076"/>
        <pc:sldMkLst>
          <pc:docMk/>
          <pc:sldMk cId="928647821" sldId="273"/>
        </pc:sldMkLst>
        <pc:picChg chg="del">
          <ac:chgData name="LO, Wing-Yee" userId="f53df236-ff95-4444-8926-f62ffaca9f32" providerId="ADAL" clId="{DED7A522-E6B0-4C28-973E-A1FCD29BF2C4}" dt="2025-08-11T06:40:35.231" v="54" actId="478"/>
          <ac:picMkLst>
            <pc:docMk/>
            <pc:sldMk cId="928647821" sldId="273"/>
            <ac:picMk id="4" creationId="{66C0D9E8-0ECA-F543-9AE1-3D1D60848AEF}"/>
          </ac:picMkLst>
        </pc:picChg>
        <pc:picChg chg="add mod">
          <ac:chgData name="LO, Wing-Yee" userId="f53df236-ff95-4444-8926-f62ffaca9f32" providerId="ADAL" clId="{DED7A522-E6B0-4C28-973E-A1FCD29BF2C4}" dt="2025-08-11T06:40:41.231" v="56" actId="1076"/>
          <ac:picMkLst>
            <pc:docMk/>
            <pc:sldMk cId="928647821" sldId="273"/>
            <ac:picMk id="5" creationId="{95B13738-7C6C-6077-A853-551B71222643}"/>
          </ac:picMkLst>
        </pc:picChg>
      </pc:sldChg>
      <pc:sldMasterChg chg="modSldLayout">
        <pc:chgData name="LO, Wing-Yee" userId="f53df236-ff95-4444-8926-f62ffaca9f32" providerId="ADAL" clId="{DED7A522-E6B0-4C28-973E-A1FCD29BF2C4}" dt="2025-08-11T06:37:45.779" v="27" actId="20577"/>
        <pc:sldMasterMkLst>
          <pc:docMk/>
          <pc:sldMasterMk cId="2460954070" sldId="2147483660"/>
        </pc:sldMasterMkLst>
        <pc:sldLayoutChg chg="modSp mod">
          <pc:chgData name="LO, Wing-Yee" userId="f53df236-ff95-4444-8926-f62ffaca9f32" providerId="ADAL" clId="{DED7A522-E6B0-4C28-973E-A1FCD29BF2C4}" dt="2025-08-11T06:37:27.734" v="15" actId="20577"/>
          <pc:sldLayoutMkLst>
            <pc:docMk/>
            <pc:sldMasterMk cId="2460954070" sldId="2147483660"/>
            <pc:sldLayoutMk cId="424485395" sldId="2147483672"/>
          </pc:sldLayoutMkLst>
          <pc:spChg chg="mod">
            <ac:chgData name="LO, Wing-Yee" userId="f53df236-ff95-4444-8926-f62ffaca9f32" providerId="ADAL" clId="{DED7A522-E6B0-4C28-973E-A1FCD29BF2C4}" dt="2025-08-11T06:37:27.734" v="15" actId="20577"/>
            <ac:spMkLst>
              <pc:docMk/>
              <pc:sldMasterMk cId="2460954070" sldId="2147483660"/>
              <pc:sldLayoutMk cId="424485395" sldId="2147483672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DED7A522-E6B0-4C28-973E-A1FCD29BF2C4}" dt="2025-08-11T06:37:17.403" v="7" actId="20577"/>
          <pc:sldLayoutMkLst>
            <pc:docMk/>
            <pc:sldMasterMk cId="2460954070" sldId="2147483660"/>
            <pc:sldLayoutMk cId="631527051" sldId="2147483673"/>
          </pc:sldLayoutMkLst>
          <pc:spChg chg="mod">
            <ac:chgData name="LO, Wing-Yee" userId="f53df236-ff95-4444-8926-f62ffaca9f32" providerId="ADAL" clId="{DED7A522-E6B0-4C28-973E-A1FCD29BF2C4}" dt="2025-08-11T06:37:17.403" v="7" actId="20577"/>
            <ac:spMkLst>
              <pc:docMk/>
              <pc:sldMasterMk cId="2460954070" sldId="2147483660"/>
              <pc:sldLayoutMk cId="631527051" sldId="2147483673"/>
              <ac:spMk id="6" creationId="{268B3DD3-DF05-1E0A-7B2F-B7493B131F70}"/>
            </ac:spMkLst>
          </pc:spChg>
        </pc:sldLayoutChg>
        <pc:sldLayoutChg chg="modSp mod">
          <pc:chgData name="LO, Wing-Yee" userId="f53df236-ff95-4444-8926-f62ffaca9f32" providerId="ADAL" clId="{DED7A522-E6B0-4C28-973E-A1FCD29BF2C4}" dt="2025-08-11T06:37:38.577" v="21" actId="20577"/>
          <pc:sldLayoutMkLst>
            <pc:docMk/>
            <pc:sldMasterMk cId="2460954070" sldId="2147483660"/>
            <pc:sldLayoutMk cId="2686825527" sldId="2147483674"/>
          </pc:sldLayoutMkLst>
          <pc:spChg chg="mod">
            <ac:chgData name="LO, Wing-Yee" userId="f53df236-ff95-4444-8926-f62ffaca9f32" providerId="ADAL" clId="{DED7A522-E6B0-4C28-973E-A1FCD29BF2C4}" dt="2025-08-11T06:37:38.577" v="21" actId="20577"/>
            <ac:spMkLst>
              <pc:docMk/>
              <pc:sldMasterMk cId="2460954070" sldId="2147483660"/>
              <pc:sldLayoutMk cId="2686825527" sldId="2147483674"/>
              <ac:spMk id="6" creationId="{743FCE38-F8F3-0BD7-F8A3-E73BB69371A7}"/>
            </ac:spMkLst>
          </pc:spChg>
        </pc:sldLayoutChg>
        <pc:sldLayoutChg chg="modSp mod">
          <pc:chgData name="LO, Wing-Yee" userId="f53df236-ff95-4444-8926-f62ffaca9f32" providerId="ADAL" clId="{DED7A522-E6B0-4C28-973E-A1FCD29BF2C4}" dt="2025-08-11T06:37:45.779" v="27" actId="20577"/>
          <pc:sldLayoutMkLst>
            <pc:docMk/>
            <pc:sldMasterMk cId="2460954070" sldId="2147483660"/>
            <pc:sldLayoutMk cId="1011380039" sldId="2147483675"/>
          </pc:sldLayoutMkLst>
          <pc:spChg chg="mod">
            <ac:chgData name="LO, Wing-Yee" userId="f53df236-ff95-4444-8926-f62ffaca9f32" providerId="ADAL" clId="{DED7A522-E6B0-4C28-973E-A1FCD29BF2C4}" dt="2025-08-11T06:37:45.779" v="27" actId="20577"/>
            <ac:spMkLst>
              <pc:docMk/>
              <pc:sldMasterMk cId="2460954070" sldId="2147483660"/>
              <pc:sldLayoutMk cId="1011380039" sldId="2147483675"/>
              <ac:spMk id="6" creationId="{743FCE38-F8F3-0BD7-F8A3-E73BB69371A7}"/>
            </ac:spMkLst>
          </pc:spChg>
        </pc:sldLayoutChg>
      </pc:sldMasterChg>
    </pc:docChg>
  </pc:docChgLst>
  <pc:docChgLst>
    <pc:chgData name="BYRNE, Mandy" userId="6be0712a-e9f9-4aff-a704-224fe206fc87" providerId="ADAL" clId="{420B84FE-0F15-44F9-B472-C31A2841EE87}"/>
    <pc:docChg chg="custSel modSld">
      <pc:chgData name="BYRNE, Mandy" userId="6be0712a-e9f9-4aff-a704-224fe206fc87" providerId="ADAL" clId="{420B84FE-0F15-44F9-B472-C31A2841EE87}" dt="2024-02-12T22:43:25.096" v="0" actId="478"/>
      <pc:docMkLst>
        <pc:docMk/>
      </pc:docMkLst>
      <pc:sldChg chg="delSp mod">
        <pc:chgData name="BYRNE, Mandy" userId="6be0712a-e9f9-4aff-a704-224fe206fc87" providerId="ADAL" clId="{420B84FE-0F15-44F9-B472-C31A2841EE87}" dt="2024-02-12T22:43:25.096" v="0" actId="478"/>
        <pc:sldMkLst>
          <pc:docMk/>
          <pc:sldMk cId="688416595" sldId="257"/>
        </pc:sldMkLst>
        <pc:graphicFrameChg chg="del">
          <ac:chgData name="BYRNE, Mandy" userId="6be0712a-e9f9-4aff-a704-224fe206fc87" providerId="ADAL" clId="{420B84FE-0F15-44F9-B472-C31A2841EE87}" dt="2024-02-12T22:43:25.096" v="0" actId="478"/>
          <ac:graphicFrameMkLst>
            <pc:docMk/>
            <pc:sldMk cId="688416595" sldId="257"/>
            <ac:graphicFrameMk id="2" creationId="{299B1F6D-8897-49DC-8BF5-E4E98C1BAE83}"/>
          </ac:graphicFrameMkLst>
        </pc:graphicFrameChg>
      </pc:sldChg>
    </pc:docChg>
  </pc:docChgLst>
  <pc:docChgLst>
    <pc:chgData name="BYRNE, Mandy" userId="S::byrnaz@austin.org.au::6be0712a-e9f9-4aff-a704-224fe206fc87" providerId="AD" clId="Web-{B29890E3-ECF0-A2EA-CF37-B737E7FC4E33}"/>
    <pc:docChg chg="modSld">
      <pc:chgData name="BYRNE, Mandy" userId="S::byrnaz@austin.org.au::6be0712a-e9f9-4aff-a704-224fe206fc87" providerId="AD" clId="Web-{B29890E3-ECF0-A2EA-CF37-B737E7FC4E33}" dt="2022-09-19T05:56:26.731" v="0"/>
      <pc:docMkLst>
        <pc:docMk/>
      </pc:docMkLst>
      <pc:sldChg chg="modNotes">
        <pc:chgData name="BYRNE, Mandy" userId="S::byrnaz@austin.org.au::6be0712a-e9f9-4aff-a704-224fe206fc87" providerId="AD" clId="Web-{B29890E3-ECF0-A2EA-CF37-B737E7FC4E33}" dt="2022-09-19T05:56:26.731" v="0"/>
        <pc:sldMkLst>
          <pc:docMk/>
          <pc:sldMk cId="688416595" sldId="257"/>
        </pc:sldMkLst>
      </pc:sldChg>
    </pc:docChg>
  </pc:docChgLst>
  <pc:docChgLst>
    <pc:chgData name="BYRNE, Mandy" userId="S::byrnaz@austin.org.au::6be0712a-e9f9-4aff-a704-224fe206fc87" providerId="AD" clId="Web-{2F4698D1-2781-42C7-8672-6E4D6607AD8C}"/>
    <pc:docChg chg="addSld delSld">
      <pc:chgData name="BYRNE, Mandy" userId="S::byrnaz@austin.org.au::6be0712a-e9f9-4aff-a704-224fe206fc87" providerId="AD" clId="Web-{2F4698D1-2781-42C7-8672-6E4D6607AD8C}" dt="2022-07-18T00:34:11.733" v="3"/>
      <pc:docMkLst>
        <pc:docMk/>
      </pc:docMkLst>
      <pc:sldChg chg="del">
        <pc:chgData name="BYRNE, Mandy" userId="S::byrnaz@austin.org.au::6be0712a-e9f9-4aff-a704-224fe206fc87" providerId="AD" clId="Web-{2F4698D1-2781-42C7-8672-6E4D6607AD8C}" dt="2022-07-18T00:34:08.920" v="1"/>
        <pc:sldMkLst>
          <pc:docMk/>
          <pc:sldMk cId="109857222" sldId="256"/>
        </pc:sldMkLst>
      </pc:sldChg>
      <pc:sldChg chg="new">
        <pc:chgData name="BYRNE, Mandy" userId="S::byrnaz@austin.org.au::6be0712a-e9f9-4aff-a704-224fe206fc87" providerId="AD" clId="Web-{2F4698D1-2781-42C7-8672-6E4D6607AD8C}" dt="2022-07-18T00:34:06.045" v="0"/>
        <pc:sldMkLst>
          <pc:docMk/>
          <pc:sldMk cId="688416595" sldId="257"/>
        </pc:sldMkLst>
      </pc:sldChg>
      <pc:sldChg chg="new">
        <pc:chgData name="BYRNE, Mandy" userId="S::byrnaz@austin.org.au::6be0712a-e9f9-4aff-a704-224fe206fc87" providerId="AD" clId="Web-{2F4698D1-2781-42C7-8672-6E4D6607AD8C}" dt="2022-07-18T00:34:11.123" v="2"/>
        <pc:sldMkLst>
          <pc:docMk/>
          <pc:sldMk cId="3935285120" sldId="258"/>
        </pc:sldMkLst>
      </pc:sldChg>
      <pc:sldChg chg="new">
        <pc:chgData name="BYRNE, Mandy" userId="S::byrnaz@austin.org.au::6be0712a-e9f9-4aff-a704-224fe206fc87" providerId="AD" clId="Web-{2F4698D1-2781-42C7-8672-6E4D6607AD8C}" dt="2022-07-18T00:34:11.733" v="3"/>
        <pc:sldMkLst>
          <pc:docMk/>
          <pc:sldMk cId="579404079" sldId="259"/>
        </pc:sldMkLst>
      </pc:sldChg>
    </pc:docChg>
  </pc:docChgLst>
  <pc:docChgLst>
    <pc:chgData name="BYRNE, Mandy" userId="6be0712a-e9f9-4aff-a704-224fe206fc87" providerId="ADAL" clId="{8F85FC9D-402F-429D-8554-139079BEDA4C}"/>
    <pc:docChg chg="undo custSel addSld modSld sldOrd">
      <pc:chgData name="BYRNE, Mandy" userId="6be0712a-e9f9-4aff-a704-224fe206fc87" providerId="ADAL" clId="{8F85FC9D-402F-429D-8554-139079BEDA4C}" dt="2024-03-18T07:52:14.471" v="70" actId="22"/>
      <pc:docMkLst>
        <pc:docMk/>
      </pc:docMkLst>
      <pc:sldChg chg="addSp delSp modSp mod modClrScheme chgLayout modNotesTx">
        <pc:chgData name="BYRNE, Mandy" userId="6be0712a-e9f9-4aff-a704-224fe206fc87" providerId="ADAL" clId="{8F85FC9D-402F-429D-8554-139079BEDA4C}" dt="2024-03-18T07:41:25.987" v="30" actId="1076"/>
        <pc:sldMkLst>
          <pc:docMk/>
          <pc:sldMk cId="688416595" sldId="257"/>
        </pc:sldMkLst>
        <pc:spChg chg="add del">
          <ac:chgData name="BYRNE, Mandy" userId="6be0712a-e9f9-4aff-a704-224fe206fc87" providerId="ADAL" clId="{8F85FC9D-402F-429D-8554-139079BEDA4C}" dt="2024-03-18T07:40:56.419" v="24" actId="478"/>
          <ac:spMkLst>
            <pc:docMk/>
            <pc:sldMk cId="688416595" sldId="257"/>
            <ac:spMk id="4" creationId="{1D332714-0A65-E2FA-4FED-CACF8A72D94A}"/>
          </ac:spMkLst>
        </pc:spChg>
        <pc:spChg chg="add mod ord">
          <ac:chgData name="BYRNE, Mandy" userId="6be0712a-e9f9-4aff-a704-224fe206fc87" providerId="ADAL" clId="{8F85FC9D-402F-429D-8554-139079BEDA4C}" dt="2024-03-18T07:41:12.586" v="28" actId="6549"/>
          <ac:spMkLst>
            <pc:docMk/>
            <pc:sldMk cId="688416595" sldId="257"/>
            <ac:spMk id="5" creationId="{B0217C36-D084-C8C3-08CF-45D5B0802F6E}"/>
          </ac:spMkLst>
        </pc:spChg>
        <pc:graphicFrameChg chg="mod">
          <ac:chgData name="BYRNE, Mandy" userId="6be0712a-e9f9-4aff-a704-224fe206fc87" providerId="ADAL" clId="{8F85FC9D-402F-429D-8554-139079BEDA4C}" dt="2024-03-18T07:41:25.987" v="30" actId="1076"/>
          <ac:graphicFrameMkLst>
            <pc:docMk/>
            <pc:sldMk cId="688416595" sldId="257"/>
            <ac:graphicFrameMk id="3" creationId="{299B1F6D-8897-49DC-8BF5-E4E98C1BAE83}"/>
          </ac:graphicFrameMkLst>
        </pc:graphicFrameChg>
      </pc:sldChg>
      <pc:sldChg chg="modSp add mod ord modClrScheme chgLayout">
        <pc:chgData name="BYRNE, Mandy" userId="6be0712a-e9f9-4aff-a704-224fe206fc87" providerId="ADAL" clId="{8F85FC9D-402F-429D-8554-139079BEDA4C}" dt="2024-03-18T07:39:53.643" v="17" actId="700"/>
        <pc:sldMkLst>
          <pc:docMk/>
          <pc:sldMk cId="1322734381" sldId="268"/>
        </pc:sldMkLst>
        <pc:spChg chg="mod ord">
          <ac:chgData name="BYRNE, Mandy" userId="6be0712a-e9f9-4aff-a704-224fe206fc87" providerId="ADAL" clId="{8F85FC9D-402F-429D-8554-139079BEDA4C}" dt="2024-03-18T07:39:53.643" v="17" actId="700"/>
          <ac:spMkLst>
            <pc:docMk/>
            <pc:sldMk cId="1322734381" sldId="268"/>
            <ac:spMk id="2" creationId="{570EA21D-1DD1-9BAE-FC7B-17A177F1B3F4}"/>
          </ac:spMkLst>
        </pc:spChg>
      </pc:sldChg>
      <pc:sldChg chg="modSp add mod ord chgLayout">
        <pc:chgData name="BYRNE, Mandy" userId="6be0712a-e9f9-4aff-a704-224fe206fc87" providerId="ADAL" clId="{8F85FC9D-402F-429D-8554-139079BEDA4C}" dt="2024-03-18T07:40:45.360" v="23" actId="20577"/>
        <pc:sldMkLst>
          <pc:docMk/>
          <pc:sldMk cId="1600129690" sldId="269"/>
        </pc:sldMkLst>
        <pc:spChg chg="mod ord">
          <ac:chgData name="BYRNE, Mandy" userId="6be0712a-e9f9-4aff-a704-224fe206fc87" providerId="ADAL" clId="{8F85FC9D-402F-429D-8554-139079BEDA4C}" dt="2024-03-18T07:40:45.360" v="23" actId="20577"/>
          <ac:spMkLst>
            <pc:docMk/>
            <pc:sldMk cId="1600129690" sldId="269"/>
            <ac:spMk id="2" creationId="{5D7BA30E-D170-81A8-5BA3-C75A1284E35E}"/>
          </ac:spMkLst>
        </pc:spChg>
      </pc:sldChg>
      <pc:sldChg chg="addSp modSp new mod modNotesTx">
        <pc:chgData name="BYRNE, Mandy" userId="6be0712a-e9f9-4aff-a704-224fe206fc87" providerId="ADAL" clId="{8F85FC9D-402F-429D-8554-139079BEDA4C}" dt="2024-03-18T07:49:05.235" v="68" actId="1076"/>
        <pc:sldMkLst>
          <pc:docMk/>
          <pc:sldMk cId="376440309" sldId="270"/>
        </pc:sldMkLst>
        <pc:spChg chg="mod">
          <ac:chgData name="BYRNE, Mandy" userId="6be0712a-e9f9-4aff-a704-224fe206fc87" providerId="ADAL" clId="{8F85FC9D-402F-429D-8554-139079BEDA4C}" dt="2024-03-18T07:43:20.589" v="46"/>
          <ac:spMkLst>
            <pc:docMk/>
            <pc:sldMk cId="376440309" sldId="270"/>
            <ac:spMk id="2" creationId="{28573D23-F5EF-2F94-921D-7D7EF2E2E2BA}"/>
          </ac:spMkLst>
        </pc:spChg>
        <pc:graphicFrameChg chg="add mod modGraphic">
          <ac:chgData name="BYRNE, Mandy" userId="6be0712a-e9f9-4aff-a704-224fe206fc87" providerId="ADAL" clId="{8F85FC9D-402F-429D-8554-139079BEDA4C}" dt="2024-03-18T07:49:05.235" v="68" actId="1076"/>
          <ac:graphicFrameMkLst>
            <pc:docMk/>
            <pc:sldMk cId="376440309" sldId="270"/>
            <ac:graphicFrameMk id="3" creationId="{B9E3CA8D-4F86-BC16-DB7D-998A5FED8DC2}"/>
          </ac:graphicFrameMkLst>
        </pc:graphicFrameChg>
      </pc:sldChg>
      <pc:sldChg chg="addSp delSp modSp new mod modNotesTx">
        <pc:chgData name="BYRNE, Mandy" userId="6be0712a-e9f9-4aff-a704-224fe206fc87" providerId="ADAL" clId="{8F85FC9D-402F-429D-8554-139079BEDA4C}" dt="2024-03-18T07:51:54.661" v="69" actId="22"/>
        <pc:sldMkLst>
          <pc:docMk/>
          <pc:sldMk cId="1807627049" sldId="271"/>
        </pc:sldMkLst>
        <pc:spChg chg="mod">
          <ac:chgData name="BYRNE, Mandy" userId="6be0712a-e9f9-4aff-a704-224fe206fc87" providerId="ADAL" clId="{8F85FC9D-402F-429D-8554-139079BEDA4C}" dt="2024-03-18T07:43:15.753" v="45"/>
          <ac:spMkLst>
            <pc:docMk/>
            <pc:sldMk cId="1807627049" sldId="271"/>
            <ac:spMk id="2" creationId="{FBCE285D-4C88-2790-30F7-BF66F2929013}"/>
          </ac:spMkLst>
        </pc:spChg>
        <pc:spChg chg="add del">
          <ac:chgData name="BYRNE, Mandy" userId="6be0712a-e9f9-4aff-a704-224fe206fc87" providerId="ADAL" clId="{8F85FC9D-402F-429D-8554-139079BEDA4C}" dt="2024-03-18T07:42:54.745" v="40" actId="22"/>
          <ac:spMkLst>
            <pc:docMk/>
            <pc:sldMk cId="1807627049" sldId="271"/>
            <ac:spMk id="4" creationId="{626F6066-535F-E878-FD4D-0015AB661D6B}"/>
          </ac:spMkLst>
        </pc:spChg>
        <pc:picChg chg="add">
          <ac:chgData name="BYRNE, Mandy" userId="6be0712a-e9f9-4aff-a704-224fe206fc87" providerId="ADAL" clId="{8F85FC9D-402F-429D-8554-139079BEDA4C}" dt="2024-03-18T07:51:54.661" v="69" actId="22"/>
          <ac:picMkLst>
            <pc:docMk/>
            <pc:sldMk cId="1807627049" sldId="271"/>
            <ac:picMk id="6" creationId="{586C0863-F76D-E2B9-207F-DD23AEB9AE76}"/>
          </ac:picMkLst>
        </pc:picChg>
      </pc:sldChg>
      <pc:sldChg chg="addSp modSp new mod ord modNotesTx">
        <pc:chgData name="BYRNE, Mandy" userId="6be0712a-e9f9-4aff-a704-224fe206fc87" providerId="ADAL" clId="{8F85FC9D-402F-429D-8554-139079BEDA4C}" dt="2024-03-18T07:48:04.257" v="57" actId="1076"/>
        <pc:sldMkLst>
          <pc:docMk/>
          <pc:sldMk cId="3896280413" sldId="272"/>
        </pc:sldMkLst>
        <pc:spChg chg="mod">
          <ac:chgData name="BYRNE, Mandy" userId="6be0712a-e9f9-4aff-a704-224fe206fc87" providerId="ADAL" clId="{8F85FC9D-402F-429D-8554-139079BEDA4C}" dt="2024-03-18T07:43:41.690" v="49" actId="6549"/>
          <ac:spMkLst>
            <pc:docMk/>
            <pc:sldMk cId="3896280413" sldId="272"/>
            <ac:spMk id="2" creationId="{6BAD1A7F-1A90-9EFC-ADEE-F6044EAB54D8}"/>
          </ac:spMkLst>
        </pc:spChg>
        <pc:graphicFrameChg chg="add mod modGraphic">
          <ac:chgData name="BYRNE, Mandy" userId="6be0712a-e9f9-4aff-a704-224fe206fc87" providerId="ADAL" clId="{8F85FC9D-402F-429D-8554-139079BEDA4C}" dt="2024-03-18T07:48:04.257" v="57" actId="1076"/>
          <ac:graphicFrameMkLst>
            <pc:docMk/>
            <pc:sldMk cId="3896280413" sldId="272"/>
            <ac:graphicFrameMk id="3" creationId="{5D49F9C1-90C7-485F-0C91-F47FC6F719BC}"/>
          </ac:graphicFrameMkLst>
        </pc:graphicFrameChg>
      </pc:sldChg>
      <pc:sldChg chg="addSp modSp add mod modNotesTx">
        <pc:chgData name="BYRNE, Mandy" userId="6be0712a-e9f9-4aff-a704-224fe206fc87" providerId="ADAL" clId="{8F85FC9D-402F-429D-8554-139079BEDA4C}" dt="2024-03-18T07:52:14.471" v="70" actId="22"/>
        <pc:sldMkLst>
          <pc:docMk/>
          <pc:sldMk cId="928647821" sldId="273"/>
        </pc:sldMkLst>
        <pc:spChg chg="mod">
          <ac:chgData name="BYRNE, Mandy" userId="6be0712a-e9f9-4aff-a704-224fe206fc87" providerId="ADAL" clId="{8F85FC9D-402F-429D-8554-139079BEDA4C}" dt="2024-03-18T07:43:10.303" v="44" actId="6549"/>
          <ac:spMkLst>
            <pc:docMk/>
            <pc:sldMk cId="928647821" sldId="273"/>
            <ac:spMk id="2" creationId="{FBCE285D-4C88-2790-30F7-BF66F2929013}"/>
          </ac:spMkLst>
        </pc:spChg>
        <pc:picChg chg="add">
          <ac:chgData name="BYRNE, Mandy" userId="6be0712a-e9f9-4aff-a704-224fe206fc87" providerId="ADAL" clId="{8F85FC9D-402F-429D-8554-139079BEDA4C}" dt="2024-03-18T07:52:14.471" v="70" actId="22"/>
          <ac:picMkLst>
            <pc:docMk/>
            <pc:sldMk cId="928647821" sldId="273"/>
            <ac:picMk id="4" creationId="{66C0D9E8-0ECA-F543-9AE1-3D1D60848AEF}"/>
          </ac:picMkLst>
        </pc:picChg>
      </pc:sldChg>
      <pc:sldMasterChg chg="delSldLayout">
        <pc:chgData name="BYRNE, Mandy" userId="6be0712a-e9f9-4aff-a704-224fe206fc87" providerId="ADAL" clId="{8F85FC9D-402F-429D-8554-139079BEDA4C}" dt="2024-03-18T07:39:11.357" v="14" actId="2696"/>
        <pc:sldMasterMkLst>
          <pc:docMk/>
          <pc:sldMasterMk cId="2460954070" sldId="2147483660"/>
        </pc:sldMasterMkLst>
        <pc:sldLayoutChg chg="del">
          <pc:chgData name="BYRNE, Mandy" userId="6be0712a-e9f9-4aff-a704-224fe206fc87" providerId="ADAL" clId="{8F85FC9D-402F-429D-8554-139079BEDA4C}" dt="2024-03-18T07:38:53.726" v="9" actId="2696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BYRNE, Mandy" userId="6be0712a-e9f9-4aff-a704-224fe206fc87" providerId="ADAL" clId="{8F85FC9D-402F-429D-8554-139079BEDA4C}" dt="2024-03-18T07:38:54.596" v="10" actId="2696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BYRNE, Mandy" userId="6be0712a-e9f9-4aff-a704-224fe206fc87" providerId="ADAL" clId="{8F85FC9D-402F-429D-8554-139079BEDA4C}" dt="2024-03-18T07:38:55.354" v="11" actId="2696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BYRNE, Mandy" userId="6be0712a-e9f9-4aff-a704-224fe206fc87" providerId="ADAL" clId="{8F85FC9D-402F-429D-8554-139079BEDA4C}" dt="2024-03-18T07:38:56.150" v="12" actId="2696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BYRNE, Mandy" userId="6be0712a-e9f9-4aff-a704-224fe206fc87" providerId="ADAL" clId="{8F85FC9D-402F-429D-8554-139079BEDA4C}" dt="2024-03-18T07:38:57.054" v="13" actId="2696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BYRNE, Mandy" userId="6be0712a-e9f9-4aff-a704-224fe206fc87" providerId="ADAL" clId="{8F85FC9D-402F-429D-8554-139079BEDA4C}" dt="2024-03-18T07:38:29.308" v="2" actId="2696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BYRNE, Mandy" userId="6be0712a-e9f9-4aff-a704-224fe206fc87" providerId="ADAL" clId="{8F85FC9D-402F-429D-8554-139079BEDA4C}" dt="2024-03-18T07:38:30.240" v="3" actId="2696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BYRNE, Mandy" userId="6be0712a-e9f9-4aff-a704-224fe206fc87" providerId="ADAL" clId="{8F85FC9D-402F-429D-8554-139079BEDA4C}" dt="2024-03-18T07:38:30.807" v="4" actId="2696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BYRNE, Mandy" userId="6be0712a-e9f9-4aff-a704-224fe206fc87" providerId="ADAL" clId="{8F85FC9D-402F-429D-8554-139079BEDA4C}" dt="2024-03-18T07:38:31.401" v="5" actId="2696"/>
          <pc:sldLayoutMkLst>
            <pc:docMk/>
            <pc:sldMasterMk cId="2460954070" sldId="2147483660"/>
            <pc:sldLayoutMk cId="3479445657" sldId="2147483671"/>
          </pc:sldLayoutMkLst>
        </pc:sldLayoutChg>
        <pc:sldLayoutChg chg="del">
          <pc:chgData name="BYRNE, Mandy" userId="6be0712a-e9f9-4aff-a704-224fe206fc87" providerId="ADAL" clId="{8F85FC9D-402F-429D-8554-139079BEDA4C}" dt="2024-03-18T07:38:41.056" v="6" actId="2696"/>
          <pc:sldLayoutMkLst>
            <pc:docMk/>
            <pc:sldMasterMk cId="2460954070" sldId="2147483660"/>
            <pc:sldLayoutMk cId="1199327635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9:11.357" v="14" actId="2696"/>
          <pc:sldLayoutMkLst>
            <pc:docMk/>
            <pc:sldMasterMk cId="2460954070" sldId="2147483660"/>
            <pc:sldLayoutMk cId="3602108004" sldId="2147483673"/>
          </pc:sldLayoutMkLst>
        </pc:sldLayoutChg>
        <pc:sldLayoutChg chg="del">
          <pc:chgData name="BYRNE, Mandy" userId="6be0712a-e9f9-4aff-a704-224fe206fc87" providerId="ADAL" clId="{8F85FC9D-402F-429D-8554-139079BEDA4C}" dt="2024-03-18T07:38:43.848" v="7" actId="2696"/>
          <pc:sldLayoutMkLst>
            <pc:docMk/>
            <pc:sldMasterMk cId="2460954070" sldId="2147483660"/>
            <pc:sldLayoutMk cId="3929685806" sldId="2147483674"/>
          </pc:sldLayoutMkLst>
        </pc:sldLayoutChg>
        <pc:sldLayoutChg chg="del">
          <pc:chgData name="BYRNE, Mandy" userId="6be0712a-e9f9-4aff-a704-224fe206fc87" providerId="ADAL" clId="{8F85FC9D-402F-429D-8554-139079BEDA4C}" dt="2024-03-18T07:38:44.879" v="8" actId="2696"/>
          <pc:sldLayoutMkLst>
            <pc:docMk/>
            <pc:sldMasterMk cId="2460954070" sldId="2147483660"/>
            <pc:sldLayoutMk cId="950742168" sldId="2147483675"/>
          </pc:sldLayoutMkLst>
        </pc:sldLayoutChg>
      </pc:sldMasterChg>
    </pc:docChg>
  </pc:docChgLst>
  <pc:docChgLst>
    <pc:chgData name="BYRNE, Mandy" userId="S::byrnaz@austin.org.au::6be0712a-e9f9-4aff-a704-224fe206fc87" providerId="AD" clId="Web-{E94FA820-A68E-3167-868E-6B9892DB6BA6}"/>
    <pc:docChg chg="modSld">
      <pc:chgData name="BYRNE, Mandy" userId="S::byrnaz@austin.org.au::6be0712a-e9f9-4aff-a704-224fe206fc87" providerId="AD" clId="Web-{E94FA820-A68E-3167-868E-6B9892DB6BA6}" dt="2024-03-19T05:16:05.370" v="0" actId="20577"/>
      <pc:docMkLst>
        <pc:docMk/>
      </pc:docMkLst>
      <pc:sldChg chg="modSp">
        <pc:chgData name="BYRNE, Mandy" userId="S::byrnaz@austin.org.au::6be0712a-e9f9-4aff-a704-224fe206fc87" providerId="AD" clId="Web-{E94FA820-A68E-3167-868E-6B9892DB6BA6}" dt="2024-03-19T05:16:05.370" v="0" actId="20577"/>
        <pc:sldMkLst>
          <pc:docMk/>
          <pc:sldMk cId="3896280413" sldId="272"/>
        </pc:sldMkLst>
        <pc:spChg chg="mod">
          <ac:chgData name="BYRNE, Mandy" userId="S::byrnaz@austin.org.au::6be0712a-e9f9-4aff-a704-224fe206fc87" providerId="AD" clId="Web-{E94FA820-A68E-3167-868E-6B9892DB6BA6}" dt="2024-03-19T05:16:05.370" v="0" actId="20577"/>
          <ac:spMkLst>
            <pc:docMk/>
            <pc:sldMk cId="3896280413" sldId="272"/>
            <ac:spMk id="2" creationId="{6BAD1A7F-1A90-9EFC-ADEE-F6044EAB54D8}"/>
          </ac:spMkLst>
        </pc:spChg>
      </pc:sldChg>
    </pc:docChg>
  </pc:docChgLst>
  <pc:docChgLst>
    <pc:chgData name="BYRNE, Mandy" userId="S::byrnaz@austin.org.au::6be0712a-e9f9-4aff-a704-224fe206fc87" providerId="AD" clId="Web-{E16EC549-7DEC-D374-7073-4DB4F7C7F21A}"/>
    <pc:docChg chg="delSld">
      <pc:chgData name="BYRNE, Mandy" userId="S::byrnaz@austin.org.au::6be0712a-e9f9-4aff-a704-224fe206fc87" providerId="AD" clId="Web-{E16EC549-7DEC-D374-7073-4DB4F7C7F21A}" dt="2023-11-17T03:06:59.991" v="1"/>
      <pc:docMkLst>
        <pc:docMk/>
      </pc:docMkLst>
      <pc:sldChg chg="del">
        <pc:chgData name="BYRNE, Mandy" userId="S::byrnaz@austin.org.au::6be0712a-e9f9-4aff-a704-224fe206fc87" providerId="AD" clId="Web-{E16EC549-7DEC-D374-7073-4DB4F7C7F21A}" dt="2023-11-17T03:06:57.913" v="0"/>
        <pc:sldMkLst>
          <pc:docMk/>
          <pc:sldMk cId="3935285120" sldId="258"/>
        </pc:sldMkLst>
      </pc:sldChg>
      <pc:sldChg chg="del">
        <pc:chgData name="BYRNE, Mandy" userId="S::byrnaz@austin.org.au::6be0712a-e9f9-4aff-a704-224fe206fc87" providerId="AD" clId="Web-{E16EC549-7DEC-D374-7073-4DB4F7C7F21A}" dt="2023-11-17T03:06:59.991" v="1"/>
        <pc:sldMkLst>
          <pc:docMk/>
          <pc:sldMk cId="579404079" sldId="25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'MB data'!$A$17</c:f>
              <c:strCache>
                <c:ptCount val="1"/>
                <c:pt idx="0">
                  <c:v>Listing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60000"/>
                    <a:lumOff val="40000"/>
                  </a:scheme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B6-4D89-9FF3-D89669C40D67}"/>
              </c:ext>
            </c:extLst>
          </c:dPt>
          <c:cat>
            <c:strRef>
              <c:f>'MB data'!$B$16:$R$16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'MB data'!$B$17:$R$17</c:f>
              <c:numCache>
                <c:formatCode>General</c:formatCode>
                <c:ptCount val="17"/>
                <c:pt idx="0">
                  <c:v>5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8">
                  <c:v>2</c:v>
                </c:pt>
                <c:pt idx="10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4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4B6-4D89-9FF3-D89669C40D67}"/>
            </c:ext>
          </c:extLst>
        </c:ser>
        <c:ser>
          <c:idx val="2"/>
          <c:order val="1"/>
          <c:tx>
            <c:strRef>
              <c:f>'MB data'!$A$18</c:f>
              <c:strCache>
                <c:ptCount val="1"/>
                <c:pt idx="0">
                  <c:v>Transplant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'MB data'!$B$16:$R$16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'MB data'!$B$18:$R$18</c:f>
              <c:numCache>
                <c:formatCode>0</c:formatCode>
                <c:ptCount val="17"/>
                <c:pt idx="3">
                  <c:v>1</c:v>
                </c:pt>
                <c:pt idx="5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3">
                  <c:v>1</c:v>
                </c:pt>
                <c:pt idx="14">
                  <c:v>2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4B6-4D89-9FF3-D89669C40D67}"/>
            </c:ext>
          </c:extLst>
        </c:ser>
        <c:ser>
          <c:idx val="3"/>
          <c:order val="2"/>
          <c:tx>
            <c:strRef>
              <c:f>'MB data'!$A$19</c:f>
              <c:strCache>
                <c:ptCount val="1"/>
                <c:pt idx="0">
                  <c:v>Died waiting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'MB data'!$B$16:$R$16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'MB data'!$B$19:$R$19</c:f>
              <c:numCache>
                <c:formatCode>0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 formatCode="General">
                  <c:v>0</c:v>
                </c:pt>
                <c:pt idx="16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4B6-4D89-9FF3-D89669C40D67}"/>
            </c:ext>
          </c:extLst>
        </c:ser>
        <c:ser>
          <c:idx val="4"/>
          <c:order val="3"/>
          <c:tx>
            <c:strRef>
              <c:f>'MB data'!$A$20</c:f>
              <c:strCache>
                <c:ptCount val="1"/>
                <c:pt idx="0">
                  <c:v>Delisted</c:v>
                </c:pt>
              </c:strCache>
            </c:strRef>
          </c:tx>
          <c:spPr>
            <a:solidFill>
              <a:srgbClr val="1E75F6"/>
            </a:solidFill>
            <a:ln>
              <a:noFill/>
            </a:ln>
            <a:effectLst/>
          </c:spPr>
          <c:invertIfNegative val="0"/>
          <c:cat>
            <c:strRef>
              <c:f>'MB data'!$B$16:$R$16</c:f>
              <c:strCache>
                <c:ptCount val="17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  <c:pt idx="16">
                  <c:v>2023</c:v>
                </c:pt>
              </c:strCache>
            </c:strRef>
          </c:cat>
          <c:val>
            <c:numRef>
              <c:f>'MB data'!$B$20:$R$20</c:f>
              <c:numCache>
                <c:formatCode>0</c:formatCode>
                <c:ptCount val="17"/>
                <c:pt idx="3">
                  <c:v>1</c:v>
                </c:pt>
                <c:pt idx="6">
                  <c:v>2</c:v>
                </c:pt>
                <c:pt idx="11">
                  <c:v>1</c:v>
                </c:pt>
                <c:pt idx="14">
                  <c:v>1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4B6-4D89-9FF3-D89669C40D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2850927"/>
        <c:axId val="450698848"/>
      </c:barChart>
      <c:catAx>
        <c:axId val="4328509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0698848"/>
        <c:crosses val="autoZero"/>
        <c:auto val="1"/>
        <c:lblAlgn val="ctr"/>
        <c:lblOffset val="100"/>
        <c:noMultiLvlLbl val="0"/>
      </c:catAx>
      <c:valAx>
        <c:axId val="45069884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28509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13A653-AB34-462A-ADB0-1B67A05E94A4}" type="datetimeFigureOut">
              <a:rPr lang="en-AU" smtClean="0"/>
              <a:t>11/08/2025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09F61E-CBB3-44A9-844B-6E14342A30F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566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95. Waiting list trends over time for intestinal transplantation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5465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65. Demographic characteristics and diagnoses of children and adults listed and transplanted for intestinal transplantation.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7786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66. Organs transplanted with intestinal transplants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1889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99. Patient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89009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Figure 100. Graft survival after intestinal 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09F61E-CBB3-44A9-844B-6E14342A30F2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95899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03" y="1980863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92" y="1943101"/>
            <a:ext cx="11139053" cy="264968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8B3DD3-DF05-1E0A-7B2F-B7493B131F70}"/>
              </a:ext>
            </a:extLst>
          </p:cNvPr>
          <p:cNvSpPr txBox="1">
            <a:spLocks/>
          </p:cNvSpPr>
          <p:nvPr userDrawn="1"/>
        </p:nvSpPr>
        <p:spPr>
          <a:xfrm>
            <a:off x="6762403" y="6257535"/>
            <a:ext cx="4826924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19C24F2B-9DF6-550A-E4CA-61016131E7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00" y="417903"/>
            <a:ext cx="104648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52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103" y="1980863"/>
            <a:ext cx="10515600" cy="1325563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82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from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FCE38-F8F3-0BD7-F8A3-E73BB69371A7}"/>
              </a:ext>
            </a:extLst>
          </p:cNvPr>
          <p:cNvSpPr txBox="1">
            <a:spLocks/>
          </p:cNvSpPr>
          <p:nvPr userDrawn="1"/>
        </p:nvSpPr>
        <p:spPr>
          <a:xfrm>
            <a:off x="7376162" y="6356351"/>
            <a:ext cx="4114799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00B3B8"/>
                </a:solidFill>
                <a:latin typeface="+mn-lt"/>
              </a:rPr>
              <a:t>35</a:t>
            </a:r>
            <a:r>
              <a:rPr lang="en-AU" sz="1100" b="1" baseline="30000" dirty="0">
                <a:solidFill>
                  <a:srgbClr val="00B3B8"/>
                </a:solidFill>
                <a:latin typeface="+mn-lt"/>
              </a:rPr>
              <a:t>th</a:t>
            </a:r>
            <a:r>
              <a:rPr lang="en-AU" sz="1100" b="1" dirty="0">
                <a:solidFill>
                  <a:srgbClr val="00B3B8"/>
                </a:solidFill>
                <a:latin typeface="+mn-lt"/>
              </a:rPr>
              <a:t> Annual Report - Data to 31 December 2023</a:t>
            </a:r>
          </a:p>
          <a:p>
            <a:pPr algn="r"/>
            <a:r>
              <a:rPr lang="en-AU" sz="900" b="0" dirty="0">
                <a:solidFill>
                  <a:srgbClr val="00B3B8"/>
                </a:solidFill>
                <a:latin typeface="+mn-lt"/>
              </a:rPr>
              <a:t>© Copyright ANZLITR 2025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8F662C9-81D1-9750-9D8F-AEBBEC9D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86"/>
            <a:ext cx="10515600" cy="9629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B3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9B4D8864-A3B9-B3FC-5EF2-78FD64AE3A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03" y="6245608"/>
            <a:ext cx="414528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38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72" r:id="rId3"/>
    <p:sldLayoutId id="2147483673" r:id="rId4"/>
    <p:sldLayoutId id="2147483674" r:id="rId5"/>
    <p:sldLayoutId id="214748367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A21D-1DD1-9BAE-FC7B-17A177F1B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35</a:t>
            </a:r>
            <a:r>
              <a:rPr lang="en-US" b="1" baseline="30000" dirty="0"/>
              <a:t>th</a:t>
            </a:r>
            <a:r>
              <a:rPr lang="en-US" b="1" dirty="0"/>
              <a:t> Annual Report on </a:t>
            </a:r>
            <a:br>
              <a:rPr lang="en-US" b="1" dirty="0"/>
            </a:br>
            <a:r>
              <a:rPr lang="en-US" b="1" dirty="0"/>
              <a:t>Liver and Intestinal Transplantation Activity</a:t>
            </a:r>
            <a:br>
              <a:rPr lang="en-US" b="1" dirty="0"/>
            </a:br>
            <a:r>
              <a:rPr lang="en-US" b="1" dirty="0"/>
              <a:t>in Australia and New Zealand</a:t>
            </a:r>
            <a:br>
              <a:rPr lang="en-US" b="1" dirty="0"/>
            </a:br>
            <a:br>
              <a:rPr lang="en-US" b="1" dirty="0"/>
            </a:br>
            <a:r>
              <a:rPr lang="en-US" sz="2400" b="1" dirty="0"/>
              <a:t>Data to 31 December 2023</a:t>
            </a:r>
            <a:endParaRPr lang="en-AU" sz="2400" b="1" dirty="0"/>
          </a:p>
        </p:txBody>
      </p:sp>
    </p:spTree>
    <p:extLst>
      <p:ext uri="{BB962C8B-B14F-4D97-AF65-F5344CB8AC3E}">
        <p14:creationId xmlns:p14="http://schemas.microsoft.com/office/powerpoint/2010/main" val="1322734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BA30E-D170-81A8-5BA3-C75A1284E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18 Intestinal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600129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0217C36-D084-C8C3-08CF-45D5B0802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Waiting list trends over time for intestinal transplantation</a:t>
            </a:r>
            <a:endParaRPr lang="en-AU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99B1F6D-8897-49DC-8BF5-E4E98C1BAE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2800239"/>
              </p:ext>
            </p:extLst>
          </p:nvPr>
        </p:nvGraphicFramePr>
        <p:xfrm>
          <a:off x="2307771" y="1211717"/>
          <a:ext cx="7881258" cy="47449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8416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D1A7F-1A90-9EFC-ADEE-F6044EAB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 characteristics and diagnoses for intestinal transplantation</a:t>
            </a:r>
            <a:endParaRPr lang="en-AU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1307448-FC5C-3F5F-8B56-1F4690DD71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99813"/>
              </p:ext>
            </p:extLst>
          </p:nvPr>
        </p:nvGraphicFramePr>
        <p:xfrm>
          <a:off x="2257787" y="1297010"/>
          <a:ext cx="7676425" cy="4682180"/>
        </p:xfrm>
        <a:graphic>
          <a:graphicData uri="http://schemas.openxmlformats.org/drawingml/2006/table">
            <a:tbl>
              <a:tblPr firstRow="1" firstCol="1" bandRow="1"/>
              <a:tblGrid>
                <a:gridCol w="3516570">
                  <a:extLst>
                    <a:ext uri="{9D8B030D-6E8A-4147-A177-3AD203B41FA5}">
                      <a16:colId xmlns:a16="http://schemas.microsoft.com/office/drawing/2014/main" val="42467213"/>
                    </a:ext>
                  </a:extLst>
                </a:gridCol>
                <a:gridCol w="1055054">
                  <a:extLst>
                    <a:ext uri="{9D8B030D-6E8A-4147-A177-3AD203B41FA5}">
                      <a16:colId xmlns:a16="http://schemas.microsoft.com/office/drawing/2014/main" val="16538045"/>
                    </a:ext>
                  </a:extLst>
                </a:gridCol>
                <a:gridCol w="1054227">
                  <a:extLst>
                    <a:ext uri="{9D8B030D-6E8A-4147-A177-3AD203B41FA5}">
                      <a16:colId xmlns:a16="http://schemas.microsoft.com/office/drawing/2014/main" val="2064884564"/>
                    </a:ext>
                  </a:extLst>
                </a:gridCol>
                <a:gridCol w="892992">
                  <a:extLst>
                    <a:ext uri="{9D8B030D-6E8A-4147-A177-3AD203B41FA5}">
                      <a16:colId xmlns:a16="http://schemas.microsoft.com/office/drawing/2014/main" val="1019178631"/>
                    </a:ext>
                  </a:extLst>
                </a:gridCol>
                <a:gridCol w="1157582">
                  <a:extLst>
                    <a:ext uri="{9D8B030D-6E8A-4147-A177-3AD203B41FA5}">
                      <a16:colId xmlns:a16="http://schemas.microsoft.com/office/drawing/2014/main" val="2997354459"/>
                    </a:ext>
                  </a:extLst>
                </a:gridCol>
              </a:tblGrid>
              <a:tr h="2034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Characteristic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Listed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Transplanted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3469684"/>
                  </a:ext>
                </a:extLst>
              </a:tr>
              <a:tr h="215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Children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Adults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Children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Adults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6645441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0088701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Age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  8 (4-15)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44 (22-60)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10 (5-13)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38 (18-54)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240448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Gender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34943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Male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9763025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Female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8288163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Diagnosis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293890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Short bowel syndrome</a:t>
                      </a:r>
                      <a:r>
                        <a:rPr lang="en-AU" sz="11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7100608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Gastroschisis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1566824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Intra-abdominal desmoid tumour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929783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 leiomyoma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943457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 adenocarcinoma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3013005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Volvulus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2144990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Other 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1637711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Motor disorder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001988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Chronic idiopathic intestinal pseudo-obstruction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028268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Hirschsprung’s disease and variants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7381720"/>
                  </a:ext>
                </a:extLst>
              </a:tr>
              <a:tr h="2034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Hollow visceral myopathy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629115"/>
                  </a:ext>
                </a:extLst>
              </a:tr>
              <a:tr h="23940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Other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endParaRPr lang="en-AU" sz="18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6093448"/>
                  </a:ext>
                </a:extLst>
              </a:tr>
              <a:tr h="21546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2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   </a:t>
                      </a:r>
                      <a:r>
                        <a:rPr lang="en-AU" sz="1200" i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 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Liver failure with </a:t>
                      </a:r>
                      <a:r>
                        <a:rPr lang="en-AU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porto</a:t>
                      </a: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-mesenteric thrombosis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165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6280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73D23-F5EF-2F94-921D-7D7EF2E2E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Organs transplanted with intestinal transplants</a:t>
            </a:r>
            <a:endParaRPr lang="en-AU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1B1050-61EA-C587-1D5F-FDA05E9FCC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897068"/>
              </p:ext>
            </p:extLst>
          </p:nvPr>
        </p:nvGraphicFramePr>
        <p:xfrm>
          <a:off x="2140403" y="1844041"/>
          <a:ext cx="7911194" cy="3169917"/>
        </p:xfrm>
        <a:graphic>
          <a:graphicData uri="http://schemas.openxmlformats.org/drawingml/2006/table">
            <a:tbl>
              <a:tblPr firstRow="1" firstCol="1" bandRow="1"/>
              <a:tblGrid>
                <a:gridCol w="3474352">
                  <a:extLst>
                    <a:ext uri="{9D8B030D-6E8A-4147-A177-3AD203B41FA5}">
                      <a16:colId xmlns:a16="http://schemas.microsoft.com/office/drawing/2014/main" val="4213808638"/>
                    </a:ext>
                  </a:extLst>
                </a:gridCol>
                <a:gridCol w="1280385">
                  <a:extLst>
                    <a:ext uri="{9D8B030D-6E8A-4147-A177-3AD203B41FA5}">
                      <a16:colId xmlns:a16="http://schemas.microsoft.com/office/drawing/2014/main" val="441354246"/>
                    </a:ext>
                  </a:extLst>
                </a:gridCol>
                <a:gridCol w="1439822">
                  <a:extLst>
                    <a:ext uri="{9D8B030D-6E8A-4147-A177-3AD203B41FA5}">
                      <a16:colId xmlns:a16="http://schemas.microsoft.com/office/drawing/2014/main" val="2521393668"/>
                    </a:ext>
                  </a:extLst>
                </a:gridCol>
                <a:gridCol w="1716635">
                  <a:extLst>
                    <a:ext uri="{9D8B030D-6E8A-4147-A177-3AD203B41FA5}">
                      <a16:colId xmlns:a16="http://schemas.microsoft.com/office/drawing/2014/main" val="1983829467"/>
                    </a:ext>
                  </a:extLst>
                </a:gridCol>
              </a:tblGrid>
              <a:tr h="3522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Transplanted Organ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b="1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Children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Adults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en-AU" sz="1400" b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transplants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221783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stomach, pancreas, colon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023471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liver, stomach, pancreas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11694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liver, pancreas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1075896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liver, pancreas, colon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0546577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liver, pancreas, kidney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414088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colon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9593333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Small intestine, kidney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552406"/>
                  </a:ext>
                </a:extLst>
              </a:tr>
              <a:tr h="35221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A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375920" algn="ctr">
                        <a:lnSpc>
                          <a:spcPct val="107000"/>
                        </a:lnSpc>
                      </a:pPr>
                      <a:r>
                        <a:rPr lang="en-AU" sz="14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</a:t>
                      </a:r>
                      <a:endParaRPr lang="en-A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4640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4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285D-4C88-2790-30F7-BF66F292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Patient survival after intestinal transplantation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9369D0-6184-90DB-9836-3F545E6D5C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629" y="1211717"/>
            <a:ext cx="10096500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27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E285D-4C88-2790-30F7-BF66F2929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Graft survival after intestinal transplantation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B13738-7C6C-6077-A853-551B712226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550" y="1211717"/>
            <a:ext cx="10096500" cy="592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8647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9" ma:contentTypeDescription="Create a new document." ma:contentTypeScope="" ma:versionID="838c528e222f9adf1dee2737e7e15d11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710c164a7b593ba1dfbdb0cee62f5331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28d80994-4b2d-4dea-bec9-c276b32ddb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2ca515f-0ddd-47d4-b0a8-9773ab011450}" ma:internalName="TaxCatchAll" ma:showField="CatchAllData" ma:web="effdf2cc-b12a-41f2-91a6-814341b6a5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fdf2cc-b12a-41f2-91a6-814341b6a5c2" xsi:nil="true"/>
    <lcf76f155ced4ddcb4097134ff3c332f xmlns="8fa17b4d-640c-4921-8886-33d2b38e7d6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BE2449E-5606-4D85-9441-44779CCE251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52E3E87-142D-438A-8496-32EE64CAC3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6DE900-D6EE-4E9A-926F-56DD7B98C306}">
  <ds:schemaRefs>
    <ds:schemaRef ds:uri="http://purl.org/dc/dcmitype/"/>
    <ds:schemaRef ds:uri="http://schemas.microsoft.com/office/2006/documentManagement/types"/>
    <ds:schemaRef ds:uri="http://purl.org/dc/terms/"/>
    <ds:schemaRef ds:uri="effdf2cc-b12a-41f2-91a6-814341b6a5c2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fa17b4d-640c-4921-8886-33d2b38e7d6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339</Words>
  <Application>Microsoft Office PowerPoint</Application>
  <PresentationFormat>Widescreen</PresentationFormat>
  <Paragraphs>138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35th Annual Report on  Liver and Intestinal Transplantation Activity in Australia and New Zealand  Data to 31 December 2023</vt:lpstr>
      <vt:lpstr>Section 18 Intestinal Transplantation</vt:lpstr>
      <vt:lpstr>Waiting list trends over time for intestinal transplantation</vt:lpstr>
      <vt:lpstr>Demographic characteristics and diagnoses for intestinal transplantation</vt:lpstr>
      <vt:lpstr>Organs transplanted with intestinal transplants</vt:lpstr>
      <vt:lpstr>Patient survival after intestinal transplantation</vt:lpstr>
      <vt:lpstr>Graft survival after intestinal transplantation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Byrne</dc:creator>
  <cp:lastModifiedBy>LO, Wing-Yee</cp:lastModifiedBy>
  <cp:revision>3</cp:revision>
  <dcterms:created xsi:type="dcterms:W3CDTF">2022-07-18T00:34:00Z</dcterms:created>
  <dcterms:modified xsi:type="dcterms:W3CDTF">2025-08-11T06:42:17Z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  <property fmtid="{D5CDD505-2E9C-101B-9397-08002B2CF9AE}" pid="3" name="MediaServiceImageTags">
    <vt:lpwstr/>
  </property>
</Properties>
</file>